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8"/>
  </p:notesMasterIdLst>
  <p:handoutMasterIdLst>
    <p:handoutMasterId r:id="rId39"/>
  </p:handoutMasterIdLst>
  <p:sldIdLst>
    <p:sldId id="606" r:id="rId5"/>
    <p:sldId id="607" r:id="rId6"/>
    <p:sldId id="608" r:id="rId7"/>
    <p:sldId id="609" r:id="rId8"/>
    <p:sldId id="610" r:id="rId9"/>
    <p:sldId id="611" r:id="rId10"/>
    <p:sldId id="612" r:id="rId11"/>
    <p:sldId id="613" r:id="rId12"/>
    <p:sldId id="614" r:id="rId13"/>
    <p:sldId id="615" r:id="rId14"/>
    <p:sldId id="616" r:id="rId15"/>
    <p:sldId id="617" r:id="rId16"/>
    <p:sldId id="618" r:id="rId17"/>
    <p:sldId id="619" r:id="rId18"/>
    <p:sldId id="620" r:id="rId19"/>
    <p:sldId id="621" r:id="rId20"/>
    <p:sldId id="622" r:id="rId21"/>
    <p:sldId id="623" r:id="rId22"/>
    <p:sldId id="624" r:id="rId23"/>
    <p:sldId id="625" r:id="rId24"/>
    <p:sldId id="626" r:id="rId25"/>
    <p:sldId id="627" r:id="rId26"/>
    <p:sldId id="628" r:id="rId27"/>
    <p:sldId id="629" r:id="rId28"/>
    <p:sldId id="630" r:id="rId29"/>
    <p:sldId id="631" r:id="rId30"/>
    <p:sldId id="632" r:id="rId31"/>
    <p:sldId id="637" r:id="rId32"/>
    <p:sldId id="633" r:id="rId33"/>
    <p:sldId id="634" r:id="rId34"/>
    <p:sldId id="635" r:id="rId35"/>
    <p:sldId id="636" r:id="rId36"/>
    <p:sldId id="472" r:id="rId37"/>
  </p:sldIdLst>
  <p:sldSz cx="9144000" cy="6858000" type="screen4x3"/>
  <p:notesSz cx="7077075" cy="9363075"/>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initials="L" lastIdx="11" clrIdx="0"/>
  <p:cmAuthor id="2" name="Microsoft Office User" initials="Office" lastIdx="11" clrIdx="1"/>
  <p:cmAuthor id="3" name="Heinemann" initials="" lastIdx="25" clrIdx="2"/>
  <p:cmAuthor id="4" name="Michelle's" initials="M" lastIdx="7" clrIdx="3"/>
  <p:cmAuthor id="5" name="Michelle Brown" initials="MB" lastIdx="13" clrIdx="4"/>
  <p:cmAuthor id="6" name="UMass Donahue Institute" initials="UMDI" lastIdx="79" clrIdx="5"/>
  <p:cmAuthor id="7" name="Sister" initials="S" lastIdx="5" clrIdx="6"/>
  <p:cmAuthor id="8" name="Melanie Wilson" initials="MW" lastIdx="15" clrIdx="7">
    <p:extLst>
      <p:ext uri="{19B8F6BF-5375-455C-9EA6-DF929625EA0E}">
        <p15:presenceInfo xmlns:p15="http://schemas.microsoft.com/office/powerpoint/2012/main" userId="Melanie Wilson" providerId="None"/>
      </p:ext>
    </p:extLst>
  </p:cmAuthor>
  <p:cmAuthor id="9" name="Karin Deck" initials="KD" lastIdx="8" clrIdx="8"/>
  <p:cmAuthor id="10" name="Jennifer Smith" initials="JS" lastIdx="4" clrIdx="9">
    <p:extLst>
      <p:ext uri="{19B8F6BF-5375-455C-9EA6-DF929625EA0E}">
        <p15:presenceInfo xmlns:p15="http://schemas.microsoft.com/office/powerpoint/2012/main" userId="8451786c53678bae" providerId="Windows Live"/>
      </p:ext>
    </p:extLst>
  </p:cmAuthor>
  <p:cmAuthor id="11" name="Daly, Carol" initials="DC" lastIdx="1" clrIdx="10">
    <p:extLst>
      <p:ext uri="{19B8F6BF-5375-455C-9EA6-DF929625EA0E}">
        <p15:presenceInfo xmlns:p15="http://schemas.microsoft.com/office/powerpoint/2012/main" userId="S::cdaly@umassp.edu::4d133bc2-a937-4964-8a52-812de89a9c23" providerId="AD"/>
      </p:ext>
    </p:extLst>
  </p:cmAuthor>
  <p:cmAuthor id="12" name="Microsoft Office User" initials="MOU" lastIdx="1" clrIdx="11">
    <p:extLst>
      <p:ext uri="{19B8F6BF-5375-455C-9EA6-DF929625EA0E}">
        <p15:presenceInfo xmlns:p15="http://schemas.microsoft.com/office/powerpoint/2012/main" userId="Microsoft Office User" providerId="None"/>
      </p:ext>
    </p:extLst>
  </p:cmAuthor>
  <p:cmAuthor id="13" name="Paul Charland" initials="PC" lastIdx="1" clrIdx="12">
    <p:extLst>
      <p:ext uri="{19B8F6BF-5375-455C-9EA6-DF929625EA0E}">
        <p15:presenceInfo xmlns:p15="http://schemas.microsoft.com/office/powerpoint/2012/main" userId="b0ecb7a669124966" providerId="Windows Live"/>
      </p:ext>
    </p:extLst>
  </p:cmAuthor>
  <p:cmAuthor id="14" name="Louise Eldridge" initials="LE" lastIdx="4" clrIdx="13">
    <p:extLst>
      <p:ext uri="{19B8F6BF-5375-455C-9EA6-DF929625EA0E}">
        <p15:presenceInfo xmlns:p15="http://schemas.microsoft.com/office/powerpoint/2012/main" userId="4b9353d6b8280686" providerId="Windows Live"/>
      </p:ext>
    </p:extLst>
  </p:cmAuthor>
  <p:cmAuthor id="15" name="Jacquie Davis" initials="JD" lastIdx="16" clrIdx="14">
    <p:extLst>
      <p:ext uri="{19B8F6BF-5375-455C-9EA6-DF929625EA0E}">
        <p15:presenceInfo xmlns:p15="http://schemas.microsoft.com/office/powerpoint/2012/main" userId="S::JaDavis@fhi360.org::5496a92b-9622-46ae-bfed-65fe242c9f02" providerId="AD"/>
      </p:ext>
    </p:extLst>
  </p:cmAuthor>
  <p:cmAuthor id="16" name="Melanie Wilson" initials="MW [2]" lastIdx="20" clrIdx="15">
    <p:extLst>
      <p:ext uri="{19B8F6BF-5375-455C-9EA6-DF929625EA0E}">
        <p15:presenceInfo xmlns:p15="http://schemas.microsoft.com/office/powerpoint/2012/main" userId="dade3f12e51440d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B90"/>
    <a:srgbClr val="816301"/>
    <a:srgbClr val="FFF3CD"/>
    <a:srgbClr val="20455A"/>
    <a:srgbClr val="535C13"/>
    <a:srgbClr val="316886"/>
    <a:srgbClr val="7B4900"/>
    <a:srgbClr val="722811"/>
    <a:srgbClr val="716260"/>
    <a:srgbClr val="9C94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0" autoAdjust="0"/>
    <p:restoredTop sz="80017" autoAdjust="0"/>
  </p:normalViewPr>
  <p:slideViewPr>
    <p:cSldViewPr snapToGrid="0">
      <p:cViewPr>
        <p:scale>
          <a:sx n="75" d="100"/>
          <a:sy n="75" d="100"/>
        </p:scale>
        <p:origin x="54" y="1080"/>
      </p:cViewPr>
      <p:guideLst>
        <p:guide orient="horz" pos="2136"/>
        <p:guide pos="2880"/>
      </p:guideLst>
    </p:cSldViewPr>
  </p:slideViewPr>
  <p:notesTextViewPr>
    <p:cViewPr>
      <p:scale>
        <a:sx n="100" d="100"/>
        <a:sy n="100" d="100"/>
      </p:scale>
      <p:origin x="0" y="0"/>
    </p:cViewPr>
  </p:notesTextViewPr>
  <p:sorterViewPr>
    <p:cViewPr>
      <p:scale>
        <a:sx n="125" d="100"/>
        <a:sy n="125" d="100"/>
      </p:scale>
      <p:origin x="0" y="-12160"/>
    </p:cViewPr>
  </p:sorterViewPr>
  <p:notesViewPr>
    <p:cSldViewPr snapToGrid="0">
      <p:cViewPr>
        <p:scale>
          <a:sx n="125" d="100"/>
          <a:sy n="125" d="100"/>
        </p:scale>
        <p:origin x="2888" y="-12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7154" cy="468629"/>
          </a:xfrm>
          <a:prstGeom prst="rect">
            <a:avLst/>
          </a:prstGeom>
        </p:spPr>
        <p:txBody>
          <a:bodyPr vert="horz" lIns="91148" tIns="45574" rIns="91148" bIns="45574" rtlCol="0"/>
          <a:lstStyle>
            <a:lvl1pPr algn="l">
              <a:defRPr sz="1200"/>
            </a:lvl1pPr>
          </a:lstStyle>
          <a:p>
            <a:endParaRPr lang="en-US" dirty="0"/>
          </a:p>
        </p:txBody>
      </p:sp>
      <p:sp>
        <p:nvSpPr>
          <p:cNvPr id="3" name="Date Placeholder 2"/>
          <p:cNvSpPr>
            <a:spLocks noGrp="1"/>
          </p:cNvSpPr>
          <p:nvPr>
            <p:ph type="dt" sz="quarter" idx="1"/>
          </p:nvPr>
        </p:nvSpPr>
        <p:spPr>
          <a:xfrm>
            <a:off x="4008340" y="0"/>
            <a:ext cx="3067154" cy="468629"/>
          </a:xfrm>
          <a:prstGeom prst="rect">
            <a:avLst/>
          </a:prstGeom>
        </p:spPr>
        <p:txBody>
          <a:bodyPr vert="horz" lIns="91148" tIns="45574" rIns="91148" bIns="45574" rtlCol="0"/>
          <a:lstStyle>
            <a:lvl1pPr algn="r">
              <a:defRPr sz="1200"/>
            </a:lvl1pPr>
          </a:lstStyle>
          <a:p>
            <a:fld id="{657B53BC-3B63-49FA-AFC8-B0F0C53D19DF}" type="datetimeFigureOut">
              <a:rPr lang="en-US" smtClean="0"/>
              <a:t>5/7/2020</a:t>
            </a:fld>
            <a:endParaRPr lang="en-US" dirty="0"/>
          </a:p>
        </p:txBody>
      </p:sp>
      <p:sp>
        <p:nvSpPr>
          <p:cNvPr id="4" name="Footer Placeholder 3"/>
          <p:cNvSpPr>
            <a:spLocks noGrp="1"/>
          </p:cNvSpPr>
          <p:nvPr>
            <p:ph type="ftr" sz="quarter" idx="2"/>
          </p:nvPr>
        </p:nvSpPr>
        <p:spPr>
          <a:xfrm>
            <a:off x="1" y="8892864"/>
            <a:ext cx="3067154" cy="468629"/>
          </a:xfrm>
          <a:prstGeom prst="rect">
            <a:avLst/>
          </a:prstGeom>
        </p:spPr>
        <p:txBody>
          <a:bodyPr vert="horz" lIns="91148" tIns="45574" rIns="91148" bIns="4557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340" y="8892864"/>
            <a:ext cx="3067154" cy="468629"/>
          </a:xfrm>
          <a:prstGeom prst="rect">
            <a:avLst/>
          </a:prstGeom>
        </p:spPr>
        <p:txBody>
          <a:bodyPr vert="horz" lIns="91148" tIns="45574" rIns="91148" bIns="45574" rtlCol="0" anchor="b"/>
          <a:lstStyle>
            <a:lvl1pPr algn="r">
              <a:defRPr sz="1200"/>
            </a:lvl1pPr>
          </a:lstStyle>
          <a:p>
            <a:fld id="{CA15EBE5-DAAE-4FE2-AAE0-D9E1DCC94F37}" type="slidenum">
              <a:rPr lang="en-US" smtClean="0"/>
              <a:t>‹#›</a:t>
            </a:fld>
            <a:endParaRPr lang="en-US" dirty="0"/>
          </a:p>
        </p:txBody>
      </p:sp>
    </p:spTree>
    <p:extLst>
      <p:ext uri="{BB962C8B-B14F-4D97-AF65-F5344CB8AC3E}">
        <p14:creationId xmlns:p14="http://schemas.microsoft.com/office/powerpoint/2010/main" val="3852318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29" tIns="46963" rIns="93929" bIns="46963"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29" tIns="46963" rIns="93929" bIns="46963" rtlCol="0"/>
          <a:lstStyle>
            <a:lvl1pPr algn="r">
              <a:defRPr sz="1200"/>
            </a:lvl1pPr>
          </a:lstStyle>
          <a:p>
            <a:fld id="{F9ED0651-047D-427C-8460-56476AADC3D5}" type="datetimeFigureOut">
              <a:rPr lang="en-US" smtClean="0"/>
              <a:t>5/7/2020</a:t>
            </a:fld>
            <a:endParaRPr lang="en-US" dirty="0"/>
          </a:p>
        </p:txBody>
      </p:sp>
      <p:sp>
        <p:nvSpPr>
          <p:cNvPr id="4" name="Slide Image Placeholder 3"/>
          <p:cNvSpPr>
            <a:spLocks noGrp="1" noRot="1" noChangeAspect="1"/>
          </p:cNvSpPr>
          <p:nvPr>
            <p:ph type="sldImg" idx="2"/>
          </p:nvPr>
        </p:nvSpPr>
        <p:spPr>
          <a:xfrm>
            <a:off x="1198563" y="703263"/>
            <a:ext cx="4679950" cy="3509962"/>
          </a:xfrm>
          <a:prstGeom prst="rect">
            <a:avLst/>
          </a:prstGeom>
          <a:noFill/>
          <a:ln w="12700">
            <a:solidFill>
              <a:prstClr val="black"/>
            </a:solidFill>
          </a:ln>
        </p:spPr>
        <p:txBody>
          <a:bodyPr vert="horz" lIns="93929" tIns="46963" rIns="93929" bIns="46963"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29" tIns="46963" rIns="93929" bIns="4696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8154"/>
          </a:xfrm>
          <a:prstGeom prst="rect">
            <a:avLst/>
          </a:prstGeom>
        </p:spPr>
        <p:txBody>
          <a:bodyPr vert="horz" lIns="93929" tIns="46963" rIns="93929" bIns="4696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29" tIns="46963" rIns="93929" bIns="46963" rtlCol="0" anchor="b"/>
          <a:lstStyle>
            <a:lvl1pPr algn="r">
              <a:defRPr sz="1200"/>
            </a:lvl1pPr>
          </a:lstStyle>
          <a:p>
            <a:fld id="{DE849C0E-547D-4C62-B1CF-488EF789ABD3}" type="slidenum">
              <a:rPr lang="en-US" smtClean="0"/>
              <a:t>‹#›</a:t>
            </a:fld>
            <a:endParaRPr lang="en-US" dirty="0"/>
          </a:p>
        </p:txBody>
      </p:sp>
    </p:spTree>
    <p:extLst>
      <p:ext uri="{BB962C8B-B14F-4D97-AF65-F5344CB8AC3E}">
        <p14:creationId xmlns:p14="http://schemas.microsoft.com/office/powerpoint/2010/main" val="228454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rma.org/principl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 Id="rId4" Type="http://schemas.openxmlformats.org/officeDocument/2006/relationships/hyperlink" Target="https://eclkc.ohs.acf.hhs.gov/policy/head-start-act/sec-644-administrative-requirements-standard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a:t>
            </a:r>
            <a:r>
              <a:rPr lang="en-US" sz="1200" b="1" i="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Welcome participants to the session and introduce yourself. If you have co-facilitators, invite them to introduce themselves as well. Begin the session with an introductory activity to create a positive group climate and begin the engagement process. Then, explain the following.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000000"/>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Arial" panose="020B0604020202020204" pitchFamily="34" charset="0"/>
              </a:rPr>
              <a:t>“The National Center on Program Management and Fiscal Operations has updated Head Start A to Z to align with the revised Head Start Program Performance Standards that became effective November 2016. Head Start A to Z was originally designed to support new leaders in their Head Start roles. The term ‘leaders’ ensures that anyone at the management level, or in some cases the governing body, Tribal Council, or Policy Council level, can attend the sessions or use the materials for independent learning.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“The updated Head Start A to Z, 2.0, learning modules provide baseline-level information primarily through a leadership and management systems lens. The presentations are modeled on ‘learning organization’ concepts. In each of the modules, we recognize key characteristics of learning organizations, including a supportive learning environment, openness to new ideas, and time dedicated for reflection.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“Each attendee has an important role to play in the success of this session. Those with experience remind us where we’ve come from and what we must do to maintain our identity and uniqueness. New members bring a fresh perspective and remind us what we must do to prepare for the future. All roles are essential for Head Start programs to be learning organizations that continues to grow and flourish.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Arial" panose="020B0604020202020204" pitchFamily="34" charset="0"/>
              </a:rPr>
              <a:t>“Head Start A to Z, 2.0, is most successful when it helps us share the best of what we have to offer with a strength-based focus. As you engage in this session, we hope that you will support one another in the learning process by generously sharing your knowledge, experience, and perspective.”</a:t>
            </a:r>
            <a:r>
              <a:rPr lang="en-US" dirty="0">
                <a:effectLst/>
              </a:rPr>
              <a:t> </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1</a:t>
            </a:fld>
            <a:endParaRPr lang="en-US" dirty="0"/>
          </a:p>
        </p:txBody>
      </p:sp>
    </p:spTree>
    <p:extLst>
      <p:ext uri="{BB962C8B-B14F-4D97-AF65-F5344CB8AC3E}">
        <p14:creationId xmlns:p14="http://schemas.microsoft.com/office/powerpoint/2010/main" val="387911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10</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Prepare for the following exercise by writing each of the 12 processes below on sticky notes or separate strips of paper. Give each participant one strip. If the group is large, participants may need to share. If you use strips of paper, make sure masking tape is available so participants can affix them to flipchart paper.</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“As we’ve said, the recordkeeping and reporting system is foundational to Head Start programs. It supports: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Documentation of completed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Program planning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Program operations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Program evaluation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Ongoing monitoring and self-assessment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Continuous improvement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Communication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Knowledge transfer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Institutional memory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Legal issues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Risk management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Leadership continuity”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Ask the group to break into teams of three or four. Explain that each team member should spend one minute discussing how the recordkeeping and reporting system supports the process written on their sticky note. When everyone on the team has spoken, each participant should take one minute to develop a 15-second oral presentation to the reassembled group. If all team members are from the same program, the team may choose a representative to make the presentation.</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After four minutes, call the group back together and begin soliciting volunteers to speak. As you move from topic to topic, make sure the following points are made: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Documentation of completed work:</a:t>
            </a:r>
            <a:r>
              <a:rPr lang="en-US" sz="1200" dirty="0">
                <a:effectLst/>
                <a:latin typeface="Arial" panose="020B0604020202020204" pitchFamily="34" charset="0"/>
                <a:ea typeface="Times New Roman" panose="02020603050405020304" pitchFamily="18" charset="0"/>
              </a:rPr>
              <a:t> A good recordkeeping and reporting system establishes a strong information trail that informs internal and external stakeholders about the services your program is delivering. Documentation tracks a child and family from their point of entry until they exit the program, recording the services they receive and their progress throughout their time in the Head Start program.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Program planning:</a:t>
            </a:r>
            <a:r>
              <a:rPr lang="en-US" sz="1200" dirty="0">
                <a:effectLst/>
                <a:latin typeface="Arial" panose="020B0604020202020204" pitchFamily="34" charset="0"/>
                <a:ea typeface="Times New Roman" panose="02020603050405020304" pitchFamily="18" charset="0"/>
              </a:rPr>
              <a:t> The recordkeeping and reporting system provides the information programs use to decide whether to expand, contract, offer different program options, or move the location of services. The data this system generates guides virtually all programming decisions.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Program operations: </a:t>
            </a:r>
            <a:r>
              <a:rPr lang="en-US" sz="1200" dirty="0">
                <a:effectLst/>
                <a:latin typeface="Arial" panose="020B0604020202020204" pitchFamily="34" charset="0"/>
                <a:ea typeface="Times New Roman" panose="02020603050405020304" pitchFamily="18" charset="0"/>
              </a:rPr>
              <a:t>The recordkeeping and reporting system collects routine information that programs use to inform daily operations. For instance, facilities reports will flag the need for new playground equipment. Incident reports will tell you if a child has been injured getting off the bus. This constant flow of information allows programs to monitor and improve their services in real time.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Program evaluation:</a:t>
            </a:r>
            <a:r>
              <a:rPr lang="en-US" sz="1200" dirty="0">
                <a:effectLst/>
                <a:latin typeface="Arial" panose="020B0604020202020204" pitchFamily="34" charset="0"/>
                <a:ea typeface="Times New Roman" panose="02020603050405020304" pitchFamily="18" charset="0"/>
              </a:rPr>
              <a:t> The recordkeeping and reporting system collects and analyzes outcomes information that tells programs whether they are meeting their goals.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Ongoing monitoring and self-assessment:</a:t>
            </a:r>
            <a:r>
              <a:rPr lang="en-US" sz="1200" dirty="0">
                <a:effectLst/>
                <a:latin typeface="Arial" panose="020B0604020202020204" pitchFamily="34" charset="0"/>
                <a:ea typeface="Times New Roman" panose="02020603050405020304" pitchFamily="18" charset="0"/>
              </a:rPr>
              <a:t> Effective recordkeeping and reporting processes collect and analyze data for ongoing monitoring. A strong ongoing monitoring process enables program self-assessment.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Continuous improvement: </a:t>
            </a:r>
            <a:r>
              <a:rPr lang="en-US" sz="1200" dirty="0">
                <a:effectLst/>
                <a:latin typeface="Arial" panose="020B0604020202020204" pitchFamily="34" charset="0"/>
                <a:ea typeface="Times New Roman" panose="02020603050405020304" pitchFamily="18" charset="0"/>
              </a:rPr>
              <a:t>Ongoing monitoring and self-assessment are data-informed processes that enable programs to determine what’s working and what needs correction or improvement. In this sense, continuous improvement is a direct outcome of effective recordkeeping and reporting.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Communication:</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Programs communicate with stakeholders constantly in many different ways—formally, informally, and through required reports. The recordkeeping and reporting system provides the information upon which those communications are based.</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Knowledge transfer: </a:t>
            </a:r>
            <a:r>
              <a:rPr lang="en-US" sz="1200" dirty="0">
                <a:effectLst/>
                <a:latin typeface="Arial" panose="020B0604020202020204" pitchFamily="34" charset="0"/>
                <a:ea typeface="Times New Roman" panose="02020603050405020304" pitchFamily="18" charset="0"/>
              </a:rPr>
              <a:t>A strong recordkeeping and reporting system educates staff, the governing body or Tribal Council, Policy Council, volunteers, community partners, and families about your program.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Institutional memory:</a:t>
            </a:r>
            <a:r>
              <a:rPr lang="en-US" sz="1200" dirty="0">
                <a:effectLst/>
                <a:latin typeface="Arial" panose="020B0604020202020204" pitchFamily="34" charset="0"/>
                <a:ea typeface="Times New Roman" panose="02020603050405020304" pitchFamily="18" charset="0"/>
              </a:rPr>
              <a:t> By creating a body of historical knowledge about your Head Start program, records and reports develop institutional memory that supports your program during transitions.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Legal issues:</a:t>
            </a:r>
            <a:r>
              <a:rPr lang="en-US" sz="1200" dirty="0">
                <a:effectLst/>
                <a:latin typeface="Arial" panose="020B0604020202020204" pitchFamily="34" charset="0"/>
                <a:ea typeface="Times New Roman" panose="02020603050405020304" pitchFamily="18" charset="0"/>
              </a:rPr>
              <a:t> If legal challenges arise, accurate records and complete reports allow programs to demonstrate they have followed proper procedures.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Risk management:</a:t>
            </a:r>
            <a:r>
              <a:rPr lang="en-US" sz="1200" dirty="0">
                <a:effectLst/>
                <a:latin typeface="Arial" panose="020B0604020202020204" pitchFamily="34" charset="0"/>
                <a:ea typeface="Times New Roman" panose="02020603050405020304" pitchFamily="18" charset="0"/>
              </a:rPr>
              <a:t> The recordkeeping and reporting system helps programs identify, evaluate, and minimize the impact of financial risks.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Leadership continuity:</a:t>
            </a:r>
            <a:r>
              <a:rPr lang="en-US" sz="1200" dirty="0">
                <a:effectLst/>
                <a:latin typeface="Arial" panose="020B0604020202020204" pitchFamily="34" charset="0"/>
                <a:ea typeface="Times New Roman" panose="02020603050405020304" pitchFamily="18" charset="0"/>
              </a:rPr>
              <a:t> A good recordkeeping and reporting system supports program stability by smoothing the transition between leaders.</a:t>
            </a:r>
            <a:r>
              <a:rPr lang="en-US" dirty="0">
                <a:effectLst/>
              </a:rPr>
              <a:t> </a:t>
            </a:r>
            <a:endParaRPr lang="en-US" b="1" dirty="0"/>
          </a:p>
        </p:txBody>
      </p:sp>
      <p:sp>
        <p:nvSpPr>
          <p:cNvPr id="4" name="Slide Number Placeholder 3"/>
          <p:cNvSpPr>
            <a:spLocks noGrp="1"/>
          </p:cNvSpPr>
          <p:nvPr>
            <p:ph type="sldNum" sz="quarter" idx="10"/>
          </p:nvPr>
        </p:nvSpPr>
        <p:spPr/>
        <p:txBody>
          <a:bodyPr/>
          <a:lstStyle/>
          <a:p>
            <a:fld id="{DE849C0E-547D-4C62-B1CF-488EF789ABD3}" type="slidenum">
              <a:rPr lang="en-US" smtClean="0"/>
              <a:t>10</a:t>
            </a:fld>
            <a:endParaRPr lang="en-US" dirty="0"/>
          </a:p>
        </p:txBody>
      </p:sp>
    </p:spTree>
    <p:extLst>
      <p:ext uri="{BB962C8B-B14F-4D97-AF65-F5344CB8AC3E}">
        <p14:creationId xmlns:p14="http://schemas.microsoft.com/office/powerpoint/2010/main" val="2044007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11</a:t>
            </a:r>
            <a:r>
              <a:rPr lang="en-US" sz="1200" dirty="0">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a:t>
            </a:r>
            <a:r>
              <a:rPr lang="en-US" sz="1200" dirty="0">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i="1" dirty="0">
                <a:effectLst/>
                <a:latin typeface="Arial" panose="020B0604020202020204" pitchFamily="34" charset="0"/>
                <a:ea typeface="Times New Roman" panose="02020603050405020304" pitchFamily="18" charset="0"/>
              </a:rPr>
              <a:t> “First, let’s define what we mean by recordkeeping and reporting.</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i="1" dirty="0">
                <a:effectLst/>
                <a:latin typeface="Arial" panose="020B0604020202020204" pitchFamily="34" charset="0"/>
                <a:ea typeface="Calibri" panose="020F0502020204030204" pitchFamily="34" charset="0"/>
                <a:cs typeface="Times New Roman" panose="02020603050405020304" pitchFamily="18" charset="0"/>
              </a:rPr>
              <a:t>Recordkeeping</a:t>
            </a:r>
            <a:r>
              <a:rPr lang="en-US" sz="1200" dirty="0">
                <a:effectLst/>
                <a:latin typeface="Arial" panose="020B0604020202020204" pitchFamily="34" charset="0"/>
                <a:ea typeface="Calibri" panose="020F0502020204030204" pitchFamily="34" charset="0"/>
                <a:cs typeface="Times New Roman" panose="02020603050405020304" pitchFamily="18" charset="0"/>
              </a:rPr>
              <a:t> is the process of recording activities, transactions, and events into an information management system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Reporting is the process of organizing records into topic-specific summaries that help us monitor our programs and tell us whether we are achieving our goals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“When your records are accurate and complete, the reports you generate will tell you how well your program is working. These reports help you communicate effectively with your stakeholders. They are the basis of continuous improvement in your program.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endParaRPr lang="en-US" sz="1200" dirty="0">
              <a:solidFill>
                <a:srgbClr val="000000"/>
              </a:solidFill>
              <a:effectLst/>
              <a:latin typeface="Arial" panose="020B0604020202020204" pitchFamily="34" charset="0"/>
              <a:ea typeface="Times New Roman" panose="02020603050405020304" pitchFamily="18" charset="0"/>
            </a:endParaRPr>
          </a:p>
          <a:p>
            <a:pPr marL="0" marR="0">
              <a:lnSpc>
                <a:spcPct val="115000"/>
              </a:lnSpc>
            </a:pPr>
            <a:r>
              <a:rPr lang="en-US" sz="1200" dirty="0">
                <a:solidFill>
                  <a:srgbClr val="000000"/>
                </a:solidFill>
                <a:effectLst/>
                <a:latin typeface="Arial" panose="020B0604020202020204" pitchFamily="34" charset="0"/>
                <a:ea typeface="Times New Roman" panose="02020603050405020304" pitchFamily="18" charset="0"/>
              </a:rPr>
              <a:t>“Let’s consider some examples. I’m going to give one, then ask for more from you. In Head Start programs, we continually assess children’s development using a valid and reliable assessment tool in order to individualize teaching practices for each child. At least three times per year, this assessment data is aggregated and analyzed, then summarized in </a:t>
            </a:r>
            <a:r>
              <a:rPr lang="en-US" sz="1200" i="0" dirty="0">
                <a:solidFill>
                  <a:srgbClr val="000000"/>
                </a:solidFill>
                <a:effectLst/>
                <a:latin typeface="Arial" panose="020B0604020202020204" pitchFamily="34" charset="0"/>
                <a:ea typeface="Times New Roman" panose="02020603050405020304" pitchFamily="18" charset="0"/>
              </a:rPr>
              <a:t>management reports. The reports help teachers, program managers, leadership, and governance bodies understand whether we’re on track to meet our school readiness goals.</a:t>
            </a:r>
            <a:r>
              <a:rPr lang="en-US" sz="1200" i="1"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120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“What other dimensions of our programs does the recordkeeping and reporting system track, analyze, and summarize into reports?”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Solicit responses. Make sure the following items are mentioned:</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Attendance by classroom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Number of children served meals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Number of home visits completed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Number of families referred to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Teacher observations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“As we move through this session, remember that accurate records are the foundation of useful reports.”</a:t>
            </a:r>
            <a:r>
              <a:rPr lang="en-US" dirty="0">
                <a:effectLst/>
              </a:rPr>
              <a:t> </a:t>
            </a:r>
            <a:endParaRPr lang="en-US" b="1" i="1" dirty="0"/>
          </a:p>
        </p:txBody>
      </p:sp>
      <p:sp>
        <p:nvSpPr>
          <p:cNvPr id="4" name="Slide Number Placeholder 3"/>
          <p:cNvSpPr>
            <a:spLocks noGrp="1"/>
          </p:cNvSpPr>
          <p:nvPr>
            <p:ph type="sldNum" sz="quarter" idx="5"/>
          </p:nvPr>
        </p:nvSpPr>
        <p:spPr/>
        <p:txBody>
          <a:bodyPr/>
          <a:lstStyle/>
          <a:p>
            <a:fld id="{DE849C0E-547D-4C62-B1CF-488EF789ABD3}" type="slidenum">
              <a:rPr lang="en-US" smtClean="0"/>
              <a:t>11</a:t>
            </a:fld>
            <a:endParaRPr lang="en-US" dirty="0"/>
          </a:p>
        </p:txBody>
      </p:sp>
    </p:spTree>
    <p:extLst>
      <p:ext uri="{BB962C8B-B14F-4D97-AF65-F5344CB8AC3E}">
        <p14:creationId xmlns:p14="http://schemas.microsoft.com/office/powerpoint/2010/main" val="283634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77500" lnSpcReduction="20000"/>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12</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Four Data Activities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rPr>
              <a:t>“</a:t>
            </a:r>
            <a:r>
              <a:rPr lang="en-US" sz="1200" dirty="0">
                <a:effectLst/>
                <a:latin typeface="Arial" panose="020B0604020202020204" pitchFamily="34" charset="0"/>
                <a:ea typeface="Times New Roman" panose="02020603050405020304" pitchFamily="18" charset="0"/>
              </a:rPr>
              <a:t>We know that data—discrete units </a:t>
            </a:r>
            <a:br>
              <a:rPr lang="en-US" sz="1200" dirty="0">
                <a:effectLst/>
                <a:latin typeface="Arial" panose="020B0604020202020204" pitchFamily="34" charset="0"/>
                <a:ea typeface="Times New Roman" panose="02020603050405020304" pitchFamily="18" charset="0"/>
              </a:rPr>
            </a:br>
            <a:r>
              <a:rPr lang="en-US" sz="1200" dirty="0">
                <a:effectLst/>
                <a:latin typeface="Arial" panose="020B0604020202020204" pitchFamily="34" charset="0"/>
                <a:ea typeface="Times New Roman" panose="02020603050405020304" pitchFamily="18" charset="0"/>
              </a:rPr>
              <a:t>of information, either in number or narrative form—is the basis of recordkeeping and reporting. We collect data in various forms and ways. We also report it in different ways for different stakeholders.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“In Head Start programs, we break down our treatment of data into four categories, called The Four Data Activities. Take a look at the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“The four activities are: Prepare, Collect, Aggregate and Analyze, and Use and Share. They describe the basic tasks of recordkeeping and reporting.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“The first two activities, Prepare and Collect, constitute recordkeeping. You </a:t>
            </a:r>
            <a:r>
              <a:rPr lang="en-US" sz="1200" b="1" dirty="0">
                <a:solidFill>
                  <a:srgbClr val="1F3864"/>
                </a:solidFill>
                <a:effectLst/>
                <a:latin typeface="Arial" panose="020B0604020202020204" pitchFamily="34" charset="0"/>
                <a:ea typeface="Times New Roman" panose="02020603050405020304" pitchFamily="18" charset="0"/>
              </a:rPr>
              <a:t>prepare</a:t>
            </a:r>
            <a:r>
              <a:rPr lang="en-US" sz="1200" dirty="0">
                <a:effectLst/>
                <a:latin typeface="Arial" panose="020B0604020202020204" pitchFamily="34" charset="0"/>
                <a:ea typeface="Times New Roman" panose="02020603050405020304" pitchFamily="18" charset="0"/>
              </a:rPr>
              <a:t> for effective recordkeeping by deciding what kinds of information you need to collect and how you’re going to collect it. You </a:t>
            </a:r>
            <a:r>
              <a:rPr lang="en-US" sz="1200" b="1" dirty="0">
                <a:solidFill>
                  <a:srgbClr val="1F3864"/>
                </a:solidFill>
                <a:effectLst/>
                <a:latin typeface="Arial" panose="020B0604020202020204" pitchFamily="34" charset="0"/>
                <a:ea typeface="Times New Roman" panose="02020603050405020304" pitchFamily="18" charset="0"/>
              </a:rPr>
              <a:t>collect</a:t>
            </a:r>
            <a:r>
              <a:rPr lang="en-US" sz="1200" dirty="0">
                <a:effectLst/>
                <a:latin typeface="Arial" panose="020B0604020202020204" pitchFamily="34" charset="0"/>
                <a:ea typeface="Times New Roman" panose="02020603050405020304" pitchFamily="18" charset="0"/>
              </a:rPr>
              <a:t> that information through routine processes, such as taking attendance and documenting how many families you refer to which kinds of services.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“The third activity, </a:t>
            </a:r>
            <a:r>
              <a:rPr lang="en-US" sz="1200" b="1" dirty="0">
                <a:solidFill>
                  <a:srgbClr val="1F3864"/>
                </a:solidFill>
                <a:effectLst/>
                <a:latin typeface="Arial" panose="020B0604020202020204" pitchFamily="34" charset="0"/>
                <a:ea typeface="Times New Roman" panose="02020603050405020304" pitchFamily="18" charset="0"/>
              </a:rPr>
              <a:t>Aggregate and Analyze</a:t>
            </a:r>
            <a:r>
              <a:rPr lang="en-US" sz="1200" dirty="0">
                <a:effectLst/>
                <a:latin typeface="Arial" panose="020B0604020202020204" pitchFamily="34" charset="0"/>
                <a:ea typeface="Times New Roman" panose="02020603050405020304" pitchFamily="18" charset="0"/>
              </a:rPr>
              <a:t>, occasionally occurs as part of routine recordkeeping. It is sometimes conducted for specific reports your program is required to make. The fourth activity, </a:t>
            </a:r>
            <a:r>
              <a:rPr lang="en-US" sz="1200" b="1" dirty="0">
                <a:solidFill>
                  <a:srgbClr val="1F3864"/>
                </a:solidFill>
                <a:effectLst/>
                <a:latin typeface="Arial" panose="020B0604020202020204" pitchFamily="34" charset="0"/>
                <a:ea typeface="Times New Roman" panose="02020603050405020304" pitchFamily="18" charset="0"/>
              </a:rPr>
              <a:t>Use and Share</a:t>
            </a:r>
            <a:r>
              <a:rPr lang="en-US" sz="1200" dirty="0">
                <a:effectLst/>
                <a:latin typeface="Arial" panose="020B0604020202020204" pitchFamily="34" charset="0"/>
                <a:ea typeface="Times New Roman" panose="02020603050405020304" pitchFamily="18" charset="0"/>
              </a:rPr>
              <a:t>, is about reporting. It focuses on using your data internally and sharing it with external stakeholders via reports.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“There is one additional activity we want to recognize here. It concerns retaining, archiving, or disposing of data that is no longer immediately relevant. We will talk about that a little later.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“For now, just remember recordkeeping and reporting are two linked processes. They transform records into reports that our programs use at many levels for dozens of different purposes.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solidFill>
                  <a:srgbClr val="000000"/>
                </a:solidFill>
                <a:effectLst/>
                <a:latin typeface="Arial" panose="020B0604020202020204" pitchFamily="34" charset="0"/>
                <a:ea typeface="Times New Roman" panose="02020603050405020304" pitchFamily="18" charset="0"/>
              </a:rPr>
              <a:t>“Now that we’ve discussed the system as a whole, let’s focus on recordkeeping.”</a:t>
            </a:r>
            <a:r>
              <a:rPr lang="en-US" dirty="0">
                <a:effectLst/>
              </a:rPr>
              <a:t> </a:t>
            </a:r>
            <a:endParaRPr lang="en-US" sz="1200" b="1" i="0" u="none" strike="noStrike" kern="1200" baseline="0" dirty="0">
              <a:solidFill>
                <a:schemeClr val="tx1"/>
              </a:solidFill>
            </a:endParaRPr>
          </a:p>
        </p:txBody>
      </p:sp>
      <p:sp>
        <p:nvSpPr>
          <p:cNvPr id="4" name="Slide Number Placeholder 3"/>
          <p:cNvSpPr>
            <a:spLocks noGrp="1"/>
          </p:cNvSpPr>
          <p:nvPr>
            <p:ph type="sldNum" sz="quarter" idx="10"/>
          </p:nvPr>
        </p:nvSpPr>
        <p:spPr/>
        <p:txBody>
          <a:bodyPr/>
          <a:lstStyle/>
          <a:p>
            <a:fld id="{A18A6BA2-D899-FC43-95A5-F1FBBBD4D1B8}" type="slidenum">
              <a:rPr lang="en-US" smtClean="0"/>
              <a:pPr/>
              <a:t>12</a:t>
            </a:fld>
            <a:endParaRPr lang="en-US" dirty="0"/>
          </a:p>
        </p:txBody>
      </p:sp>
    </p:spTree>
    <p:extLst>
      <p:ext uri="{BB962C8B-B14F-4D97-AF65-F5344CB8AC3E}">
        <p14:creationId xmlns:p14="http://schemas.microsoft.com/office/powerpoint/2010/main" val="585928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5943600" algn="l"/>
              </a:tabLst>
            </a:pPr>
            <a:r>
              <a:rPr lang="en-US" sz="1200" b="1" i="1" dirty="0">
                <a:solidFill>
                  <a:srgbClr val="1F3864"/>
                </a:solidFill>
                <a:effectLst/>
                <a:latin typeface="Arial" panose="020B0604020202020204" pitchFamily="34" charset="0"/>
                <a:ea typeface="Times New Roman" panose="02020603050405020304" pitchFamily="18" charset="0"/>
              </a:rPr>
              <a:t>Slide 13</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943600" algn="l"/>
              </a:tabLs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Begin this section on recordkeeping by distributing the Records in the Life of a Head Start Child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“When children and families are enrolled in a Head Start or Early Head Start program, a standard series of records is created. This graphic illustrates the categories into which these records fall.</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“Each family is different, of course. Generally, however, any given family’s records will take this basic shape. As we talk about the records generated for each family as they move through Head Start, think about all the data each record would contain. Remember that data can take the form of numbers, written observations, or case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Review the blocks on the slide one by one, asking participants to name the records each category includes. Make sure the following are mentioned:</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Eligibility and enrollment, including income, birth certificate, family status, and child care subsidy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Daily attendance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Individualized education services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Health services, including health screenings, dental exams, follow-ups, records on medical conditions, and referrals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Mental health services, including behavioral health plans and referrals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Nutrition services, including special diets, nutritional assessments, and allergies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Disabilities services, including contact notes, Individualized Education Plans (IEPs), Individual Family Service Plans (IFSPs), progress notes, and referrals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Family engagement services, including agreements and referrals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Use of community services by children and families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Transition services, including records on how children transition throughout the program and from the program into kindergarten or </a:t>
            </a:r>
            <a:br>
              <a:rPr lang="en-US" sz="1200" dirty="0">
                <a:effectLst/>
                <a:latin typeface="Arial" panose="020B0604020202020204" pitchFamily="34" charset="0"/>
                <a:ea typeface="Calibri" panose="020F0502020204030204" pitchFamily="34" charset="0"/>
                <a:cs typeface="Times New Roman" panose="02020603050405020304" pitchFamily="18" charset="0"/>
              </a:rPr>
            </a:br>
            <a:r>
              <a:rPr lang="en-US" sz="1200" dirty="0">
                <a:effectLst/>
                <a:latin typeface="Arial" panose="020B0604020202020204" pitchFamily="34" charset="0"/>
                <a:ea typeface="Calibri" panose="020F0502020204030204" pitchFamily="34" charset="0"/>
                <a:cs typeface="Times New Roman" panose="02020603050405020304" pitchFamily="18" charset="0"/>
              </a:rPr>
              <a:t>another setting”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Ask participants to turn to a neighbor and discuss the handout. Ask each pair to identify which recordkeeping and reporting elements are most and least familiar to them. Ask for volunteers to share with the group, and lead a brief discussion.</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13</a:t>
            </a:fld>
            <a:endParaRPr lang="en-US" dirty="0"/>
          </a:p>
        </p:txBody>
      </p:sp>
    </p:spTree>
    <p:extLst>
      <p:ext uri="{BB962C8B-B14F-4D97-AF65-F5344CB8AC3E}">
        <p14:creationId xmlns:p14="http://schemas.microsoft.com/office/powerpoint/2010/main" val="2388096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14</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“Organizations like Head Start that routinely collect and store large amounts of information must develop robust recordkeeping systems.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“What do robust systems look like? In 2009, ARMA International, a global information management membership organization, published the Generally Accepted Recordkeeping Principles</a:t>
            </a:r>
            <a:r>
              <a:rPr lang="en-US" sz="1200" baseline="30000" dirty="0">
                <a:effectLst/>
                <a:latin typeface="Arial" panose="020B0604020202020204" pitchFamily="34" charset="0"/>
                <a:ea typeface="Times New Roman" panose="02020603050405020304" pitchFamily="18" charset="0"/>
              </a:rPr>
              <a:t>®</a:t>
            </a:r>
            <a:r>
              <a:rPr lang="en-US" sz="1200" dirty="0">
                <a:effectLst/>
                <a:latin typeface="Arial" panose="020B0604020202020204" pitchFamily="34" charset="0"/>
                <a:ea typeface="Times New Roman" panose="02020603050405020304" pitchFamily="18" charset="0"/>
              </a:rPr>
              <a:t>.</a:t>
            </a:r>
            <a:r>
              <a:rPr lang="en-US" sz="1200" baseline="30000" dirty="0">
                <a:effectLst/>
                <a:latin typeface="Arial" panose="020B0604020202020204" pitchFamily="34" charset="0"/>
                <a:ea typeface="Times New Roman" panose="02020603050405020304" pitchFamily="18" charset="0"/>
              </a:rPr>
              <a:t>1</a:t>
            </a:r>
            <a:r>
              <a:rPr lang="en-US" sz="1200" dirty="0">
                <a:effectLst/>
                <a:latin typeface="Arial" panose="020B0604020202020204" pitchFamily="34" charset="0"/>
                <a:ea typeface="Times New Roman" panose="02020603050405020304" pitchFamily="18" charset="0"/>
              </a:rPr>
              <a:t> The principles create a framework for excellence in recordkeeping systems, and have been adopted widely by many different industries.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“Head Start programs should understand these principles and manage their records in accordance with them. The principles are: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Accountability. </a:t>
            </a:r>
            <a:r>
              <a:rPr lang="en-US" sz="1200" dirty="0">
                <a:effectLst/>
                <a:latin typeface="Arial" panose="020B0604020202020204" pitchFamily="34" charset="0"/>
                <a:ea typeface="Calibri" panose="020F0502020204030204" pitchFamily="34" charset="0"/>
                <a:cs typeface="Times New Roman" panose="02020603050405020304" pitchFamily="18" charset="0"/>
              </a:rPr>
              <a:t>A senior staff member must supervise recordkeeping activities and processes.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Integrity.</a:t>
            </a:r>
            <a:r>
              <a:rPr lang="en-US" sz="12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Information being collected must be authentic and reliable.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Protection.</a:t>
            </a:r>
            <a:r>
              <a:rPr lang="en-US" sz="1200" dirty="0">
                <a:effectLst/>
                <a:latin typeface="Arial" panose="020B0604020202020204" pitchFamily="34" charset="0"/>
                <a:ea typeface="Calibri" panose="020F0502020204030204" pitchFamily="34" charset="0"/>
                <a:cs typeface="Times New Roman" panose="02020603050405020304" pitchFamily="18" charset="0"/>
              </a:rPr>
              <a:t> Confidential or private records must be protected.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Compliance.</a:t>
            </a:r>
            <a:r>
              <a:rPr lang="en-US" sz="1200" dirty="0">
                <a:effectLst/>
                <a:latin typeface="Arial" panose="020B0604020202020204" pitchFamily="34" charset="0"/>
                <a:ea typeface="Calibri" panose="020F0502020204030204" pitchFamily="34" charset="0"/>
                <a:cs typeface="Times New Roman" panose="02020603050405020304" pitchFamily="18" charset="0"/>
              </a:rPr>
              <a:t> Recordkeeping systems must comply with applicable laws and regulations, and with the organization’s own policies.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Availability.</a:t>
            </a:r>
            <a:r>
              <a:rPr lang="en-US" sz="1200" dirty="0">
                <a:effectLst/>
                <a:latin typeface="Arial" panose="020B0604020202020204" pitchFamily="34" charset="0"/>
                <a:ea typeface="Calibri" panose="020F0502020204030204" pitchFamily="34" charset="0"/>
                <a:cs typeface="Times New Roman" panose="02020603050405020304" pitchFamily="18" charset="0"/>
              </a:rPr>
              <a:t> Records must be easily retrievable.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Retention.</a:t>
            </a:r>
            <a:r>
              <a:rPr lang="en-US" sz="1200" dirty="0">
                <a:effectLst/>
                <a:latin typeface="Arial" panose="020B0604020202020204" pitchFamily="34" charset="0"/>
                <a:ea typeface="Calibri" panose="020F0502020204030204" pitchFamily="34" charset="0"/>
                <a:cs typeface="Times New Roman" panose="02020603050405020304" pitchFamily="18" charset="0"/>
              </a:rPr>
              <a:t> Organizations must maintain records for an appropriate time. ‘Appropriate’ is defined by legal, regulatory, fiscal, and operational requirements.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Disposition. </a:t>
            </a:r>
            <a:r>
              <a:rPr lang="en-US" sz="1200" dirty="0">
                <a:effectLst/>
                <a:latin typeface="Arial" panose="020B0604020202020204" pitchFamily="34" charset="0"/>
                <a:ea typeface="Calibri" panose="020F0502020204030204" pitchFamily="34" charset="0"/>
                <a:cs typeface="Times New Roman" panose="02020603050405020304" pitchFamily="18" charset="0"/>
              </a:rPr>
              <a:t>Organizations must securely dispose of records and information they are no longer required to maintain.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Transparency.</a:t>
            </a:r>
            <a:r>
              <a:rPr lang="en-US" sz="1200" dirty="0">
                <a:effectLst/>
                <a:latin typeface="Arial" panose="020B0604020202020204" pitchFamily="34" charset="0"/>
                <a:ea typeface="Calibri" panose="020F0502020204030204" pitchFamily="34" charset="0"/>
                <a:cs typeface="Times New Roman" panose="02020603050405020304" pitchFamily="18" charset="0"/>
              </a:rPr>
              <a:t> Recordkeeping activities and processes must be documented in an open and verifiable way. Internal and external stakeholders should know how the recordkeeping system works.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“As you review these principles of recordkeeping, which ones do you think you need to learn more about? Why would knowing more be helpful to you in your Head Start role?”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Solicit responses.</a:t>
            </a:r>
            <a:r>
              <a:rPr lang="en-US" dirty="0">
                <a:effectLst/>
              </a:rPr>
              <a:t> </a:t>
            </a:r>
          </a:p>
          <a:p>
            <a:pPr marL="0" marR="0">
              <a:spcBef>
                <a:spcPts val="0"/>
              </a:spcBef>
              <a:spcAft>
                <a:spcPts val="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1</a:t>
            </a:r>
            <a:r>
              <a:rPr lang="en-US" sz="1000" dirty="0">
                <a:effectLst/>
                <a:latin typeface="Arial" panose="020B0604020202020204" pitchFamily="34" charset="0"/>
                <a:ea typeface="Calibri" panose="020F0502020204030204" pitchFamily="34" charset="0"/>
                <a:cs typeface="Times New Roman" panose="02020603050405020304" pitchFamily="18" charset="0"/>
              </a:rPr>
              <a:t> Generally Accepted Recordkeeping Principles</a:t>
            </a: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a:t>
            </a:r>
            <a:r>
              <a:rPr lang="en-US" sz="1000" dirty="0">
                <a:effectLst/>
                <a:latin typeface="Arial" panose="020B0604020202020204" pitchFamily="34" charset="0"/>
                <a:ea typeface="Calibri" panose="020F0502020204030204" pitchFamily="34" charset="0"/>
                <a:cs typeface="Times New Roman" panose="02020603050405020304" pitchFamily="18" charset="0"/>
              </a:rPr>
              <a:t>. ARMA International. 2017. </a:t>
            </a:r>
            <a:r>
              <a:rPr lang="en-US" sz="1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www.arma.org/principles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14</a:t>
            </a:fld>
            <a:endParaRPr lang="en-US" dirty="0"/>
          </a:p>
        </p:txBody>
      </p:sp>
    </p:spTree>
    <p:extLst>
      <p:ext uri="{BB962C8B-B14F-4D97-AF65-F5344CB8AC3E}">
        <p14:creationId xmlns:p14="http://schemas.microsoft.com/office/powerpoint/2010/main" val="1668736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5943600" algn="l"/>
              </a:tabLst>
            </a:pPr>
            <a:r>
              <a:rPr lang="en-US" sz="1200" b="1" i="1" dirty="0">
                <a:solidFill>
                  <a:srgbClr val="1F3864"/>
                </a:solidFill>
                <a:effectLst/>
                <a:latin typeface="Arial" panose="020B0604020202020204" pitchFamily="34" charset="0"/>
                <a:ea typeface="Times New Roman" panose="02020603050405020304" pitchFamily="18" charset="0"/>
              </a:rPr>
              <a:t>Slide 15</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Continue your mini-lecture on recordkeeping.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tabLst>
                <a:tab pos="5943600" algn="l"/>
              </a:tabLs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“The HSPPS require Head Start programs to manage their records in ways that support data availability, usability, integrity, and security.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Font typeface="Symbol" pitchFamily="2" charset="2"/>
              <a:buChar char=""/>
              <a:tabLst>
                <a:tab pos="5943600" algn="l"/>
              </a:tabLs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Data availability</a:t>
            </a:r>
            <a:r>
              <a:rPr lang="en-US" sz="1200" dirty="0">
                <a:effectLst/>
                <a:latin typeface="Arial" panose="020B0604020202020204" pitchFamily="34" charset="0"/>
                <a:ea typeface="Calibri" panose="020F0502020204030204" pitchFamily="34" charset="0"/>
                <a:cs typeface="Times New Roman" panose="02020603050405020304" pitchFamily="18" charset="0"/>
              </a:rPr>
              <a:t> is concerned with how accessible data is to the people who need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Font typeface="Symbol" pitchFamily="2" charset="2"/>
              <a:buChar char=""/>
              <a:tabLst>
                <a:tab pos="5943600" algn="l"/>
              </a:tabLs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Data usability</a:t>
            </a:r>
            <a:r>
              <a:rPr lang="en-US" sz="1200" dirty="0">
                <a:effectLst/>
                <a:latin typeface="Arial" panose="020B0604020202020204" pitchFamily="34" charset="0"/>
                <a:ea typeface="Calibri" panose="020F0502020204030204" pitchFamily="34" charset="0"/>
                <a:cs typeface="Times New Roman" panose="02020603050405020304" pitchFamily="18" charset="0"/>
              </a:rPr>
              <a:t> refers to how easily and efficiently data can be used to help programs perform tasks and make decisions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Font typeface="Symbol" pitchFamily="2" charset="2"/>
              <a:buChar char=""/>
              <a:tabLst>
                <a:tab pos="5943600" algn="l"/>
              </a:tabLs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Data integrity</a:t>
            </a:r>
            <a:r>
              <a:rPr lang="en-US" sz="1200" dirty="0">
                <a:effectLst/>
                <a:latin typeface="Arial" panose="020B0604020202020204" pitchFamily="34" charset="0"/>
                <a:ea typeface="Calibri" panose="020F0502020204030204" pitchFamily="34" charset="0"/>
                <a:cs typeface="Times New Roman" panose="02020603050405020304" pitchFamily="18" charset="0"/>
              </a:rPr>
              <a:t> relates to the accuracy and consistency of stored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Font typeface="Symbol" pitchFamily="2" charset="2"/>
              <a:buChar char=""/>
              <a:tabLst>
                <a:tab pos="5943600" algn="l"/>
              </a:tabLs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Data security</a:t>
            </a:r>
            <a:r>
              <a:rPr lang="en-US" sz="1200" dirty="0">
                <a:effectLst/>
                <a:latin typeface="Arial" panose="020B0604020202020204" pitchFamily="34" charset="0"/>
                <a:ea typeface="Calibri" panose="020F0502020204030204" pitchFamily="34" charset="0"/>
                <a:cs typeface="Times New Roman" panose="02020603050405020304" pitchFamily="18" charset="0"/>
              </a:rPr>
              <a:t> is concerned with protecting data from hacking and corruption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943600" algn="l"/>
              </a:tabLs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943600" algn="l"/>
              </a:tabLst>
            </a:pPr>
            <a:r>
              <a:rPr lang="en-US" sz="1200" dirty="0">
                <a:effectLst/>
                <a:latin typeface="Arial" panose="020B0604020202020204" pitchFamily="34" charset="0"/>
                <a:ea typeface="Times New Roman" panose="02020603050405020304" pitchFamily="18" charset="0"/>
              </a:rPr>
              <a:t>“The HSPPS and Head Start Act also address retention and disposition of certain records, and protection of PII.</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943600" algn="l"/>
              </a:tabLs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“Look carefully at the slide. Note how the Head Start requirements correspond almost perfectly with the Generally Accepted Recordkeeping Principles</a:t>
            </a:r>
            <a:r>
              <a:rPr lang="en-US" sz="1200" baseline="30000" dirty="0">
                <a:effectLst/>
                <a:latin typeface="Arial" panose="020B0604020202020204" pitchFamily="34" charset="0"/>
                <a:ea typeface="Times New Roman" panose="02020603050405020304" pitchFamily="18" charset="0"/>
              </a:rPr>
              <a:t>®</a:t>
            </a:r>
            <a:r>
              <a:rPr lang="en-US" sz="1200" dirty="0">
                <a:effectLst/>
                <a:latin typeface="Arial" panose="020B0604020202020204" pitchFamily="34" charset="0"/>
                <a:ea typeface="Times New Roman" panose="02020603050405020304" pitchFamily="18" charset="0"/>
              </a:rPr>
              <a:t> we just talked about. The only one not explicitly mentioned is compliance because, by definition, all Head Start recordkeeping and reporting activities occur within a compliance framework.”</a:t>
            </a:r>
            <a:r>
              <a:rPr lang="en-US" dirty="0">
                <a:effectLst/>
              </a:rPr>
              <a:t> </a:t>
            </a: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15</a:t>
            </a:fld>
            <a:endParaRPr lang="en-US" dirty="0"/>
          </a:p>
        </p:txBody>
      </p:sp>
    </p:spTree>
    <p:extLst>
      <p:ext uri="{BB962C8B-B14F-4D97-AF65-F5344CB8AC3E}">
        <p14:creationId xmlns:p14="http://schemas.microsoft.com/office/powerpoint/2010/main" val="39734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16</a:t>
            </a:r>
            <a:r>
              <a:rPr lang="en-US" sz="1200" dirty="0">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Protections for the Privacy of Child Records, 45 CFR §1303 Subpart C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“As we’ve just seen, one of the areas of overlap is ensuring that private records are protected. On the slide, we see the topics related to protection covered by the HSPPS.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“Let’s take a moment to look more closely at HSPPS requirements around safeguarding child records in particular. Review the information on your handout. Take about two minutes.”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After two minutes, continue.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“The HSPPS say that programs must: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Ensure only parents and program officials have access to children’s records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Tell parents about everyone outside the program to whom a disclosure of PII has been made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Retain parental statements related to the child record for as long as the program maintains the record, and disclose the statement whenever it discloses the relevant portion of the child record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Allow parents to inspect, amend, and make copies of records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Destroy records when they are no longer needed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“The HSPPS also describe circumstances under which disclosures of PII can be made without a parent’s consent</a:t>
            </a:r>
            <a:r>
              <a:rPr lang="en-US" sz="1200" dirty="0">
                <a:solidFill>
                  <a:srgbClr val="000000"/>
                </a:solidFill>
                <a:effectLst/>
                <a:latin typeface="Arial" panose="020B0604020202020204" pitchFamily="34" charset="0"/>
                <a:ea typeface="Times New Roman" panose="02020603050405020304" pitchFamily="18" charset="0"/>
              </a:rPr>
              <a:t>, such as to protect a child’s safety during an emergency.</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“You may want to keep the handout for later reference. It includes many important details about HSPPS requirements on this subject.”</a:t>
            </a:r>
            <a:r>
              <a:rPr lang="en-US" dirty="0">
                <a:effectLst/>
              </a:rPr>
              <a:t> </a:t>
            </a:r>
            <a:endParaRPr lang="en-US" sz="1200" kern="1200" baseline="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16</a:t>
            </a:fld>
            <a:endParaRPr lang="en-US" dirty="0"/>
          </a:p>
        </p:txBody>
      </p:sp>
    </p:spTree>
    <p:extLst>
      <p:ext uri="{BB962C8B-B14F-4D97-AF65-F5344CB8AC3E}">
        <p14:creationId xmlns:p14="http://schemas.microsoft.com/office/powerpoint/2010/main" val="3665242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custDataLst>
              <p:tags r:id="rId1"/>
            </p:custDataLst>
          </p:nvPr>
        </p:nvSpPr>
        <p:spPr/>
        <p:txBody>
          <a:bodyPr/>
          <a:lstStyle/>
          <a:p>
            <a:pPr marL="0" marR="0">
              <a:lnSpc>
                <a:spcPct val="115000"/>
              </a:lnSpc>
              <a:spcBef>
                <a:spcPts val="0"/>
              </a:spcBef>
              <a:spcAft>
                <a:spcPts val="80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Guidance for Management of Program Data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“We’ve spent some time discussing HSPPS regulations requiring Head Start programs to ensure data availability, usability, integrity, and security. The regulations also say programs must develop procedures to support these four areas.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“We’re going to talk about this. First, though, let’s remind ourselves of the difference between policies and procedures.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Policies</a:t>
            </a:r>
            <a:r>
              <a:rPr lang="en-US" sz="1200" dirty="0">
                <a:effectLst/>
                <a:latin typeface="Arial" panose="020B0604020202020204" pitchFamily="34" charset="0"/>
                <a:ea typeface="Calibri" panose="020F0502020204030204" pitchFamily="34" charset="0"/>
                <a:cs typeface="Times New Roman" panose="02020603050405020304" pitchFamily="18" charset="0"/>
              </a:rPr>
              <a:t> are principles, rules, and guidelines meant to help an organization reach its long-term goals. They are typically published in a booklet or other form that is easy to access.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Procedures</a:t>
            </a:r>
            <a:r>
              <a:rPr lang="en-US" sz="1200" dirty="0">
                <a:effectLst/>
                <a:latin typeface="Arial" panose="020B0604020202020204" pitchFamily="34" charset="0"/>
                <a:ea typeface="Calibri" panose="020F0502020204030204" pitchFamily="34" charset="0"/>
                <a:cs typeface="Times New Roman" panose="02020603050405020304" pitchFamily="18" charset="0"/>
              </a:rPr>
              <a:t> are specific methods or steps staff use to carry out policies. They are much more detailed than policies.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“Turn to a neighbor and together decide which of the four sections on the handout you would like to dig into more deeply: data availability, integrity, usability, or security. Then, spend 10 minutes reading your section and writing a procedure supporting the area you selected.”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After 10 minutes, ask for volunteers to share their procedures. Conduct a group procedure-writing exercise for any sections that were not chosen.</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943600" algn="l"/>
              </a:tabLs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Encourage participants to take the handout back to their programs to assess their data management policies and procedures.</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AC36EE2-D9E6-4121-B74C-B27CC8547FF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194705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custDataLst>
              <p:tags r:id="rId1"/>
            </p:custDataLst>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Slide 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Facilitator Notes:</a:t>
            </a:r>
            <a:r>
              <a:rPr lang="en-US" sz="1200"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Digital Data Inventory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“In this next activity, we’re going to look more closely at the types of information we collect and how we manage it.”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“Start with the first column of the Digital Data Inventory handout. List all the types of data your program collects and the sources of that data. It may be helpful to refer to the Year in the Life of a Head Start Child handout you received a few minutes ago. You have eight minutes for this exercise.”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After eight minutes, ask participants how far they were able to get. Tell them they may wish to complete the inventory with their program staff, filling in information for all of their data sources.</a:t>
            </a:r>
            <a:r>
              <a:rPr lang="en-US" dirty="0">
                <a:effectLst/>
              </a:rPr>
              <a:t> </a:t>
            </a:r>
            <a:endParaRPr lang="en-US" i="1"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AC36EE2-D9E6-4121-B74C-B27CC8547FF8}"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44617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5943600" algn="l"/>
              </a:tabLst>
            </a:pPr>
            <a:r>
              <a:rPr lang="en-US" sz="1200" b="1" i="1" dirty="0">
                <a:solidFill>
                  <a:srgbClr val="1F3864"/>
                </a:solidFill>
                <a:effectLst/>
                <a:latin typeface="Arial" panose="020B0604020202020204" pitchFamily="34" charset="0"/>
                <a:ea typeface="Times New Roman" panose="02020603050405020304" pitchFamily="18" charset="0"/>
              </a:rPr>
              <a:t>Slide 19</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943600" algn="l"/>
              </a:tabLst>
            </a:pPr>
            <a:r>
              <a:rPr lang="en-US" sz="1200" b="1" i="1" dirty="0">
                <a:solidFill>
                  <a:srgbClr val="1F3864"/>
                </a:solidFill>
                <a:effectLst/>
                <a:latin typeface="Arial" panose="020B0604020202020204" pitchFamily="34" charset="0"/>
                <a:ea typeface="Times New Roman" panose="02020603050405020304" pitchFamily="18" charset="0"/>
              </a:rPr>
              <a:t>Facilitators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943600" algn="l"/>
              </a:tabLst>
            </a:pPr>
            <a:r>
              <a:rPr lang="en-US" sz="1200" dirty="0">
                <a:effectLst/>
                <a:latin typeface="Arial" panose="020B0604020202020204" pitchFamily="34" charset="0"/>
                <a:ea typeface="Times New Roman" panose="02020603050405020304" pitchFamily="18" charset="0"/>
              </a:rPr>
              <a:t>Introduce a short break for participants to review their visual program models and make revisions if they wish.</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kern="1200" dirty="0">
                <a:solidFill>
                  <a:srgbClr val="000000"/>
                </a:solidFill>
                <a:effectLst/>
                <a:latin typeface="Arial" panose="020B0604020202020204" pitchFamily="34" charset="0"/>
                <a:ea typeface="MS Mincho" panose="02020609040205080304" pitchFamily="49" charset="-128"/>
              </a:rPr>
              <a:t> </a:t>
            </a:r>
            <a:endParaRPr lang="en-US" sz="1200" dirty="0">
              <a:effectLst/>
              <a:latin typeface="Times New Roman" panose="02020603050405020304" pitchFamily="18" charset="0"/>
              <a:ea typeface="Times New Roman" panose="02020603050405020304" pitchFamily="18" charset="0"/>
            </a:endParaRPr>
          </a:p>
          <a:p>
            <a:r>
              <a:rPr lang="en-US" sz="1200" b="1" kern="1200" dirty="0">
                <a:solidFill>
                  <a:srgbClr val="1F3864"/>
                </a:solidFill>
                <a:effectLst/>
                <a:latin typeface="Arial" panose="020B0604020202020204" pitchFamily="34" charset="0"/>
                <a:ea typeface="MS Mincho" panose="02020609040205080304" pitchFamily="49" charset="-128"/>
              </a:rPr>
              <a:t>Say to Participants</a:t>
            </a:r>
            <a:r>
              <a:rPr lang="en-US" sz="1200" b="1" dirty="0">
                <a:solidFill>
                  <a:srgbClr val="1F3864"/>
                </a:solidFill>
                <a:effectLst/>
                <a:latin typeface="Arial" panose="020B0604020202020204" pitchFamily="34" charset="0"/>
                <a:ea typeface="Times New Roman" panose="02020603050405020304" pitchFamily="18" charset="0"/>
              </a:rPr>
              <a:t>:</a:t>
            </a:r>
            <a:r>
              <a:rPr lang="en-US" sz="1200" dirty="0">
                <a:effectLst/>
                <a:latin typeface="Arial" panose="020B0604020202020204" pitchFamily="34" charset="0"/>
                <a:ea typeface="Times New Roman" panose="02020603050405020304" pitchFamily="18" charset="0"/>
              </a:rPr>
              <a:t> “Before we move on to discuss reporting, take a short break to revisit the diagrams you made earlier in the session. Based on what you’ve learned so far, do you want to change your drawing in any way? Feel free to make any revisions now. </a:t>
            </a:r>
            <a:r>
              <a:rPr lang="en-US" sz="1200" kern="1200" dirty="0">
                <a:solidFill>
                  <a:srgbClr val="000000"/>
                </a:solidFill>
                <a:effectLst/>
                <a:latin typeface="Arial" panose="020B0604020202020204" pitchFamily="34" charset="0"/>
                <a:ea typeface="MS Mincho" panose="02020609040205080304" pitchFamily="49" charset="-128"/>
              </a:rPr>
              <a:t>Let’s take five minutes.”</a:t>
            </a:r>
            <a:r>
              <a:rPr lang="en-US" dirty="0">
                <a:effectLst/>
              </a:rPr>
              <a:t> </a:t>
            </a:r>
            <a:endParaRPr lang="en-US" b="0" dirty="0"/>
          </a:p>
        </p:txBody>
      </p:sp>
      <p:sp>
        <p:nvSpPr>
          <p:cNvPr id="4" name="Slide Number Placeholder 3"/>
          <p:cNvSpPr>
            <a:spLocks noGrp="1"/>
          </p:cNvSpPr>
          <p:nvPr>
            <p:ph type="sldNum" sz="quarter" idx="5"/>
          </p:nvPr>
        </p:nvSpPr>
        <p:spPr/>
        <p:txBody>
          <a:bodyPr/>
          <a:lstStyle/>
          <a:p>
            <a:fld id="{DE849C0E-547D-4C62-B1CF-488EF789ABD3}" type="slidenum">
              <a:rPr lang="en-US" smtClean="0"/>
              <a:t>19</a:t>
            </a:fld>
            <a:endParaRPr lang="en-US" dirty="0"/>
          </a:p>
        </p:txBody>
      </p:sp>
    </p:spTree>
    <p:extLst>
      <p:ext uri="{BB962C8B-B14F-4D97-AF65-F5344CB8AC3E}">
        <p14:creationId xmlns:p14="http://schemas.microsoft.com/office/powerpoint/2010/main" val="106805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a:lnSpc>
                <a:spcPct val="115000"/>
              </a:lnSpc>
            </a:pPr>
            <a:r>
              <a:rPr lang="en-US" dirty="0">
                <a:effectLst/>
                <a:latin typeface="Arial" panose="020B0604020202020204" pitchFamily="34" charset="0"/>
              </a:rPr>
              <a:t>Distribute the Reflective Practice Tool handout. </a:t>
            </a:r>
            <a:endParaRPr lang="en-US" dirty="0">
              <a:effectLst/>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“In this module, participants will:</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Understand why accurate recordkeeping is the basis of effective reporting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Learn how the recordkeeping and reporting system supports other Head Start management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Review regulatory requirements for recordkeeping and reporting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Explore the Four Data Activities and Responsible Data Life Cycle as frameworks for information management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Identify the role of leaders in supporting effective recordkeeping and reporting”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Guide participants to the Reflective Practice Tool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Arial" panose="020B0604020202020204" pitchFamily="34" charset="0"/>
              </a:rPr>
              <a:t>“At the end of our session, you will be asked to use this Reflective Practice Tool</a:t>
            </a:r>
            <a:r>
              <a:rPr lang="en-US" sz="1200" b="1"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to write down some key thoughts based on what you’ve learned. We encourage you to jot down some preliminary thoughts as we move through the session.”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a:t>
            </a:fld>
            <a:endParaRPr lang="en-US" dirty="0"/>
          </a:p>
        </p:txBody>
      </p:sp>
    </p:spTree>
    <p:extLst>
      <p:ext uri="{BB962C8B-B14F-4D97-AF65-F5344CB8AC3E}">
        <p14:creationId xmlns:p14="http://schemas.microsoft.com/office/powerpoint/2010/main" val="242183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20</a:t>
            </a:r>
            <a:r>
              <a:rPr lang="en-US" sz="1200" dirty="0">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Begin this section on reporting.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“Now that we’ve spent some time talking about recordkeeping, let’s look at reporting. The Head Start Act established that programs must: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Conduct an annual self-assessment and submit improvement plans based on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Conduct an annual community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Regularly share several types of information with the governing body or Tribal Council and Policy Council, including monthly financial statements, enrollment reports, reports of meals and snacks, Program Information Reports (PIR), and the annual financial audit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“The HSPPS refined these requirements, saying that programs must also:</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Submit status reports for the Policy Council and governing body or Tribal Council at least semi-annually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Submit reports on significant incidents, including incidents affecting the health and safety children, breaches of PII, bankruptcy, license revocation, or legal proceedings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Disseminate an annual report that includes a summary of the program’s most recent community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Communicate deficiencies and a quality improvement plan to address them”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20</a:t>
            </a:fld>
            <a:endParaRPr lang="en-US" dirty="0"/>
          </a:p>
        </p:txBody>
      </p:sp>
    </p:spTree>
    <p:extLst>
      <p:ext uri="{BB962C8B-B14F-4D97-AF65-F5344CB8AC3E}">
        <p14:creationId xmlns:p14="http://schemas.microsoft.com/office/powerpoint/2010/main" val="1792385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21</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Summary of Reporting Requirements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“On this handout, you’ll see many of the reports programs must generate. For each report, note: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often it must be generated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sources of required information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Intended recipients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Relevant regulatory language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“Have any of you been personally involved in creating some of the reports on the handout?”</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Ask volunteers to describe their experiences and reflect on what was easy or challenging about them.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“Keep this handout. It will be a useful reference tool for you when you return to your program.”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21</a:t>
            </a:fld>
            <a:endParaRPr lang="en-US" dirty="0"/>
          </a:p>
        </p:txBody>
      </p:sp>
    </p:spTree>
    <p:extLst>
      <p:ext uri="{BB962C8B-B14F-4D97-AF65-F5344CB8AC3E}">
        <p14:creationId xmlns:p14="http://schemas.microsoft.com/office/powerpoint/2010/main" val="85999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2563" y="1158875"/>
            <a:ext cx="4171950" cy="3128963"/>
          </a:xfrm>
        </p:spPr>
      </p:sp>
      <p:sp>
        <p:nvSpPr>
          <p:cNvPr id="3" name="Notes Placeholder 2"/>
          <p:cNvSpPr>
            <a:spLocks noGrp="1"/>
          </p:cNvSpPr>
          <p:nvPr>
            <p:ph type="body" idx="1"/>
            <p:custDataLst>
              <p:tags r:id="rId1"/>
            </p:custDataLst>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22</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 Consider writing the ‘four A’s’ on flipchart paper as you discuss them.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“As you know, many of the reports we generate are required by our funders and state or local authorities. In some cases, we have to follow a particular format. In other cases, we choose our own format. Either way, when we create reports, we’re communicating a message about our program. We’re telling a story.</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US" sz="1200" dirty="0">
                <a:effectLst/>
                <a:latin typeface="Arial" panose="020B0604020202020204" pitchFamily="34" charset="0"/>
                <a:ea typeface="Times New Roman" panose="02020603050405020304" pitchFamily="18" charset="0"/>
              </a:rPr>
              <a:t>“Tell the best story you can by attending to the four A’s. Be: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Accurate. </a:t>
            </a:r>
            <a:r>
              <a:rPr lang="en-US" sz="1200" dirty="0">
                <a:effectLst/>
                <a:latin typeface="Arial" panose="020B0604020202020204" pitchFamily="34" charset="0"/>
                <a:ea typeface="Calibri" panose="020F0502020204030204" pitchFamily="34" charset="0"/>
                <a:cs typeface="Times New Roman" panose="02020603050405020304" pitchFamily="18" charset="0"/>
              </a:rPr>
              <a:t>Make sure all information in your report is correct. Be direct and forthright. The report must convey what the data actually says, not what you wish it said. Proofread your documents carefully. Typos are distracting and hurt your credibility.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Audience-specific.</a:t>
            </a:r>
            <a:r>
              <a:rPr lang="en-US" sz="1200" dirty="0">
                <a:effectLst/>
                <a:latin typeface="Arial" panose="020B0604020202020204" pitchFamily="34" charset="0"/>
                <a:ea typeface="Calibri" panose="020F0502020204030204" pitchFamily="34" charset="0"/>
                <a:cs typeface="Times New Roman" panose="02020603050405020304" pitchFamily="18" charset="0"/>
              </a:rPr>
              <a:t> Highlight issues the report’s audience cares about. Take into account the level of detail needed by that audience, and their prior knowledge of the topic.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Appealing.</a:t>
            </a:r>
            <a:r>
              <a:rPr lang="en-US" sz="1200" dirty="0">
                <a:effectLst/>
                <a:latin typeface="Arial" panose="020B0604020202020204" pitchFamily="34" charset="0"/>
                <a:ea typeface="Calibri" panose="020F0502020204030204" pitchFamily="34" charset="0"/>
                <a:cs typeface="Times New Roman" panose="02020603050405020304" pitchFamily="18" charset="0"/>
              </a:rPr>
              <a:t> Keep your communications simple, clear, and visually attractive. Tell a story in a compelling way, supporting it with a few carefully selected statistics. </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Clr>
                <a:srgbClr val="1F3864"/>
              </a:buClr>
              <a:buSzPts val="1200"/>
              <a:buFont typeface="Arial" panose="020B0604020202020204" pitchFamily="34" charset="0"/>
              <a:buAutoNum type="arabicPeriod"/>
            </a:pPr>
            <a:r>
              <a:rPr lang="en-US" sz="1200" b="1" dirty="0">
                <a:solidFill>
                  <a:srgbClr val="1F3864"/>
                </a:solidFill>
                <a:effectLst/>
                <a:latin typeface="Arial" panose="020B0604020202020204" pitchFamily="34" charset="0"/>
                <a:ea typeface="Times New Roman" panose="02020603050405020304" pitchFamily="18" charset="0"/>
              </a:rPr>
              <a:t>Accessible. </a:t>
            </a:r>
            <a:r>
              <a:rPr lang="en-US" sz="1200" dirty="0">
                <a:effectLst/>
                <a:latin typeface="Arial" panose="020B0604020202020204" pitchFamily="34" charset="0"/>
                <a:ea typeface="Times New Roman" panose="02020603050405020304" pitchFamily="18" charset="0"/>
              </a:rPr>
              <a:t>Use language appropriate for the reading level of your audience. Avoid jargon or acronyms when possible. Use bullet points rather than long narratives, and write in the language spoken by the audience members.”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CAC36EE2-D9E6-4121-B74C-B27CC8547FF8}" type="slidenum">
              <a:rPr lang="en-US" smtClean="0"/>
              <a:t>22</a:t>
            </a:fld>
            <a:endParaRPr lang="en-US" dirty="0"/>
          </a:p>
        </p:txBody>
      </p:sp>
    </p:spTree>
    <p:extLst>
      <p:ext uri="{BB962C8B-B14F-4D97-AF65-F5344CB8AC3E}">
        <p14:creationId xmlns:p14="http://schemas.microsoft.com/office/powerpoint/2010/main" val="527223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85000" lnSpcReduction="20000"/>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23</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Continue the section on reporting.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“Among all your required reports, the annual report is particularly important because it is seen by so many stakeholders. This report to the public is required, but grantees themselves can decide how to prepare and present it. Reports must include information on eight specific topics. They are spelled out in </a:t>
            </a:r>
            <a:r>
              <a:rPr lang="en-US" sz="1200" u="sng" dirty="0">
                <a:solidFill>
                  <a:srgbClr val="0563C1"/>
                </a:solidFill>
                <a:effectLst/>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Sec. 644(a)(2)</a:t>
            </a: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“Keep these points in mind about the annual report.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Head Start Act says which statistics must be included in your annual report. However, each program decides how to make those facts meaningful and interesting. Annual reports should tell the story of your program’s accomplishments over the past 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Annual reports are always shared with the Policy Council and governing body or Tribal Council. They should also be shared with staff.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Many programs post their annual reports online so they can be easily accessed by members of the local community, school districts, and potential funders and partners.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Programs must include a summary of their most recent community assessment in each year’s annual report.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“Take three minutes and think about your organization’s annual report. What story does it tell about the work you do and successes you achieve?” Solicit responses.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“How do you think your annual report could be even more impactful?”</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Write responses on a flipchart.</a:t>
            </a:r>
            <a:r>
              <a:rPr lang="en-US" dirty="0">
                <a:effectLst/>
              </a:rPr>
              <a:t> </a:t>
            </a:r>
            <a:endParaRPr lang="en-US" b="0" dirty="0"/>
          </a:p>
        </p:txBody>
      </p:sp>
      <p:sp>
        <p:nvSpPr>
          <p:cNvPr id="4" name="Slide Number Placeholder 3"/>
          <p:cNvSpPr>
            <a:spLocks noGrp="1"/>
          </p:cNvSpPr>
          <p:nvPr>
            <p:ph type="sldNum" sz="quarter" idx="10"/>
          </p:nvPr>
        </p:nvSpPr>
        <p:spPr/>
        <p:txBody>
          <a:bodyPr/>
          <a:lstStyle/>
          <a:p>
            <a:fld id="{1E004D20-C2D9-47E2-A405-C3BD0BB5C94C}" type="slidenum">
              <a:rPr lang="en-US" smtClean="0"/>
              <a:pPr/>
              <a:t>23</a:t>
            </a:fld>
            <a:endParaRPr lang="en-US" dirty="0"/>
          </a:p>
        </p:txBody>
      </p:sp>
    </p:spTree>
    <p:extLst>
      <p:ext uri="{BB962C8B-B14F-4D97-AF65-F5344CB8AC3E}">
        <p14:creationId xmlns:p14="http://schemas.microsoft.com/office/powerpoint/2010/main" val="2665339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24</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Begin this section on retaining, archiving, or disposing of records.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“Now, let’s talk about how to manage records as they near the end of their useful life.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“In this phase, you need to decide what you’re going to do with your records over time. A number of questions come into play. When does data lose its relevance? When can you get rid of it? Should you archive it?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“For each type of record you have collected, ask yourself these questions: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Where are the records located?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are the applicable regulatory requirements for retention?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If we purge records, can we ensure they are permanently deleted?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much would it cost to archive records we may want to retain?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secure are the records we archive?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efficiently can we retrieve documents from our archival system?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“Many organizations develop a records schedule to help manage the data they collect. A records schedule provides instructions for both retention and disposition of records. The National Archive provides a list of frequently asked questions related to records scheduling and disposition. Note the link on the slide.”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24</a:t>
            </a:fld>
            <a:endParaRPr lang="en-US" dirty="0"/>
          </a:p>
        </p:txBody>
      </p:sp>
    </p:spTree>
    <p:extLst>
      <p:ext uri="{BB962C8B-B14F-4D97-AF65-F5344CB8AC3E}">
        <p14:creationId xmlns:p14="http://schemas.microsoft.com/office/powerpoint/2010/main" val="3678968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25</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Direct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“As we’ve said, there are clear federal requirements on how to retain some types of records, including:</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Child eligibility determination records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Financial and statistical records and supporting documents pertinent to the Head Start award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Records of leases, purchases, construction, or renovation when a facility has been funded entirely or in part by Head Start funds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Records relating to program income transactions after the period of performance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Indirect cost rate proposals and cost allocation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Records related to litigation, audits, and claims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“Go to the source citations at the bottom of this slide to see precisely what the requirements are for each type of record. Remember that you also need to abide by state and local regulations on the retention of records.”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25</a:t>
            </a:fld>
            <a:endParaRPr lang="en-US" dirty="0"/>
          </a:p>
        </p:txBody>
      </p:sp>
    </p:spTree>
    <p:extLst>
      <p:ext uri="{BB962C8B-B14F-4D97-AF65-F5344CB8AC3E}">
        <p14:creationId xmlns:p14="http://schemas.microsoft.com/office/powerpoint/2010/main" val="4293833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26</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a:t>
            </a:r>
            <a:r>
              <a:rPr lang="en-US" sz="1200" dirty="0">
                <a:effectLst/>
                <a:latin typeface="Arial" panose="020B0604020202020204" pitchFamily="34" charset="0"/>
                <a:ea typeface="Calibri" panose="020F0502020204030204" pitchFamily="34" charset="0"/>
              </a:rPr>
              <a:t> Responsible Life Cycle of Data Graphic and Data Life Cycle Tip </a:t>
            </a:r>
            <a:r>
              <a:rPr lang="en-US" sz="1200" dirty="0">
                <a:effectLst/>
                <a:latin typeface="Arial" panose="020B0604020202020204" pitchFamily="34" charset="0"/>
                <a:ea typeface="Times New Roman" panose="02020603050405020304" pitchFamily="18" charset="0"/>
              </a:rPr>
              <a:t>Sheet handouts.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“We’ve talked about recordkeeping and reporting as two separate but related processes. On the slide, we see the whole life cycle of data through these two processes. We see data from the very beginning, when we decide what we need to collect, to the very end, when we dispose of or archive it.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“You may notice this diagram reflects the Four Data Activities, but breaks down each activity into smaller tasks. It also adds a final section on what we do with data at the end of its life.”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Ask participants to team up with a neighbor and discuss a phase of the life cycle they want to commit to learning more about once they get back to their program. After one minute, call the group back together and ask volunteers to share their responses.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“We live in a world that is increasingly data-driven, as we know. We have more ways to collect, store, share, transmit, analyze, and publish information than ever before. We can assume our reliance on data will only grow in the future.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“For that reason, organizations are paying increasing attention to the ethics of information management. Our programs must do this, as well.</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“We must be thoughtful stewards of the data we collect, and always use it in the best interests of the children and families in our programs.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“The Responsible Life Cycle graphic provides a structure for ensuring accountability and points us toward our ultimate goal, which is using information to improve our programs and tell the stories of our successes.”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26</a:t>
            </a:fld>
            <a:endParaRPr lang="en-US" dirty="0"/>
          </a:p>
        </p:txBody>
      </p:sp>
    </p:spTree>
    <p:extLst>
      <p:ext uri="{BB962C8B-B14F-4D97-AF65-F5344CB8AC3E}">
        <p14:creationId xmlns:p14="http://schemas.microsoft.com/office/powerpoint/2010/main" val="3470551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27</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Give the following mini-lecture on the role of leadership in supporting recordkeeping and reporting.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i="1"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“What is a leader’s role in recordkeeping and reporting?”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Solicit responses and write them on flipchart paper. Make sure the following activities are mentioned.</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Leaders should:</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Supervise recordkeeping and reporting activities and processes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Communicate the importance of accurate recordkeeping and reporting to staff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Ensure staff are supported and trained to manage data through its entire life cycle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Use the information generated from the records to craft and share compelling messages</a:t>
            </a:r>
            <a:r>
              <a:rPr lang="en-US" dirty="0">
                <a:effectLst/>
              </a:rPr>
              <a:t> </a:t>
            </a:r>
            <a:endParaRPr lang="en-US" b="0" dirty="0"/>
          </a:p>
        </p:txBody>
      </p:sp>
      <p:sp>
        <p:nvSpPr>
          <p:cNvPr id="4" name="Slide Number Placeholder 3"/>
          <p:cNvSpPr>
            <a:spLocks noGrp="1"/>
          </p:cNvSpPr>
          <p:nvPr>
            <p:ph type="sldNum" sz="quarter" idx="5"/>
          </p:nvPr>
        </p:nvSpPr>
        <p:spPr/>
        <p:txBody>
          <a:bodyPr/>
          <a:lstStyle/>
          <a:p>
            <a:fld id="{DE849C0E-547D-4C62-B1CF-488EF789ABD3}" type="slidenum">
              <a:rPr lang="en-US" smtClean="0"/>
              <a:t>27</a:t>
            </a:fld>
            <a:endParaRPr lang="en-US" dirty="0"/>
          </a:p>
        </p:txBody>
      </p:sp>
    </p:spTree>
    <p:extLst>
      <p:ext uri="{BB962C8B-B14F-4D97-AF65-F5344CB8AC3E}">
        <p14:creationId xmlns:p14="http://schemas.microsoft.com/office/powerpoint/2010/main" val="4092389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28</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This is the time for participants to finalize their drawings.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“Earlier, you each drew a visual representation of your program’s recordkeeping and reporting system. I’d like you to review that drawing now and make any additional changes or additions to it based on what you’ve learned today.”</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After five minutes, bring the group back together and proceed.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28</a:t>
            </a:fld>
            <a:endParaRPr lang="en-US" dirty="0"/>
          </a:p>
        </p:txBody>
      </p:sp>
    </p:spTree>
    <p:extLst>
      <p:ext uri="{BB962C8B-B14F-4D97-AF65-F5344CB8AC3E}">
        <p14:creationId xmlns:p14="http://schemas.microsoft.com/office/powerpoint/2010/main" val="1320784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29</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“You were asked to include the following components in your drawings: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Elements and characteristics of your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Information your system collects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Recordkeeping activities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Workplace behaviors required for recordkeeping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Reports your program creates and distributes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Relevant relationships between people, systems, and other organizations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Other elements you felt were important to your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“You were also encouraged to update your drawing throughout the presentation. Let’s take time to share your drawings now. Each person or team has one minute to show their artwork and explain how it represents their organization’s recordkeeping and reporting system.”</a:t>
            </a:r>
            <a:r>
              <a:rPr lang="en-US" dirty="0">
                <a:effectLst/>
              </a:rPr>
              <a:t> </a:t>
            </a:r>
            <a:endParaRPr lang="en-US" b="1" dirty="0"/>
          </a:p>
        </p:txBody>
      </p:sp>
      <p:sp>
        <p:nvSpPr>
          <p:cNvPr id="4" name="Slide Number Placeholder 3"/>
          <p:cNvSpPr>
            <a:spLocks noGrp="1"/>
          </p:cNvSpPr>
          <p:nvPr>
            <p:ph type="sldNum" sz="quarter" idx="10"/>
          </p:nvPr>
        </p:nvSpPr>
        <p:spPr/>
        <p:txBody>
          <a:bodyPr/>
          <a:lstStyle/>
          <a:p>
            <a:fld id="{DE849C0E-547D-4C62-B1CF-488EF789ABD3}" type="slidenum">
              <a:rPr lang="en-US" smtClean="0"/>
              <a:t>29</a:t>
            </a:fld>
            <a:endParaRPr lang="en-US" dirty="0"/>
          </a:p>
        </p:txBody>
      </p:sp>
    </p:spTree>
    <p:extLst>
      <p:ext uri="{BB962C8B-B14F-4D97-AF65-F5344CB8AC3E}">
        <p14:creationId xmlns:p14="http://schemas.microsoft.com/office/powerpoint/2010/main" val="193432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3655" y="4461926"/>
            <a:ext cx="5661660" cy="4213384"/>
          </a:xfrm>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Head Start A to Z, 2.0, Guiding Principles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Arial" panose="020B0604020202020204" pitchFamily="34" charset="0"/>
              </a:rPr>
              <a:t>“Head Start A to Z, 2.0, is based on six guiding principles. These guiding principles are foundational to the design of the modules and have been aligned with the HSPPS.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“Head Start directors and managers come from all walks of life with a wealth of employment experiences. However, we all share a commitment to a comprehensive, high-quality early childhood experience. We recognize that, to promote school readiness and be responsive to the needs of our communities, we must engage in ongoing professional development. Head Start A to Z, 2.0, was created to support professional growth and development for Head Start leaders.”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rPr>
              <a:t>Guide the participants to the Head Start A to Z, 2.0, Guiding Principles handout. Review the six principles below. You may paraphrase or slightly summarize.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600"/>
              </a:spcAft>
              <a:buClr>
                <a:srgbClr val="1F3864"/>
              </a:buClr>
              <a:buFont typeface="+mj-lt"/>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Successful programs are learning organizations. </a:t>
            </a:r>
            <a:r>
              <a:rPr lang="en-US" sz="1200" dirty="0">
                <a:effectLst/>
                <a:latin typeface="Arial" panose="020B0604020202020204" pitchFamily="34" charset="0"/>
                <a:ea typeface="Arial" panose="020B0604020202020204" pitchFamily="34" charset="0"/>
                <a:cs typeface="Times New Roman" panose="02020603050405020304" pitchFamily="18" charset="0"/>
              </a:rPr>
              <a:t>Head Start is a dynamic organization with high expectations, values, and traditions. Programs are constantly responding to changing community needs and evolving best practices. To cultivate a learning organization that thrives in this environment, program leaders must support all staff in becoming life-long learners who embrace challenges as opportunities for collective problem-solving and innovation.</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Clr>
                <a:srgbClr val="1F3864"/>
              </a:buClr>
              <a:buFont typeface="+mj-lt"/>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The effective delivery of services grows out of strong systems. </a:t>
            </a:r>
            <a:r>
              <a:rPr lang="en-US" sz="1200" dirty="0">
                <a:effectLst/>
                <a:latin typeface="Arial" panose="020B0604020202020204" pitchFamily="34" charset="0"/>
                <a:ea typeface="Arial" panose="020B0604020202020204" pitchFamily="34" charset="0"/>
                <a:cs typeface="Times New Roman" panose="02020603050405020304" pitchFamily="18" charset="0"/>
              </a:rPr>
              <a:t>Program leaders must regularly refine their program’s management and fiscal systems. To target community needs and deliver comprehensive services, leaders need to understand systems thinking and view their program through a systems lens. They also need to recognize the relationship between systems, services, and child and family outcomes.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Clr>
                <a:srgbClr val="1F3864"/>
              </a:buClr>
              <a:buFont typeface="+mj-lt"/>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Sound decision-making is informed by quality data. </a:t>
            </a:r>
            <a:r>
              <a:rPr lang="en-US" sz="1200" dirty="0">
                <a:effectLst/>
                <a:latin typeface="Arial" panose="020B0604020202020204" pitchFamily="34" charset="0"/>
                <a:ea typeface="Arial" panose="020B0604020202020204" pitchFamily="34" charset="0"/>
                <a:cs typeface="Times New Roman" panose="02020603050405020304" pitchFamily="18" charset="0"/>
              </a:rPr>
              <a:t>Used in planning, evaluating, and communicating information, quality data is integral to cultivating a culture of continuous quality improvement. To this end, it is critical for leaders to establish efficient processes for collecting, aggregating, analyzing, and synthesizing data. This involves training teachers, home visitors, family advocates, health services workers, and other staff how to integrate data management into their day-to-day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Clr>
                <a:srgbClr val="1F3864"/>
              </a:buClr>
              <a:buFont typeface="+mj-lt"/>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Relationship-building is at the heart of transformational leadership. </a:t>
            </a:r>
            <a:r>
              <a:rPr lang="en-US" sz="1200" dirty="0">
                <a:effectLst/>
                <a:latin typeface="Arial" panose="020B0604020202020204" pitchFamily="34" charset="0"/>
                <a:ea typeface="Arial" panose="020B0604020202020204" pitchFamily="34" charset="0"/>
                <a:cs typeface="Times New Roman" panose="02020603050405020304" pitchFamily="18" charset="0"/>
              </a:rPr>
              <a:t>Robust Head Start communities build on authentic relationships between all of their stakeholders, from children, families, staff, and managers to governing bodies, Tribal Councils, and Policy Councils. To cultivate these communities, leaders need to communicate effectively, empower others, foster team-building, and nurture collaboration.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Clr>
                <a:srgbClr val="1F3864"/>
              </a:buClr>
              <a:buFont typeface="+mj-lt"/>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School readiness for all is our driving goal. </a:t>
            </a:r>
            <a:r>
              <a:rPr lang="en-US" sz="1200" dirty="0">
                <a:effectLst/>
                <a:latin typeface="Arial" panose="020B0604020202020204" pitchFamily="34" charset="0"/>
                <a:ea typeface="Arial" panose="020B0604020202020204" pitchFamily="34" charset="0"/>
                <a:cs typeface="Times New Roman" panose="02020603050405020304" pitchFamily="18" charset="0"/>
              </a:rPr>
              <a:t>Head Start leaders play an integral</a:t>
            </a:r>
            <a:r>
              <a:rPr lang="en-US" sz="1200" b="1" dirty="0">
                <a:solidFill>
                  <a:srgbClr val="1460AB"/>
                </a:solidFill>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role in</a:t>
            </a:r>
            <a:r>
              <a:rPr lang="en-US" sz="1200" b="1" dirty="0">
                <a:solidFill>
                  <a:srgbClr val="1460AB"/>
                </a:solidFill>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conceiving and promoting an inclusive vision of school readiness. To support children with diverse abilities and backgrounds to develop the skills, knowledge, and attitudes needed to be successful in school, effective leaders must stay informed on developments in early childhood education. They also must actively collaborate with parents, staff, governing bodies, local education agencies, and community partners in embedding these best practices into services and programming.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Font typeface="+mj-lt"/>
              <a:buAutoNum type="arabicPeriod"/>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Culturally and linguistically diverse organizations rely on intentional, specific, and coordinated approaches. </a:t>
            </a:r>
            <a:r>
              <a:rPr lang="en-US" sz="1200" dirty="0">
                <a:effectLst/>
                <a:latin typeface="Arial" panose="020B0604020202020204" pitchFamily="34" charset="0"/>
                <a:ea typeface="Arial" panose="020B0604020202020204" pitchFamily="34" charset="0"/>
                <a:cs typeface="Times New Roman" panose="02020603050405020304" pitchFamily="18" charset="0"/>
              </a:rPr>
              <a:t>To ensure the full and effective participation of dual language learners and their families, Head Start leaders must coordinate program-wide plans that involve all service areas and multiple staff. This includes staying connected to the communities served, implementing targeted strategies, and articulating how programs and services address specific linguistic and cultural needs.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200" b="1" dirty="0">
                <a:effectLst/>
                <a:latin typeface="Arial" panose="020B0604020202020204" pitchFamily="34" charset="0"/>
                <a:ea typeface="Times New Roman" panose="02020603050405020304" pitchFamily="18" charset="0"/>
              </a:rPr>
            </a:b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Arial" panose="020B0604020202020204" pitchFamily="34" charset="0"/>
              </a:rPr>
              <a:t>“In addition to anchoring the content in Head Start A to Z, 2.0, you will revisit these guiding principles in all of the trainings offered by PMFO.”</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a:t>
            </a:fld>
            <a:endParaRPr lang="en-US" dirty="0"/>
          </a:p>
        </p:txBody>
      </p:sp>
    </p:spTree>
    <p:extLst>
      <p:ext uri="{BB962C8B-B14F-4D97-AF65-F5344CB8AC3E}">
        <p14:creationId xmlns:p14="http://schemas.microsoft.com/office/powerpoint/2010/main" val="2431115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30</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Wrap up this session by reviewing its key messages.</a:t>
            </a:r>
            <a:r>
              <a:rPr lang="en-US" sz="1200" dirty="0">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“We’ve reviewed a lot of material in this session. We explored how:</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Accurate recordkeeping is the basis of effective reporting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Recordkeeping and reporting supports other Head Start management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Regulatory requirements guide recordkeeping and reporting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Four Data Activities and Responsible Data Life Cycle are frameworks for data management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Leaders can support effective recordkeeping and reporting</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30</a:t>
            </a:fld>
            <a:endParaRPr lang="en-US" dirty="0"/>
          </a:p>
        </p:txBody>
      </p:sp>
    </p:spTree>
    <p:extLst>
      <p:ext uri="{BB962C8B-B14F-4D97-AF65-F5344CB8AC3E}">
        <p14:creationId xmlns:p14="http://schemas.microsoft.com/office/powerpoint/2010/main" val="563268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31</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The final exercise is intended to help participants reflect on and reinforce what they’ve learned. Guide participants to the Reflective Practice Tool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“Now, let’s take some time to turn inward, to digest and reflect honestly on what we’ve learned and how we will use this information to benefit our Head Start work after we leave.”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rPr>
              <a:t>Using the handout, direct participants to take a few minutes to reflect and write down their thoughts about the following questions on the handout: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have you learned?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excites or concerns you about what you have learned?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will you do with what you’ve learned?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rPr>
              <a:t>If time permits, allow volunteers to share their responses aloud, and process the activity using the following questions: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themes are emerging?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insights do you need to remember?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How can you use these insights?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31</a:t>
            </a:fld>
            <a:endParaRPr lang="en-US" dirty="0"/>
          </a:p>
        </p:txBody>
      </p:sp>
    </p:spTree>
    <p:extLst>
      <p:ext uri="{BB962C8B-B14F-4D97-AF65-F5344CB8AC3E}">
        <p14:creationId xmlns:p14="http://schemas.microsoft.com/office/powerpoint/2010/main" val="399190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32</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Direct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“Here are several resources on the Early Childhood Learning and Knowledge Center (ECLKC) that can help you learn more about some of the topics we’ve discussed in this session. To learn more about recordkeeping and reporting, type in those search terms.”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32</a:t>
            </a:fld>
            <a:endParaRPr lang="en-US" dirty="0"/>
          </a:p>
        </p:txBody>
      </p:sp>
    </p:spTree>
    <p:extLst>
      <p:ext uri="{BB962C8B-B14F-4D97-AF65-F5344CB8AC3E}">
        <p14:creationId xmlns:p14="http://schemas.microsoft.com/office/powerpoint/2010/main" val="627479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33</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Review PMFO contact information.</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33</a:t>
            </a:fld>
            <a:endParaRPr lang="en-US" dirty="0"/>
          </a:p>
        </p:txBody>
      </p:sp>
    </p:spTree>
    <p:extLst>
      <p:ext uri="{BB962C8B-B14F-4D97-AF65-F5344CB8AC3E}">
        <p14:creationId xmlns:p14="http://schemas.microsoft.com/office/powerpoint/2010/main" val="285632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4</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Direct participants’ attention to the slide.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Say to Participants: </a:t>
            </a:r>
            <a:r>
              <a:rPr lang="en-US" sz="1200" dirty="0">
                <a:effectLst/>
                <a:latin typeface="Arial" panose="020B0604020202020204" pitchFamily="34" charset="0"/>
                <a:ea typeface="Calibri" panose="020F0502020204030204" pitchFamily="34" charset="0"/>
                <a:cs typeface="Times New Roman" panose="02020603050405020304" pitchFamily="18" charset="0"/>
              </a:rPr>
              <a:t>“Have you ever worked with a director who: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Spent a great deal of time searching for something she could never seem to find?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Wondered whether the reimbursement claim he was submitting to the Child and Adult Care Food Program (CACFP) was accurate?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Was concerned about whether a child had received the correct dose of the correct medication at the correct time?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Worried about the program’s attendance level and if any children were chronically absent?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Hoped her Policy Council and governing body or Tribal Council would understand why she was proposing to end transportation in one part of the service area but increase it in another?”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As you describe each of these scenarios, take a moment to acknowledge the nodding of heads.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“These are the problems that an effective recordkeeping and reporting system can prevent. In fact, in nearly every way you can imagine, the quality and success of your program depends on this system.”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4</a:t>
            </a:fld>
            <a:endParaRPr lang="en-US" dirty="0"/>
          </a:p>
        </p:txBody>
      </p:sp>
    </p:spTree>
    <p:extLst>
      <p:ext uri="{BB962C8B-B14F-4D97-AF65-F5344CB8AC3E}">
        <p14:creationId xmlns:p14="http://schemas.microsoft.com/office/powerpoint/2010/main" val="69521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5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Make sure participants have markers and paper. Prepare by writing the bulleted elements below on flipchart paper and posting it in the front of the room.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“Before we get deeper into the content of this session, let’s engage in a fun activity. I’d like you to create a visual representation of your program’s recordkeeping and reporting system. Base your drawing on your current state of knowledge about your system.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“Split into groups of three and begin by describing your system to your team. You will have 10 minutes to do this.”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After 10 minutes, call the group back together.</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“Now, plan your drawing. Be creative! You can create a diagram, graph, flow chart, list, car, animal, or whatever else you’d like. If your team prefers, you can create one recordkeeping and reporting system that represents your group discussion.”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flipchart sheet you posted at the front of the room and review each bulleted item.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“Be sure to include the following: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Elements and characteristics of your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Information your system collects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Recordkeeping activities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Workplace behaviors required for recordkeeping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Reports your program creates and distributes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Relevant relationships between people, systems, and other organizations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Other elements you feel are important to your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You will have 15 minutes to create your drawing.”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“As we go through this session and you learn more about recordkeeping and reporting, make updates to the graphic you have just created. Take notes and jot down the ideas and thoughts. At the end of the session, we’re going to take a few minutes to update our drawings. Then, we’ll share them with one another.”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5</a:t>
            </a:fld>
            <a:endParaRPr lang="en-US" dirty="0"/>
          </a:p>
        </p:txBody>
      </p:sp>
    </p:spTree>
    <p:extLst>
      <p:ext uri="{BB962C8B-B14F-4D97-AF65-F5344CB8AC3E}">
        <p14:creationId xmlns:p14="http://schemas.microsoft.com/office/powerpoint/2010/main" val="227344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6</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Deliver the following material as a mini-lecture.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“The Head Start Management Systems Wheel can help us understand how recordkeeping and reporting fits into the overall picture.”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In your own words, explain the graphic on the slide by pointing to its various elements and describing each, basing your descriptions on the bullet points below.</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a:t>
            </a: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dark blue outer circle</a:t>
            </a:r>
            <a:r>
              <a:rPr lang="en-US" sz="1200" dirty="0">
                <a:effectLst/>
                <a:latin typeface="Arial" panose="020B0604020202020204" pitchFamily="34" charset="0"/>
                <a:ea typeface="Calibri" panose="020F0502020204030204" pitchFamily="34" charset="0"/>
                <a:cs typeface="Times New Roman" panose="02020603050405020304" pitchFamily="18" charset="0"/>
              </a:rPr>
              <a:t> includes the functions of leadership and governance. They are the bedrocks of effective management, encompassing and informing the 12 management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a:t>
            </a: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yellow circle</a:t>
            </a:r>
            <a:r>
              <a:rPr lang="en-US" sz="1200" dirty="0">
                <a:effectLst/>
                <a:latin typeface="Arial" panose="020B0604020202020204" pitchFamily="34" charset="0"/>
                <a:ea typeface="Calibri" panose="020F0502020204030204" pitchFamily="34" charset="0"/>
                <a:cs typeface="Times New Roman" panose="02020603050405020304" pitchFamily="18" charset="0"/>
              </a:rPr>
              <a:t> outlines the scope of these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a:t>
            </a:r>
            <a:r>
              <a:rPr lang="en-US" sz="1200" b="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segmented aqua blue ring</a:t>
            </a:r>
            <a:r>
              <a:rPr lang="en-US" sz="1200" dirty="0">
                <a:effectLst/>
                <a:latin typeface="Arial" panose="020B0604020202020204" pitchFamily="34" charset="0"/>
                <a:ea typeface="Calibri" panose="020F0502020204030204" pitchFamily="34" charset="0"/>
                <a:cs typeface="Times New Roman" panose="02020603050405020304" pitchFamily="18" charset="0"/>
              </a:rPr>
              <a:t> outlines each of the 12 management systems. These systems work together to inform and influence the program’s service delivery. These services include education, health, mental health, community partnerships, family engagement, and eligibility, recruitment, selection, enrollment, and attendance (ERSEA).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“You see that one of the aqua blue wedges is labeled ‘recordkeeping and reporting.’ That’s the management system we’re looking at in this module. In Head Start, all of these systems work together to inform and influence the program’s service delivery, which you see in the </a:t>
            </a:r>
            <a:r>
              <a:rPr lang="en-US" sz="1200" b="1" dirty="0">
                <a:solidFill>
                  <a:srgbClr val="1F3864"/>
                </a:solidFill>
                <a:effectLst/>
                <a:latin typeface="Arial" panose="020B0604020202020204" pitchFamily="34" charset="0"/>
                <a:ea typeface="Times New Roman" panose="02020603050405020304" pitchFamily="18" charset="0"/>
              </a:rPr>
              <a:t>dark blue inner circle</a:t>
            </a:r>
            <a:r>
              <a:rPr lang="en-US" sz="1200" dirty="0">
                <a:effectLst/>
                <a:latin typeface="Arial" panose="020B0604020202020204" pitchFamily="34" charset="0"/>
                <a:ea typeface="Times New Roman" panose="02020603050405020304" pitchFamily="18" charset="0"/>
              </a:rPr>
              <a:t>. When innovative leadership, strong management systems, and well-designed services are working together, we produce quality child and family outcomes.”</a:t>
            </a:r>
            <a:r>
              <a:rPr lang="en-US" dirty="0">
                <a:effectLst/>
              </a:rPr>
              <a:t> </a:t>
            </a:r>
            <a:endParaRPr lang="en-US" b="0" baseline="0" dirty="0"/>
          </a:p>
        </p:txBody>
      </p:sp>
      <p:sp>
        <p:nvSpPr>
          <p:cNvPr id="4" name="Slide Number Placeholder 3"/>
          <p:cNvSpPr>
            <a:spLocks noGrp="1"/>
          </p:cNvSpPr>
          <p:nvPr>
            <p:ph type="sldNum" sz="quarter" idx="10"/>
          </p:nvPr>
        </p:nvSpPr>
        <p:spPr/>
        <p:txBody>
          <a:bodyPr/>
          <a:lstStyle/>
          <a:p>
            <a:fld id="{9C5A6641-8177-49F2-AF35-E207DD1F2739}" type="slidenum">
              <a:rPr lang="en-US" smtClean="0"/>
              <a:t>6</a:t>
            </a:fld>
            <a:endParaRPr lang="en-US" dirty="0"/>
          </a:p>
        </p:txBody>
      </p:sp>
    </p:spTree>
    <p:extLst>
      <p:ext uri="{BB962C8B-B14F-4D97-AF65-F5344CB8AC3E}">
        <p14:creationId xmlns:p14="http://schemas.microsoft.com/office/powerpoint/2010/main" val="352146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7</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Direct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“As you see on the slide, recordkeeping and reporting is one of Head Start’s 12 management systems. This system:</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Builds and maintains a program’s institutional memory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Oversees and distributes strategic reports and recordkeeping activities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Informs staff, leadership, and external partners”</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C5A6641-8177-49F2-AF35-E207DD1F2739}" type="slidenum">
              <a:rPr lang="en-US" smtClean="0"/>
              <a:t>7</a:t>
            </a:fld>
            <a:endParaRPr lang="en-US" dirty="0"/>
          </a:p>
        </p:txBody>
      </p:sp>
    </p:spTree>
    <p:extLst>
      <p:ext uri="{BB962C8B-B14F-4D97-AF65-F5344CB8AC3E}">
        <p14:creationId xmlns:p14="http://schemas.microsoft.com/office/powerpoint/2010/main" val="3467166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8</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“Let’s spend a moment looking closely at how recordkeeping and reporting fits into the program planning cycle and feeds continuous quality improvement. Study look at the slide, noting how the various activities work together.”</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Point out the activities on the slide, starting with the community assessment.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“We can see that recordkeeping and reporting is linked to all the other management systems, but especially to:</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Font typeface="Symbol" pitchFamily="2" charset="2"/>
              <a:buChar char=""/>
            </a:pPr>
            <a:r>
              <a:rPr lang="en-US" sz="1100" dirty="0">
                <a:effectLst/>
                <a:latin typeface="Arial" panose="020B0604020202020204" pitchFamily="34" charset="0"/>
                <a:ea typeface="Calibri" panose="020F0502020204030204" pitchFamily="34" charset="0"/>
                <a:cs typeface="Symbol" pitchFamily="2" charset="2"/>
              </a:rPr>
              <a:t>Communications</a:t>
            </a:r>
            <a:endParaRPr lang="en-US" sz="1100" dirty="0">
              <a:effectLst/>
              <a:latin typeface="Calibri" panose="020F0502020204030204" pitchFamily="34" charset="0"/>
              <a:ea typeface="Calibri" panose="020F0502020204030204" pitchFamily="34" charset="0"/>
              <a:cs typeface="Symbol" pitchFamily="2" charset="2"/>
            </a:endParaRPr>
          </a:p>
          <a:p>
            <a:pPr marL="342900" marR="0" lvl="0" indent="-342900">
              <a:lnSpc>
                <a:spcPct val="115000"/>
              </a:lnSpc>
              <a:spcBef>
                <a:spcPts val="0"/>
              </a:spcBef>
              <a:spcAft>
                <a:spcPts val="300"/>
              </a:spcAft>
              <a:buClr>
                <a:srgbClr val="1F3864"/>
              </a:buClr>
              <a:buFont typeface="Symbol" pitchFamily="2" charset="2"/>
              <a:buChar char=""/>
            </a:pPr>
            <a:r>
              <a:rPr lang="en-US" sz="1100" dirty="0">
                <a:effectLst/>
                <a:latin typeface="Arial" panose="020B0604020202020204" pitchFamily="34" charset="0"/>
                <a:ea typeface="Calibri" panose="020F0502020204030204" pitchFamily="34" charset="0"/>
                <a:cs typeface="Symbol" pitchFamily="2" charset="2"/>
              </a:rPr>
              <a:t>Data and evaluation</a:t>
            </a:r>
            <a:endParaRPr lang="en-US" sz="1100" dirty="0">
              <a:effectLst/>
              <a:latin typeface="Calibri" panose="020F0502020204030204" pitchFamily="34" charset="0"/>
              <a:ea typeface="Calibri" panose="020F0502020204030204" pitchFamily="34" charset="0"/>
              <a:cs typeface="Symbol" pitchFamily="2" charset="2"/>
            </a:endParaRPr>
          </a:p>
          <a:p>
            <a:pPr marL="342900" marR="0" lvl="0" indent="-342900">
              <a:lnSpc>
                <a:spcPct val="115000"/>
              </a:lnSpc>
              <a:spcBef>
                <a:spcPts val="0"/>
              </a:spcBef>
              <a:spcAft>
                <a:spcPts val="300"/>
              </a:spcAft>
              <a:buClr>
                <a:srgbClr val="1F3864"/>
              </a:buClr>
              <a:buFont typeface="Symbol" pitchFamily="2" charset="2"/>
              <a:buChar char=""/>
            </a:pPr>
            <a:r>
              <a:rPr lang="en-US" sz="1100" dirty="0">
                <a:effectLst/>
                <a:latin typeface="Arial" panose="020B0604020202020204" pitchFamily="34" charset="0"/>
                <a:ea typeface="Calibri" panose="020F0502020204030204" pitchFamily="34" charset="0"/>
                <a:cs typeface="Symbol" pitchFamily="2" charset="2"/>
              </a:rPr>
              <a:t>Program governance</a:t>
            </a:r>
            <a:endParaRPr lang="en-US" sz="1100" dirty="0">
              <a:effectLst/>
              <a:latin typeface="Calibri" panose="020F0502020204030204" pitchFamily="34" charset="0"/>
              <a:ea typeface="Calibri" panose="020F0502020204030204" pitchFamily="34" charset="0"/>
              <a:cs typeface="Symbol" pitchFamily="2" charset="2"/>
            </a:endParaRPr>
          </a:p>
          <a:p>
            <a:pPr marL="342900" marR="0" lvl="0" indent="-342900">
              <a:lnSpc>
                <a:spcPct val="115000"/>
              </a:lnSpc>
              <a:spcBef>
                <a:spcPts val="0"/>
              </a:spcBef>
              <a:spcAft>
                <a:spcPts val="300"/>
              </a:spcAft>
              <a:buClr>
                <a:srgbClr val="1F3864"/>
              </a:buClr>
              <a:buFont typeface="Symbol" pitchFamily="2" charset="2"/>
              <a:buChar char=""/>
            </a:pPr>
            <a:r>
              <a:rPr lang="en-US" sz="1100" dirty="0">
                <a:effectLst/>
                <a:latin typeface="Arial" panose="020B0604020202020204" pitchFamily="34" charset="0"/>
                <a:ea typeface="Calibri" panose="020F0502020204030204" pitchFamily="34" charset="0"/>
                <a:cs typeface="Symbol" pitchFamily="2" charset="2"/>
              </a:rPr>
              <a:t>Program planning</a:t>
            </a:r>
            <a:endParaRPr lang="en-US" sz="1100" dirty="0">
              <a:effectLst/>
              <a:latin typeface="Calibri" panose="020F0502020204030204" pitchFamily="34" charset="0"/>
              <a:ea typeface="Calibri" panose="020F0502020204030204" pitchFamily="34" charset="0"/>
              <a:cs typeface="Symbol" pitchFamily="2" charset="2"/>
            </a:endParaRPr>
          </a:p>
          <a:p>
            <a:pPr marL="342900" marR="0" lvl="0" indent="-342900">
              <a:lnSpc>
                <a:spcPct val="115000"/>
              </a:lnSpc>
              <a:spcBef>
                <a:spcPts val="0"/>
              </a:spcBef>
              <a:spcAft>
                <a:spcPts val="300"/>
              </a:spcAft>
              <a:buClr>
                <a:srgbClr val="1F3864"/>
              </a:buClr>
              <a:buFont typeface="Symbol" pitchFamily="2" charset="2"/>
              <a:buChar char=""/>
            </a:pPr>
            <a:r>
              <a:rPr lang="en-US" sz="1100" dirty="0">
                <a:effectLst/>
                <a:latin typeface="Arial" panose="020B0604020202020204" pitchFamily="34" charset="0"/>
                <a:ea typeface="Calibri" panose="020F0502020204030204" pitchFamily="34" charset="0"/>
                <a:cs typeface="Symbol" pitchFamily="2" charset="2"/>
              </a:rPr>
              <a:t>Fiscal management</a:t>
            </a:r>
            <a:endParaRPr lang="en-US" sz="1100" dirty="0">
              <a:effectLst/>
              <a:latin typeface="Calibri" panose="020F0502020204030204" pitchFamily="34" charset="0"/>
              <a:ea typeface="Calibri" panose="020F0502020204030204" pitchFamily="34" charset="0"/>
              <a:cs typeface="Symbol" pitchFamily="2" charset="2"/>
            </a:endParaRPr>
          </a:p>
          <a:p>
            <a:pPr marL="342900" marR="0" lvl="0" indent="-342900">
              <a:lnSpc>
                <a:spcPct val="115000"/>
              </a:lnSpc>
              <a:spcBef>
                <a:spcPts val="0"/>
              </a:spcBef>
              <a:spcAft>
                <a:spcPts val="300"/>
              </a:spcAft>
              <a:buClr>
                <a:srgbClr val="1F3864"/>
              </a:buClr>
              <a:buFont typeface="Symbol" pitchFamily="2" charset="2"/>
              <a:buChar char=""/>
            </a:pPr>
            <a:r>
              <a:rPr lang="en-US" sz="1200" dirty="0">
                <a:effectLst/>
                <a:latin typeface="Arial" panose="020B0604020202020204" pitchFamily="34" charset="0"/>
                <a:ea typeface="Times New Roman" panose="02020603050405020304" pitchFamily="18" charset="0"/>
              </a:rPr>
              <a:t>Human resources”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8</a:t>
            </a:fld>
            <a:endParaRPr lang="en-US" dirty="0"/>
          </a:p>
        </p:txBody>
      </p:sp>
    </p:spTree>
    <p:extLst>
      <p:ext uri="{BB962C8B-B14F-4D97-AF65-F5344CB8AC3E}">
        <p14:creationId xmlns:p14="http://schemas.microsoft.com/office/powerpoint/2010/main" val="256335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9</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73A5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“Head Start systems are interrelated. When one system is operating inefficiently, other systems suffer as well, and the quality of services to children and families becomes inconsistent. When this happens, children and families receiving services in one center may have a completely different experience from those across town in a different center. The recordkeeping and reporting system serves as a safeguard. It flags problems early and keeps programs on track even when they are in transition or under stress.”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9</a:t>
            </a:fld>
            <a:endParaRPr lang="en-US" dirty="0"/>
          </a:p>
        </p:txBody>
      </p:sp>
    </p:spTree>
    <p:extLst>
      <p:ext uri="{BB962C8B-B14F-4D97-AF65-F5344CB8AC3E}">
        <p14:creationId xmlns:p14="http://schemas.microsoft.com/office/powerpoint/2010/main" val="420124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4.png"/><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eclkc.ohs.acf.hhs.gov/%20hslc/tta-system/operations" TargetMode="External"/><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Google Shape;17;p2">
            <a:extLst>
              <a:ext uri="{FF2B5EF4-FFF2-40B4-BE49-F238E27FC236}">
                <a16:creationId xmlns:a16="http://schemas.microsoft.com/office/drawing/2014/main" id="{C1ADB96C-1A7F-B04D-AE05-6BC31CCD2FDF}"/>
              </a:ext>
            </a:extLst>
          </p:cNvPr>
          <p:cNvSpPr txBox="1"/>
          <p:nvPr userDrawn="1"/>
        </p:nvSpPr>
        <p:spPr>
          <a:xfrm>
            <a:off x="0" y="4586113"/>
            <a:ext cx="9144000" cy="2271888"/>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pic>
        <p:nvPicPr>
          <p:cNvPr id="24" name="Picture 23" descr="PMFO_Transparent.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5950129"/>
            <a:ext cx="3551504" cy="735500"/>
          </a:xfrm>
          <a:prstGeom prst="rect">
            <a:avLst/>
          </a:prstGeom>
        </p:spPr>
      </p:pic>
      <p:sp>
        <p:nvSpPr>
          <p:cNvPr id="27" name="Google Shape;18;p2">
            <a:extLst>
              <a:ext uri="{FF2B5EF4-FFF2-40B4-BE49-F238E27FC236}">
                <a16:creationId xmlns:a16="http://schemas.microsoft.com/office/drawing/2014/main" id="{75809261-6E2E-E24A-AD69-BE767830327A}"/>
              </a:ext>
            </a:extLst>
          </p:cNvPr>
          <p:cNvSpPr txBox="1"/>
          <p:nvPr userDrawn="1"/>
        </p:nvSpPr>
        <p:spPr>
          <a:xfrm>
            <a:off x="2762182"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28" name="Google Shape;19;p2">
            <a:extLst>
              <a:ext uri="{FF2B5EF4-FFF2-40B4-BE49-F238E27FC236}">
                <a16:creationId xmlns:a16="http://schemas.microsoft.com/office/drawing/2014/main" id="{2FC9981D-3F33-6748-B4F1-7A33C4E7DFC6}"/>
              </a:ext>
            </a:extLst>
          </p:cNvPr>
          <p:cNvSpPr txBox="1"/>
          <p:nvPr userDrawn="1"/>
        </p:nvSpPr>
        <p:spPr>
          <a:xfrm>
            <a:off x="1433930" y="3051216"/>
            <a:ext cx="7544970" cy="2638384"/>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454025" defTabSz="914400" eaLnBrk="1" fontAlgn="auto" latinLnBrk="0" hangingPunct="1">
              <a:lnSpc>
                <a:spcPct val="100000"/>
              </a:lnSpc>
              <a:spcBef>
                <a:spcPts val="0"/>
              </a:spcBef>
              <a:spcAft>
                <a:spcPts val="0"/>
              </a:spcAft>
              <a:buClr>
                <a:srgbClr val="FFFFFF"/>
              </a:buClr>
              <a:buSzPts val="3600"/>
              <a:buFont typeface="Arial"/>
              <a:buNone/>
              <a:tabLst/>
              <a:defRPr/>
            </a:pPr>
            <a:endParaRPr kumimoji="0" sz="3600" b="0" i="0" u="none" strike="noStrike" kern="0" cap="none" spc="0" normalizeH="0" baseline="0" noProof="0" dirty="0">
              <a:ln>
                <a:noFill/>
              </a:ln>
              <a:solidFill>
                <a:srgbClr val="FFFFFF"/>
              </a:solidFill>
              <a:effectLst/>
              <a:uLnTx/>
              <a:uFillTx/>
              <a:ea typeface="Arial"/>
              <a:cs typeface="Arial"/>
              <a:sym typeface="Arial"/>
            </a:endParaRPr>
          </a:p>
        </p:txBody>
      </p:sp>
      <p:sp>
        <p:nvSpPr>
          <p:cNvPr id="29" name="Google Shape;20;p2">
            <a:extLst>
              <a:ext uri="{FF2B5EF4-FFF2-40B4-BE49-F238E27FC236}">
                <a16:creationId xmlns:a16="http://schemas.microsoft.com/office/drawing/2014/main" id="{869B8725-1DE9-EC4A-A2A8-B6B7808DDBE8}"/>
              </a:ext>
            </a:extLst>
          </p:cNvPr>
          <p:cNvSpPr txBox="1"/>
          <p:nvPr userDrawn="1"/>
        </p:nvSpPr>
        <p:spPr>
          <a:xfrm>
            <a:off x="92920"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30" name="Google Shape;23;p2">
            <a:extLst>
              <a:ext uri="{FF2B5EF4-FFF2-40B4-BE49-F238E27FC236}">
                <a16:creationId xmlns:a16="http://schemas.microsoft.com/office/drawing/2014/main" id="{2182DABB-30A6-D644-A8E9-F3AE06F8F2AC}"/>
              </a:ext>
            </a:extLst>
          </p:cNvPr>
          <p:cNvSpPr txBox="1"/>
          <p:nvPr userDrawn="1"/>
        </p:nvSpPr>
        <p:spPr>
          <a:xfrm>
            <a:off x="1446630"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31" name="Google Shape;24;p2">
            <a:extLst>
              <a:ext uri="{FF2B5EF4-FFF2-40B4-BE49-F238E27FC236}">
                <a16:creationId xmlns:a16="http://schemas.microsoft.com/office/drawing/2014/main" id="{D5B3E672-4A08-8649-9FEE-B56D6D383480}"/>
              </a:ext>
            </a:extLst>
          </p:cNvPr>
          <p:cNvSpPr txBox="1"/>
          <p:nvPr userDrawn="1"/>
        </p:nvSpPr>
        <p:spPr>
          <a:xfrm>
            <a:off x="5070224" y="170368"/>
            <a:ext cx="3908676" cy="2740141"/>
          </a:xfrm>
          <a:prstGeom prst="rect">
            <a:avLst/>
          </a:prstGeom>
          <a:solidFill>
            <a:schemeClr val="accent2">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a:buClr>
                <a:srgbClr val="FFFFFF"/>
              </a:buClr>
              <a:buFont typeface="Arial"/>
              <a:buNone/>
            </a:pPr>
            <a:endParaRPr kern="0" dirty="0">
              <a:cs typeface="Arial"/>
              <a:sym typeface="Arial"/>
            </a:endParaRPr>
          </a:p>
        </p:txBody>
      </p:sp>
      <p:pic>
        <p:nvPicPr>
          <p:cNvPr id="32" name="Picture 31">
            <a:extLst>
              <a:ext uri="{FF2B5EF4-FFF2-40B4-BE49-F238E27FC236}">
                <a16:creationId xmlns:a16="http://schemas.microsoft.com/office/drawing/2014/main" id="{BBB50259-8B67-2343-95AD-E2F3DA6B2E35}"/>
              </a:ext>
            </a:extLst>
          </p:cNvPr>
          <p:cNvPicPr>
            <a:picLocks noChangeAspect="1"/>
          </p:cNvPicPr>
          <p:nvPr userDrawn="1"/>
        </p:nvPicPr>
        <p:blipFill>
          <a:blip r:embed="rId3"/>
          <a:stretch>
            <a:fillRect/>
          </a:stretch>
        </p:blipFill>
        <p:spPr>
          <a:xfrm>
            <a:off x="92919" y="170368"/>
            <a:ext cx="2552039" cy="27401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9FDB00F8-28C6-4A0B-BC3D-601BF1C65BCD}"/>
              </a:ext>
            </a:extLst>
          </p:cNvPr>
          <p:cNvSpPr/>
          <p:nvPr userDrawn="1"/>
        </p:nvSpPr>
        <p:spPr>
          <a:xfrm>
            <a:off x="6983057" y="6221796"/>
            <a:ext cx="1977145" cy="511995"/>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7D6002C-848B-4E43-A193-795AF4A6E6EC}"/>
              </a:ext>
            </a:extLst>
          </p:cNvPr>
          <p:cNvSpPr/>
          <p:nvPr userDrawn="1"/>
        </p:nvSpPr>
        <p:spPr>
          <a:xfrm>
            <a:off x="152400" y="6269805"/>
            <a:ext cx="1977145" cy="511995"/>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8C0FDB1-AAB3-427D-8A1B-9DE24E2FB7F6}"/>
              </a:ext>
            </a:extLst>
          </p:cNvPr>
          <p:cNvSpPr>
            <a:spLocks noGrp="1"/>
          </p:cNvSpPr>
          <p:nvPr>
            <p:ph sz="quarter" idx="10"/>
          </p:nvPr>
        </p:nvSpPr>
        <p:spPr>
          <a:xfrm>
            <a:off x="0" y="1058863"/>
            <a:ext cx="8991600" cy="5675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70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Rectangle 6">
            <a:extLst>
              <a:ext uri="{FF2B5EF4-FFF2-40B4-BE49-F238E27FC236}">
                <a16:creationId xmlns:a16="http://schemas.microsoft.com/office/drawing/2014/main" id="{4DB15CA4-FE18-41F0-8570-64F50088E90D}"/>
              </a:ext>
            </a:extLst>
          </p:cNvPr>
          <p:cNvSpPr/>
          <p:nvPr userDrawn="1"/>
        </p:nvSpPr>
        <p:spPr>
          <a:xfrm>
            <a:off x="152399" y="6118579"/>
            <a:ext cx="7377289" cy="663222"/>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9213B1B-E57B-4325-A772-CC4091960ED1}"/>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4666" y="1757163"/>
            <a:ext cx="2709334" cy="2807179"/>
          </a:xfrm>
          <a:prstGeom prst="rect">
            <a:avLst/>
          </a:prstGeom>
        </p:spPr>
      </p:pic>
      <p:sp>
        <p:nvSpPr>
          <p:cNvPr id="11" name="Content Placeholder 10">
            <a:extLst>
              <a:ext uri="{FF2B5EF4-FFF2-40B4-BE49-F238E27FC236}">
                <a16:creationId xmlns:a16="http://schemas.microsoft.com/office/drawing/2014/main" id="{CF758E4E-D92C-47D3-9CE2-EC705263D360}"/>
              </a:ext>
            </a:extLst>
          </p:cNvPr>
          <p:cNvSpPr>
            <a:spLocks noGrp="1"/>
          </p:cNvSpPr>
          <p:nvPr>
            <p:ph sz="quarter" idx="14"/>
          </p:nvPr>
        </p:nvSpPr>
        <p:spPr>
          <a:xfrm>
            <a:off x="292100" y="1320800"/>
            <a:ext cx="7010400" cy="1912831"/>
          </a:xfrm>
          <a:prstGeom prst="rect">
            <a:avLst/>
          </a:prstGeom>
          <a:noFill/>
        </p:spPr>
        <p:txBody>
          <a:bodyPr wrap="square" rtlCol="0">
            <a:spAutoFit/>
          </a:bodyPr>
          <a:lstStyle>
            <a:lvl1pPr>
              <a:defRPr lang="en-US" sz="2400" smtClean="0"/>
            </a:lvl1pPr>
            <a:lvl2pPr>
              <a:defRPr lang="en-US" sz="1800" smtClean="0"/>
            </a:lvl2pPr>
            <a:lvl3pPr>
              <a:defRPr lang="en-US" sz="1700" b="1" smtClean="0">
                <a:solidFill>
                  <a:schemeClr val="accent6">
                    <a:lumMod val="75000"/>
                  </a:schemeClr>
                </a:solidFill>
                <a:cs typeface="Times New Roman" panose="02020603050405020304" pitchFamily="18" charset="0"/>
              </a:defRPr>
            </a:lvl3pPr>
            <a:lvl4pPr>
              <a:defRPr lang="en-US" sz="1800" smtClean="0"/>
            </a:lvl4pPr>
            <a:lvl5pPr>
              <a:defRPr lang="en-US" sz="1800"/>
            </a:lvl5pPr>
          </a:lstStyle>
          <a:p>
            <a:pPr lvl="0" defTabSz="914400">
              <a:spcAft>
                <a:spcPts val="1200"/>
              </a:spcAft>
              <a:buClr>
                <a:schemeClr val="accent6">
                  <a:lumMod val="75000"/>
                </a:schemeClr>
              </a:buClr>
              <a:buFont typeface="Arial" panose="020B0604020202020204" pitchFamily="34" charset="0"/>
            </a:pPr>
            <a:r>
              <a:rPr lang="en-US" dirty="0"/>
              <a:t>Click to edit Master text styles</a:t>
            </a:r>
          </a:p>
          <a:p>
            <a:pPr marL="457200" lvl="1" defTabSz="914400"/>
            <a:r>
              <a:rPr lang="en-US" dirty="0"/>
              <a:t>Second level</a:t>
            </a:r>
          </a:p>
          <a:p>
            <a:pPr marL="0" lvl="2" defTabSz="914400">
              <a:spcBef>
                <a:spcPts val="300"/>
              </a:spcBef>
              <a:buClr>
                <a:schemeClr val="accent6">
                  <a:lumMod val="75000"/>
                </a:schemeClr>
              </a:buClr>
            </a:pPr>
            <a:r>
              <a:rPr lang="en-US" dirty="0"/>
              <a:t>Third level</a:t>
            </a:r>
          </a:p>
          <a:p>
            <a:pPr marL="1371600" lvl="3" defTabSz="914400"/>
            <a:r>
              <a:rPr lang="en-US" dirty="0"/>
              <a:t>Fourth level</a:t>
            </a:r>
          </a:p>
          <a:p>
            <a:pPr marL="1828800" lvl="4" defTabSz="914400"/>
            <a:r>
              <a:rPr lang="en-US" dirty="0"/>
              <a:t>Fifth level</a:t>
            </a:r>
          </a:p>
        </p:txBody>
      </p:sp>
      <p:sp>
        <p:nvSpPr>
          <p:cNvPr id="13" name="Content Placeholder 12">
            <a:extLst>
              <a:ext uri="{FF2B5EF4-FFF2-40B4-BE49-F238E27FC236}">
                <a16:creationId xmlns:a16="http://schemas.microsoft.com/office/drawing/2014/main" id="{17A817F3-C8AC-48B2-88C9-C167324ADEDB}"/>
              </a:ext>
            </a:extLst>
          </p:cNvPr>
          <p:cNvSpPr>
            <a:spLocks noGrp="1"/>
          </p:cNvSpPr>
          <p:nvPr>
            <p:ph sz="quarter" idx="15"/>
          </p:nvPr>
        </p:nvSpPr>
        <p:spPr>
          <a:xfrm>
            <a:off x="292100" y="5588000"/>
            <a:ext cx="7966075" cy="1296988"/>
          </a:xfrm>
          <a:prstGeom prst="rect">
            <a:avLst/>
          </a:prstGeom>
        </p:spPr>
        <p:txBody>
          <a:bodyPr/>
          <a:lstStyle>
            <a:lvl3pPr marL="0" marR="0" indent="0" algn="l" defTabSz="914400" rtl="0" eaLnBrk="1" fontAlgn="auto" latinLnBrk="0" hangingPunct="1">
              <a:lnSpc>
                <a:spcPct val="100000"/>
              </a:lnSpc>
              <a:spcBef>
                <a:spcPts val="300"/>
              </a:spcBef>
              <a:spcAft>
                <a:spcPts val="0"/>
              </a:spcAft>
              <a:buClr>
                <a:srgbClr val="DF5327">
                  <a:lumMod val="75000"/>
                </a:srgbClr>
              </a:buClr>
              <a:buSzTx/>
              <a:buFontTx/>
              <a:buNone/>
              <a:tabLst/>
              <a:defRPr/>
            </a:lvl3pPr>
          </a:lstStyle>
          <a:p>
            <a:pPr marL="0" marR="0" lvl="2" indent="0" algn="l" defTabSz="914400" rtl="0" eaLnBrk="1" fontAlgn="auto" latinLnBrk="0" hangingPunct="1">
              <a:lnSpc>
                <a:spcPct val="100000"/>
              </a:lnSpc>
              <a:spcBef>
                <a:spcPts val="300"/>
              </a:spcBef>
              <a:spcAft>
                <a:spcPts val="0"/>
              </a:spcAft>
              <a:buClr>
                <a:srgbClr val="DF5327">
                  <a:lumMod val="75000"/>
                </a:srgbClr>
              </a:buClr>
              <a:buSzTx/>
              <a:buFontTx/>
              <a:buNone/>
              <a:tabLst/>
              <a:defRPr/>
            </a:pPr>
            <a:endParaRPr kumimoji="0" lang="en-US" sz="1700" b="1" i="0" u="none" strike="noStrike" kern="1200" cap="none" spc="0" normalizeH="0" baseline="0" noProof="0" dirty="0">
              <a:ln>
                <a:noFill/>
              </a:ln>
              <a:solidFill>
                <a:srgbClr val="DF5327">
                  <a:lumMod val="75000"/>
                </a:srgbClr>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378780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4" name="Content Placeholder 3">
            <a:extLst>
              <a:ext uri="{FF2B5EF4-FFF2-40B4-BE49-F238E27FC236}">
                <a16:creationId xmlns:a16="http://schemas.microsoft.com/office/drawing/2014/main" id="{5285B137-1185-42F7-BD68-52E78E59056D}"/>
              </a:ext>
            </a:extLst>
          </p:cNvPr>
          <p:cNvSpPr>
            <a:spLocks noGrp="1"/>
          </p:cNvSpPr>
          <p:nvPr>
            <p:ph sz="quarter" idx="14"/>
          </p:nvPr>
        </p:nvSpPr>
        <p:spPr>
          <a:xfrm>
            <a:off x="500063" y="1239838"/>
            <a:ext cx="2627312" cy="5105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604B3480-054E-4EC6-A0BC-DB3CC5E196ED}"/>
              </a:ext>
            </a:extLst>
          </p:cNvPr>
          <p:cNvSpPr>
            <a:spLocks noGrp="1"/>
          </p:cNvSpPr>
          <p:nvPr>
            <p:ph sz="quarter" idx="15"/>
          </p:nvPr>
        </p:nvSpPr>
        <p:spPr>
          <a:xfrm>
            <a:off x="3167063" y="1512888"/>
            <a:ext cx="5888037" cy="1852815"/>
          </a:xfrm>
          <a:prstGeom prst="rect">
            <a:avLst/>
          </a:prstGeom>
          <a:noFill/>
        </p:spPr>
        <p:txBody>
          <a:bodyPr wrap="square" rtlCol="0">
            <a:spAutoFit/>
          </a:bodyPr>
          <a:lstStyle>
            <a:lvl1pPr>
              <a:defRPr lang="en-US" sz="2800" smtClean="0"/>
            </a:lvl1pPr>
            <a:lvl2pPr>
              <a:defRPr lang="en-US" sz="1800" smtClean="0"/>
            </a:lvl2pPr>
            <a:lvl3pPr>
              <a:defRPr lang="en-US" sz="1800" smtClean="0"/>
            </a:lvl3pPr>
            <a:lvl4pPr>
              <a:defRPr lang="en-US" sz="1800" smtClean="0"/>
            </a:lvl4pPr>
            <a:lvl5pPr>
              <a:defRPr lang="en-US" sz="1800"/>
            </a:lvl5pPr>
          </a:lstStyle>
          <a:p>
            <a:pPr lvl="0">
              <a:buClr>
                <a:schemeClr val="accent6">
                  <a:lumMod val="75000"/>
                </a:schemeClr>
              </a:buClr>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489271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pic>
        <p:nvPicPr>
          <p:cNvPr id="7" name="Picture 6">
            <a:extLst>
              <a:ext uri="{FF2B5EF4-FFF2-40B4-BE49-F238E27FC236}">
                <a16:creationId xmlns:a16="http://schemas.microsoft.com/office/drawing/2014/main" id="{5C1EC0B4-B51B-49B4-B1B7-87F5F91E8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52" t="9437" r="5531" b="15227"/>
          <a:stretch/>
        </p:blipFill>
        <p:spPr>
          <a:xfrm>
            <a:off x="1066800" y="1264022"/>
            <a:ext cx="6790765" cy="4908178"/>
          </a:xfrm>
          <a:prstGeom prst="rect">
            <a:avLst/>
          </a:prstGeom>
          <a:solidFill>
            <a:schemeClr val="bg1"/>
          </a:solidFill>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D6BA7B4-197D-4D60-ABA5-A3E86416DE23}"/>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5943600" y="3429000"/>
            <a:ext cx="3009152" cy="2498396"/>
          </a:xfrm>
          <a:prstGeom prst="rect">
            <a:avLst/>
          </a:prstGeom>
          <a:noFill/>
          <a:ln>
            <a:noFill/>
          </a:ln>
          <a:effectLst>
            <a:outerShdw blurRad="292100" dist="139700" dir="2700000" sx="97000" sy="97000" algn="tl" rotWithShape="0">
              <a:srgbClr val="333333">
                <a:alpha val="64705"/>
              </a:srgbClr>
            </a:outerShdw>
          </a:effectLst>
        </p:spPr>
      </p:pic>
      <p:pic>
        <p:nvPicPr>
          <p:cNvPr id="9" name="Picture 8">
            <a:extLst>
              <a:ext uri="{FF2B5EF4-FFF2-40B4-BE49-F238E27FC236}">
                <a16:creationId xmlns:a16="http://schemas.microsoft.com/office/drawing/2014/main" id="{1E0816C9-6BA0-4C39-B321-A5740F6BC300}"/>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rot="21155515">
            <a:off x="184378" y="3139301"/>
            <a:ext cx="1558971" cy="2204830"/>
          </a:xfrm>
          <a:prstGeom prst="rect">
            <a:avLst/>
          </a:prstGeom>
          <a:noFill/>
          <a:ln>
            <a:noFill/>
          </a:ln>
          <a:effectLst>
            <a:outerShdw blurRad="292100" dist="139700" dir="2700000" sx="97000" sy="97000" algn="tl" rotWithShape="0">
              <a:srgbClr val="333333">
                <a:alpha val="64705"/>
              </a:srgbClr>
            </a:outerShdw>
          </a:effectLst>
        </p:spPr>
      </p:pic>
      <p:pic>
        <p:nvPicPr>
          <p:cNvPr id="10" name="Picture 9">
            <a:extLst>
              <a:ext uri="{FF2B5EF4-FFF2-40B4-BE49-F238E27FC236}">
                <a16:creationId xmlns:a16="http://schemas.microsoft.com/office/drawing/2014/main" id="{4F50F7B3-24E0-4751-9892-EAE14907AAD7}"/>
              </a:ext>
            </a:extLst>
          </p:cNvPr>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rot="555880">
            <a:off x="7093307" y="656199"/>
            <a:ext cx="1696779" cy="2114020"/>
          </a:xfrm>
          <a:prstGeom prst="rect">
            <a:avLst/>
          </a:prstGeom>
          <a:noFill/>
          <a:ln>
            <a:noFill/>
          </a:ln>
          <a:effectLst>
            <a:outerShdw blurRad="292100" dist="139700" dir="2700000" sx="97000" sy="97000" algn="tl" rotWithShape="0">
              <a:srgbClr val="333333">
                <a:alpha val="64705"/>
              </a:srgbClr>
            </a:outerShdw>
          </a:effectLst>
        </p:spPr>
      </p:pic>
    </p:spTree>
    <p:extLst>
      <p:ext uri="{BB962C8B-B14F-4D97-AF65-F5344CB8AC3E}">
        <p14:creationId xmlns:p14="http://schemas.microsoft.com/office/powerpoint/2010/main" val="3751305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40A82158-262C-4BBE-8F73-8801E1547135}"/>
              </a:ext>
            </a:extLst>
          </p:cNvPr>
          <p:cNvSpPr/>
          <p:nvPr userDrawn="1"/>
        </p:nvSpPr>
        <p:spPr>
          <a:xfrm>
            <a:off x="4248125" y="1058333"/>
            <a:ext cx="4895875" cy="5799665"/>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6D35075-8356-44F4-B4D3-87C25FD75926}"/>
              </a:ext>
            </a:extLst>
          </p:cNvPr>
          <p:cNvSpPr/>
          <p:nvPr userDrawn="1"/>
        </p:nvSpPr>
        <p:spPr>
          <a:xfrm>
            <a:off x="0" y="1058334"/>
            <a:ext cx="4248125" cy="5799665"/>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730news-data.jpg">
            <a:extLst>
              <a:ext uri="{FF2B5EF4-FFF2-40B4-BE49-F238E27FC236}">
                <a16:creationId xmlns:a16="http://schemas.microsoft.com/office/drawing/2014/main" id="{4AECA303-F956-4FB8-92FD-1240661FB7AE}"/>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0416" t="3214" r="57607"/>
          <a:stretch/>
        </p:blipFill>
        <p:spPr>
          <a:xfrm>
            <a:off x="533400" y="1617189"/>
            <a:ext cx="4800600" cy="4681952"/>
          </a:xfrm>
          <a:prstGeom prst="rect">
            <a:avLst/>
          </a:prstGeom>
        </p:spPr>
      </p:pic>
      <p:sp>
        <p:nvSpPr>
          <p:cNvPr id="11" name="Slide Number Placeholder 3">
            <a:extLst>
              <a:ext uri="{FF2B5EF4-FFF2-40B4-BE49-F238E27FC236}">
                <a16:creationId xmlns:a16="http://schemas.microsoft.com/office/drawing/2014/main" id="{21411334-FFA9-4330-8365-F91D45DF93AC}"/>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cxnSp>
        <p:nvCxnSpPr>
          <p:cNvPr id="12" name="Straight Connector 11">
            <a:extLst>
              <a:ext uri="{FF2B5EF4-FFF2-40B4-BE49-F238E27FC236}">
                <a16:creationId xmlns:a16="http://schemas.microsoft.com/office/drawing/2014/main" id="{8F8E7489-62D9-4F03-8976-7D24350152CF}"/>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F350E16F-2EBE-4FD5-8C0D-1B6F788161EB}"/>
              </a:ext>
            </a:extLst>
          </p:cNvPr>
          <p:cNvSpPr>
            <a:spLocks noGrp="1"/>
          </p:cNvSpPr>
          <p:nvPr>
            <p:ph sz="quarter" idx="10"/>
          </p:nvPr>
        </p:nvSpPr>
        <p:spPr>
          <a:xfrm>
            <a:off x="5334000" y="1384300"/>
            <a:ext cx="3543300" cy="5199063"/>
          </a:xfrm>
          <a:prstGeom prst="rect">
            <a:avLst/>
          </a:prstGeom>
          <a:noFill/>
        </p:spPr>
        <p:txBody>
          <a:bodyPr vert="horz" anchor="ctr"/>
          <a:lstStyle>
            <a:lvl1pPr>
              <a:defRPr lang="en-US" smtClean="0"/>
            </a:lvl1pPr>
            <a:lvl2pPr>
              <a:defRPr lang="en-US" smtClean="0"/>
            </a:lvl2pPr>
            <a:lvl3pPr>
              <a:defRPr lang="en-US" smtClean="0"/>
            </a:lvl3pPr>
            <a:lvl4pPr>
              <a:defRPr lang="en-US" smtClean="0"/>
            </a:lvl4pPr>
            <a:lvl5pPr>
              <a:defRPr lang="en-US"/>
            </a:lvl5pPr>
          </a:lstStyle>
          <a:p>
            <a:pPr marL="628650" lvl="0" indent="-349250">
              <a:spcAft>
                <a:spcPts val="900"/>
              </a:spcAft>
              <a:buClr>
                <a:schemeClr val="accent6">
                  <a:lumMod val="75000"/>
                </a:schemeClr>
              </a:buClr>
            </a:pPr>
            <a:r>
              <a:rPr lang="en-US" dirty="0"/>
              <a:t>Click to edit Master text styles</a:t>
            </a:r>
          </a:p>
          <a:p>
            <a:pPr lvl="1">
              <a:buClr>
                <a:schemeClr val="accent1">
                  <a:lumMod val="75000"/>
                </a:schemeClr>
              </a:buClr>
            </a:pPr>
            <a:r>
              <a:rPr lang="en-US" dirty="0"/>
              <a:t>Second level</a:t>
            </a:r>
          </a:p>
          <a:p>
            <a:pPr lvl="2">
              <a:buClr>
                <a:schemeClr val="accent1">
                  <a:lumMod val="75000"/>
                </a:schemeClr>
              </a:buClr>
            </a:pPr>
            <a:r>
              <a:rPr lang="en-US" dirty="0"/>
              <a:t>Third level</a:t>
            </a:r>
          </a:p>
          <a:p>
            <a:pPr lvl="3">
              <a:buClr>
                <a:schemeClr val="accent1">
                  <a:lumMod val="75000"/>
                </a:schemeClr>
              </a:buClr>
            </a:pPr>
            <a:r>
              <a:rPr lang="en-US" dirty="0"/>
              <a:t>Fourth level</a:t>
            </a:r>
          </a:p>
          <a:p>
            <a:pPr lvl="4">
              <a:buClr>
                <a:schemeClr val="accent1">
                  <a:lumMod val="75000"/>
                </a:schemeClr>
              </a:buClr>
            </a:pPr>
            <a:r>
              <a:rPr lang="en-US" dirty="0"/>
              <a:t>Fifth level</a:t>
            </a:r>
          </a:p>
        </p:txBody>
      </p:sp>
    </p:spTree>
    <p:extLst>
      <p:ext uri="{BB962C8B-B14F-4D97-AF65-F5344CB8AC3E}">
        <p14:creationId xmlns:p14="http://schemas.microsoft.com/office/powerpoint/2010/main" val="3627678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1E9DA638-B5EA-4A5B-B350-EA35B88F1676}"/>
              </a:ext>
            </a:extLst>
          </p:cNvPr>
          <p:cNvSpPr/>
          <p:nvPr userDrawn="1"/>
        </p:nvSpPr>
        <p:spPr>
          <a:xfrm>
            <a:off x="0" y="1058335"/>
            <a:ext cx="9144000" cy="5799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460BC6-0412-4BDD-8D4F-472D28FB2CB3}"/>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42711" y="1172460"/>
            <a:ext cx="4976691" cy="5181600"/>
          </a:xfrm>
          <a:prstGeom prst="rect">
            <a:avLst/>
          </a:prstGeom>
        </p:spPr>
      </p:pic>
      <p:sp>
        <p:nvSpPr>
          <p:cNvPr id="10" name="Slide Number Placeholder 3">
            <a:extLst>
              <a:ext uri="{FF2B5EF4-FFF2-40B4-BE49-F238E27FC236}">
                <a16:creationId xmlns:a16="http://schemas.microsoft.com/office/drawing/2014/main" id="{42FA8536-EAA6-407B-99D8-9966E97A0CE9}"/>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solidFill>
                  <a:schemeClr val="bg1"/>
                </a:solidFill>
              </a:rPr>
              <a:pPr/>
              <a:t>‹#›</a:t>
            </a:fld>
            <a:endParaRPr lang="en-US" dirty="0">
              <a:solidFill>
                <a:schemeClr val="bg1"/>
              </a:solidFill>
            </a:endParaRPr>
          </a:p>
        </p:txBody>
      </p:sp>
      <p:cxnSp>
        <p:nvCxnSpPr>
          <p:cNvPr id="11" name="Straight Connector 10">
            <a:extLst>
              <a:ext uri="{FF2B5EF4-FFF2-40B4-BE49-F238E27FC236}">
                <a16:creationId xmlns:a16="http://schemas.microsoft.com/office/drawing/2014/main" id="{D9203586-9886-4E77-A1E3-AE756A3B5275}"/>
              </a:ext>
            </a:extLst>
          </p:cNvPr>
          <p:cNvCxnSpPr/>
          <p:nvPr userDrawn="1"/>
        </p:nvCxnSpPr>
        <p:spPr>
          <a:xfrm>
            <a:off x="8567928" y="6199632"/>
            <a:ext cx="0" cy="4363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F1325129-D095-4DF6-B511-E9794F0B4491}"/>
              </a:ext>
            </a:extLst>
          </p:cNvPr>
          <p:cNvSpPr>
            <a:spLocks noGrp="1"/>
          </p:cNvSpPr>
          <p:nvPr>
            <p:ph sz="quarter" idx="10"/>
          </p:nvPr>
        </p:nvSpPr>
        <p:spPr>
          <a:xfrm>
            <a:off x="4876800" y="1173163"/>
            <a:ext cx="4267200" cy="5181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836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Slide Number Placeholder 3">
            <a:extLst>
              <a:ext uri="{FF2B5EF4-FFF2-40B4-BE49-F238E27FC236}">
                <a16:creationId xmlns:a16="http://schemas.microsoft.com/office/drawing/2014/main" id="{38ACD8CE-0CDD-4C03-9C99-85D463ACBBBD}"/>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a:t>
            </a:fld>
            <a:endParaRPr lang="en-US" dirty="0"/>
          </a:p>
        </p:txBody>
      </p:sp>
      <p:pic>
        <p:nvPicPr>
          <p:cNvPr id="8" name="Picture 7">
            <a:extLst>
              <a:ext uri="{FF2B5EF4-FFF2-40B4-BE49-F238E27FC236}">
                <a16:creationId xmlns:a16="http://schemas.microsoft.com/office/drawing/2014/main" id="{732F600E-0484-4743-A50B-3448F2FDC47F}"/>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85243" y="989323"/>
            <a:ext cx="4490777" cy="3936360"/>
          </a:xfrm>
          <a:prstGeom prst="rect">
            <a:avLst/>
          </a:prstGeom>
        </p:spPr>
      </p:pic>
      <p:sp>
        <p:nvSpPr>
          <p:cNvPr id="9" name="Rectangle 8">
            <a:extLst>
              <a:ext uri="{FF2B5EF4-FFF2-40B4-BE49-F238E27FC236}">
                <a16:creationId xmlns:a16="http://schemas.microsoft.com/office/drawing/2014/main" id="{FA1C9E59-DEE9-47DB-AF5F-D997F493D438}"/>
              </a:ext>
            </a:extLst>
          </p:cNvPr>
          <p:cNvSpPr/>
          <p:nvPr userDrawn="1"/>
        </p:nvSpPr>
        <p:spPr>
          <a:xfrm>
            <a:off x="152399" y="6118579"/>
            <a:ext cx="8823621" cy="663222"/>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3">
            <a:extLst>
              <a:ext uri="{FF2B5EF4-FFF2-40B4-BE49-F238E27FC236}">
                <a16:creationId xmlns:a16="http://schemas.microsoft.com/office/drawing/2014/main" id="{9EC050D8-9CFE-4862-8542-5A417C3CBD83}"/>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cxnSp>
        <p:nvCxnSpPr>
          <p:cNvPr id="12" name="Straight Connector 11">
            <a:extLst>
              <a:ext uri="{FF2B5EF4-FFF2-40B4-BE49-F238E27FC236}">
                <a16:creationId xmlns:a16="http://schemas.microsoft.com/office/drawing/2014/main" id="{368D1AA0-6C9A-455A-8167-075C4C0B2DB3}"/>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A6F1D48A-F387-4BBC-84AB-E61C240224DF}"/>
              </a:ext>
            </a:extLst>
          </p:cNvPr>
          <p:cNvSpPr>
            <a:spLocks noGrp="1"/>
          </p:cNvSpPr>
          <p:nvPr>
            <p:ph sz="quarter" idx="14"/>
          </p:nvPr>
        </p:nvSpPr>
        <p:spPr>
          <a:xfrm>
            <a:off x="431800" y="1257300"/>
            <a:ext cx="4052888" cy="515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CF6CEF3-2608-45B9-AD23-A373C2296CBF}"/>
              </a:ext>
            </a:extLst>
          </p:cNvPr>
          <p:cNvSpPr>
            <a:spLocks noGrp="1"/>
          </p:cNvSpPr>
          <p:nvPr>
            <p:ph sz="quarter" idx="15"/>
          </p:nvPr>
        </p:nvSpPr>
        <p:spPr>
          <a:xfrm>
            <a:off x="431800" y="1773238"/>
            <a:ext cx="4991100" cy="3890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F01A89A-8E57-4D9D-B403-916BAC355292}"/>
              </a:ext>
            </a:extLst>
          </p:cNvPr>
          <p:cNvSpPr>
            <a:spLocks noGrp="1"/>
          </p:cNvSpPr>
          <p:nvPr>
            <p:ph sz="quarter" idx="16"/>
          </p:nvPr>
        </p:nvSpPr>
        <p:spPr>
          <a:xfrm>
            <a:off x="400050" y="5664200"/>
            <a:ext cx="8112125" cy="111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814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2A9AC7-5BAB-4D14-AE15-F48DECC3CF6A}"/>
              </a:ext>
            </a:extLst>
          </p:cNvPr>
          <p:cNvSpPr/>
          <p:nvPr userDrawn="1"/>
        </p:nvSpPr>
        <p:spPr>
          <a:xfrm>
            <a:off x="1" y="0"/>
            <a:ext cx="9144000" cy="68611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1CDF71E-9B39-4AA1-9F36-BE7C61FAC666}"/>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25961" y="-57488"/>
            <a:ext cx="4933875" cy="6750261"/>
          </a:xfrm>
          <a:prstGeom prst="rect">
            <a:avLst/>
          </a:prstGeom>
        </p:spPr>
      </p:pic>
      <p:sp>
        <p:nvSpPr>
          <p:cNvPr id="10" name="Slide Number Placeholder 3">
            <a:extLst>
              <a:ext uri="{FF2B5EF4-FFF2-40B4-BE49-F238E27FC236}">
                <a16:creationId xmlns:a16="http://schemas.microsoft.com/office/drawing/2014/main" id="{BAA83364-0A9F-4F02-85FF-AFC0DCD7836F}"/>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cxnSp>
        <p:nvCxnSpPr>
          <p:cNvPr id="11" name="Straight Connector 10">
            <a:extLst>
              <a:ext uri="{FF2B5EF4-FFF2-40B4-BE49-F238E27FC236}">
                <a16:creationId xmlns:a16="http://schemas.microsoft.com/office/drawing/2014/main" id="{F56325D3-229F-456A-9118-059BC89AFBBF}"/>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819EA17D-D9E0-4CA9-B423-0457C5EE713E}"/>
              </a:ext>
            </a:extLst>
          </p:cNvPr>
          <p:cNvSpPr>
            <a:spLocks noGrp="1"/>
          </p:cNvSpPr>
          <p:nvPr>
            <p:ph type="title"/>
          </p:nvPr>
        </p:nvSpPr>
        <p:spPr>
          <a:xfrm>
            <a:off x="361188" y="587021"/>
            <a:ext cx="3127077" cy="1077218"/>
          </a:xfrm>
          <a:prstGeom prst="rect">
            <a:avLst/>
          </a:prstGeom>
          <a:noFill/>
        </p:spPr>
        <p:txBody>
          <a:bodyPr wrap="square" rtlCol="0">
            <a:spAutoFit/>
          </a:bodyPr>
          <a:lstStyle>
            <a:lvl1pPr>
              <a:defRPr lang="en-US" sz="3200" b="0">
                <a:solidFill>
                  <a:schemeClr val="tx1"/>
                </a:solidFill>
                <a:latin typeface="+mn-lt"/>
                <a:ea typeface="+mn-ea"/>
                <a:cs typeface="+mn-cs"/>
              </a:defRPr>
            </a:lvl1pPr>
          </a:lstStyle>
          <a:p>
            <a:pPr lvl="0" defTabSz="914400"/>
            <a:r>
              <a:rPr lang="en-US"/>
              <a:t>Click to edit Master title style</a:t>
            </a:r>
          </a:p>
        </p:txBody>
      </p:sp>
    </p:spTree>
    <p:extLst>
      <p:ext uri="{BB962C8B-B14F-4D97-AF65-F5344CB8AC3E}">
        <p14:creationId xmlns:p14="http://schemas.microsoft.com/office/powerpoint/2010/main" val="1781008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51E03E98-A679-49D8-A42B-E4288096BF7D}"/>
              </a:ext>
            </a:extLst>
          </p:cNvPr>
          <p:cNvSpPr/>
          <p:nvPr userDrawn="1"/>
        </p:nvSpPr>
        <p:spPr>
          <a:xfrm>
            <a:off x="0" y="1058335"/>
            <a:ext cx="9144000" cy="5799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3">
            <a:extLst>
              <a:ext uri="{FF2B5EF4-FFF2-40B4-BE49-F238E27FC236}">
                <a16:creationId xmlns:a16="http://schemas.microsoft.com/office/drawing/2014/main" id="{436904D1-0E5F-42BD-9F37-8F35FEE01F78}"/>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solidFill>
                  <a:schemeClr val="bg1"/>
                </a:solidFill>
              </a:rPr>
              <a:pPr/>
              <a:t>‹#›</a:t>
            </a:fld>
            <a:endParaRPr lang="en-US" dirty="0">
              <a:solidFill>
                <a:schemeClr val="bg1"/>
              </a:solidFill>
            </a:endParaRPr>
          </a:p>
        </p:txBody>
      </p:sp>
      <p:cxnSp>
        <p:nvCxnSpPr>
          <p:cNvPr id="10" name="Straight Connector 9">
            <a:extLst>
              <a:ext uri="{FF2B5EF4-FFF2-40B4-BE49-F238E27FC236}">
                <a16:creationId xmlns:a16="http://schemas.microsoft.com/office/drawing/2014/main" id="{88FA1603-A013-49F1-8297-CC33DFCBA620}"/>
              </a:ext>
            </a:extLst>
          </p:cNvPr>
          <p:cNvCxnSpPr/>
          <p:nvPr userDrawn="1"/>
        </p:nvCxnSpPr>
        <p:spPr>
          <a:xfrm>
            <a:off x="8567928" y="6199632"/>
            <a:ext cx="0" cy="4363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01135D1F-F787-4643-805D-55BFF3E3850B}"/>
              </a:ext>
            </a:extLst>
          </p:cNvPr>
          <p:cNvSpPr>
            <a:spLocks noGrp="1"/>
          </p:cNvSpPr>
          <p:nvPr>
            <p:ph sz="quarter" idx="10"/>
          </p:nvPr>
        </p:nvSpPr>
        <p:spPr>
          <a:xfrm>
            <a:off x="800100" y="1058863"/>
            <a:ext cx="7543800" cy="56340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019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8" name="Slide Number Placeholder 3">
            <a:extLst>
              <a:ext uri="{FF2B5EF4-FFF2-40B4-BE49-F238E27FC236}">
                <a16:creationId xmlns:a16="http://schemas.microsoft.com/office/drawing/2014/main" id="{8663050A-889A-4C75-A4F0-C3A5507BA2F0}"/>
              </a:ext>
            </a:extLst>
          </p:cNvPr>
          <p:cNvSpPr txBox="1">
            <a:spLocks/>
          </p:cNvSpPr>
          <p:nvPr userDrawn="1"/>
        </p:nvSpPr>
        <p:spPr>
          <a:xfrm>
            <a:off x="8247888" y="6324600"/>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pic>
        <p:nvPicPr>
          <p:cNvPr id="9" name="Picture 8">
            <a:extLst>
              <a:ext uri="{FF2B5EF4-FFF2-40B4-BE49-F238E27FC236}">
                <a16:creationId xmlns:a16="http://schemas.microsoft.com/office/drawing/2014/main" id="{040431F6-7474-41BF-A50F-E26EE2CC0C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1778"/>
            <a:ext cx="4212167" cy="5616222"/>
          </a:xfrm>
          <a:prstGeom prst="rect">
            <a:avLst/>
          </a:prstGeom>
        </p:spPr>
      </p:pic>
      <p:sp>
        <p:nvSpPr>
          <p:cNvPr id="4" name="Content Placeholder 3">
            <a:extLst>
              <a:ext uri="{FF2B5EF4-FFF2-40B4-BE49-F238E27FC236}">
                <a16:creationId xmlns:a16="http://schemas.microsoft.com/office/drawing/2014/main" id="{A75348D3-83C9-45DE-95DF-61BE2A6B96B7}"/>
              </a:ext>
            </a:extLst>
          </p:cNvPr>
          <p:cNvSpPr>
            <a:spLocks noGrp="1"/>
          </p:cNvSpPr>
          <p:nvPr>
            <p:ph sz="quarter" idx="13"/>
          </p:nvPr>
        </p:nvSpPr>
        <p:spPr>
          <a:xfrm>
            <a:off x="4211638" y="1511300"/>
            <a:ext cx="4932362" cy="3302000"/>
          </a:xfrm>
          <a:prstGeom prst="rect">
            <a:avLst/>
          </a:prstGeom>
        </p:spPr>
        <p:txBody>
          <a:bodyPr/>
          <a:lstStyle>
            <a:lvl3pPr>
              <a:defRPr lang="en-US" sz="3000" dirty="0"/>
            </a:lvl3pPr>
          </a:lstStyle>
          <a:p>
            <a:pPr marL="342900" lvl="2" indent="-342900">
              <a:buClr>
                <a:schemeClr val="accent6">
                  <a:lumMod val="75000"/>
                </a:schemeClr>
              </a:buClr>
            </a:pPr>
            <a:endParaRPr lang="en-US" sz="3000" dirty="0"/>
          </a:p>
        </p:txBody>
      </p:sp>
      <p:sp>
        <p:nvSpPr>
          <p:cNvPr id="11" name="Content Placeholder 10">
            <a:extLst>
              <a:ext uri="{FF2B5EF4-FFF2-40B4-BE49-F238E27FC236}">
                <a16:creationId xmlns:a16="http://schemas.microsoft.com/office/drawing/2014/main" id="{B972619B-0208-4A55-BA63-0172C46FB748}"/>
              </a:ext>
            </a:extLst>
          </p:cNvPr>
          <p:cNvSpPr>
            <a:spLocks noGrp="1"/>
          </p:cNvSpPr>
          <p:nvPr>
            <p:ph sz="quarter" idx="14"/>
          </p:nvPr>
        </p:nvSpPr>
        <p:spPr>
          <a:xfrm>
            <a:off x="4267200" y="5083175"/>
            <a:ext cx="4876800" cy="784225"/>
          </a:xfrm>
          <a:prstGeom prst="rect">
            <a:avLst/>
          </a:prstGeom>
        </p:spPr>
        <p:txBody>
          <a:bodyPr/>
          <a:lstStyle>
            <a:lvl3pPr>
              <a:defRPr lang="en-US" sz="1700" b="1" dirty="0">
                <a:solidFill>
                  <a:schemeClr val="accent6">
                    <a:lumMod val="75000"/>
                  </a:schemeClr>
                </a:solidFill>
                <a:cs typeface="Times New Roman" panose="02020603050405020304" pitchFamily="18" charset="0"/>
              </a:defRPr>
            </a:lvl3pPr>
          </a:lstStyle>
          <a:p>
            <a:pPr marL="0" lvl="2" indent="0" defTabSz="914400">
              <a:buClr>
                <a:schemeClr val="accent6">
                  <a:lumMod val="75000"/>
                </a:schemeClr>
              </a:buClr>
              <a:buNone/>
            </a:pPr>
            <a:endParaRPr lang="en-US" sz="1700" b="1" dirty="0">
              <a:solidFill>
                <a:schemeClr val="accent6">
                  <a:lumMod val="75000"/>
                </a:schemeClr>
              </a:solidFill>
              <a:cs typeface="Times New Roman" panose="02020603050405020304" pitchFamily="18" charset="0"/>
            </a:endParaRPr>
          </a:p>
        </p:txBody>
      </p:sp>
    </p:spTree>
    <p:extLst>
      <p:ext uri="{BB962C8B-B14F-4D97-AF65-F5344CB8AC3E}">
        <p14:creationId xmlns:p14="http://schemas.microsoft.com/office/powerpoint/2010/main" val="224502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Google Shape;17;p2">
            <a:extLst>
              <a:ext uri="{FF2B5EF4-FFF2-40B4-BE49-F238E27FC236}">
                <a16:creationId xmlns:a16="http://schemas.microsoft.com/office/drawing/2014/main" id="{C1ADB96C-1A7F-B04D-AE05-6BC31CCD2FDF}"/>
              </a:ext>
            </a:extLst>
          </p:cNvPr>
          <p:cNvSpPr txBox="1"/>
          <p:nvPr userDrawn="1"/>
        </p:nvSpPr>
        <p:spPr>
          <a:xfrm>
            <a:off x="0" y="4586113"/>
            <a:ext cx="9144000" cy="2271888"/>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27" name="Google Shape;18;p2">
            <a:extLst>
              <a:ext uri="{FF2B5EF4-FFF2-40B4-BE49-F238E27FC236}">
                <a16:creationId xmlns:a16="http://schemas.microsoft.com/office/drawing/2014/main" id="{75809261-6E2E-E24A-AD69-BE767830327A}"/>
              </a:ext>
            </a:extLst>
          </p:cNvPr>
          <p:cNvSpPr txBox="1"/>
          <p:nvPr userDrawn="1"/>
        </p:nvSpPr>
        <p:spPr>
          <a:xfrm>
            <a:off x="2762182"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28" name="Google Shape;19;p2">
            <a:extLst>
              <a:ext uri="{FF2B5EF4-FFF2-40B4-BE49-F238E27FC236}">
                <a16:creationId xmlns:a16="http://schemas.microsoft.com/office/drawing/2014/main" id="{2FC9981D-3F33-6748-B4F1-7A33C4E7DFC6}"/>
              </a:ext>
            </a:extLst>
          </p:cNvPr>
          <p:cNvSpPr txBox="1"/>
          <p:nvPr userDrawn="1"/>
        </p:nvSpPr>
        <p:spPr>
          <a:xfrm>
            <a:off x="1433930" y="3051216"/>
            <a:ext cx="7544970" cy="2638384"/>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454025" defTabSz="914400" eaLnBrk="1" fontAlgn="auto" latinLnBrk="0" hangingPunct="1">
              <a:lnSpc>
                <a:spcPct val="100000"/>
              </a:lnSpc>
              <a:spcBef>
                <a:spcPts val="0"/>
              </a:spcBef>
              <a:spcAft>
                <a:spcPts val="0"/>
              </a:spcAft>
              <a:buClr>
                <a:srgbClr val="FFFFFF"/>
              </a:buClr>
              <a:buSzPts val="3600"/>
              <a:buFont typeface="Arial"/>
              <a:buNone/>
              <a:tabLst/>
              <a:defRPr/>
            </a:pPr>
            <a:endParaRPr kumimoji="0" sz="3600" b="0" i="0" u="none" strike="noStrike" kern="0" cap="none" spc="0" normalizeH="0" baseline="0" noProof="0" dirty="0">
              <a:ln>
                <a:noFill/>
              </a:ln>
              <a:solidFill>
                <a:srgbClr val="FFFFFF"/>
              </a:solidFill>
              <a:effectLst/>
              <a:uLnTx/>
              <a:uFillTx/>
              <a:ea typeface="Arial"/>
              <a:cs typeface="Arial"/>
              <a:sym typeface="Arial"/>
            </a:endParaRPr>
          </a:p>
        </p:txBody>
      </p:sp>
      <p:sp>
        <p:nvSpPr>
          <p:cNvPr id="29" name="Google Shape;20;p2">
            <a:extLst>
              <a:ext uri="{FF2B5EF4-FFF2-40B4-BE49-F238E27FC236}">
                <a16:creationId xmlns:a16="http://schemas.microsoft.com/office/drawing/2014/main" id="{869B8725-1DE9-EC4A-A2A8-B6B7808DDBE8}"/>
              </a:ext>
            </a:extLst>
          </p:cNvPr>
          <p:cNvSpPr txBox="1"/>
          <p:nvPr userDrawn="1"/>
        </p:nvSpPr>
        <p:spPr>
          <a:xfrm>
            <a:off x="92920"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30" name="Google Shape;23;p2">
            <a:extLst>
              <a:ext uri="{FF2B5EF4-FFF2-40B4-BE49-F238E27FC236}">
                <a16:creationId xmlns:a16="http://schemas.microsoft.com/office/drawing/2014/main" id="{2182DABB-30A6-D644-A8E9-F3AE06F8F2AC}"/>
              </a:ext>
            </a:extLst>
          </p:cNvPr>
          <p:cNvSpPr txBox="1"/>
          <p:nvPr userDrawn="1"/>
        </p:nvSpPr>
        <p:spPr>
          <a:xfrm>
            <a:off x="1446630"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31" name="Google Shape;24;p2">
            <a:extLst>
              <a:ext uri="{FF2B5EF4-FFF2-40B4-BE49-F238E27FC236}">
                <a16:creationId xmlns:a16="http://schemas.microsoft.com/office/drawing/2014/main" id="{D5B3E672-4A08-8649-9FEE-B56D6D383480}"/>
              </a:ext>
            </a:extLst>
          </p:cNvPr>
          <p:cNvSpPr txBox="1"/>
          <p:nvPr userDrawn="1"/>
        </p:nvSpPr>
        <p:spPr>
          <a:xfrm>
            <a:off x="5070224" y="170368"/>
            <a:ext cx="3908676" cy="2740141"/>
          </a:xfrm>
          <a:prstGeom prst="rect">
            <a:avLst/>
          </a:prstGeom>
          <a:solidFill>
            <a:schemeClr val="accent2">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a:buClr>
                <a:srgbClr val="FFFFFF"/>
              </a:buClr>
              <a:buFont typeface="Arial"/>
              <a:buNone/>
            </a:pPr>
            <a:endParaRPr kern="0" dirty="0">
              <a:cs typeface="Arial"/>
              <a:sym typeface="Arial"/>
            </a:endParaRPr>
          </a:p>
        </p:txBody>
      </p:sp>
      <p:pic>
        <p:nvPicPr>
          <p:cNvPr id="32" name="Picture 31">
            <a:extLst>
              <a:ext uri="{FF2B5EF4-FFF2-40B4-BE49-F238E27FC236}">
                <a16:creationId xmlns:a16="http://schemas.microsoft.com/office/drawing/2014/main" id="{BBB50259-8B67-2343-95AD-E2F3DA6B2E35}"/>
              </a:ext>
            </a:extLst>
          </p:cNvPr>
          <p:cNvPicPr>
            <a:picLocks noChangeAspect="1"/>
          </p:cNvPicPr>
          <p:nvPr userDrawn="1"/>
        </p:nvPicPr>
        <p:blipFill>
          <a:blip r:embed="rId2"/>
          <a:stretch>
            <a:fillRect/>
          </a:stretch>
        </p:blipFill>
        <p:spPr>
          <a:xfrm>
            <a:off x="92919" y="170368"/>
            <a:ext cx="2552039" cy="2740141"/>
          </a:xfrm>
          <a:prstGeom prst="rect">
            <a:avLst/>
          </a:prstGeom>
        </p:spPr>
      </p:pic>
      <p:sp>
        <p:nvSpPr>
          <p:cNvPr id="11" name="Oval 10">
            <a:extLst>
              <a:ext uri="{FF2B5EF4-FFF2-40B4-BE49-F238E27FC236}">
                <a16:creationId xmlns:a16="http://schemas.microsoft.com/office/drawing/2014/main" id="{D720C0EE-CBCC-4CC3-BBEF-038F5A73D4BA}"/>
              </a:ext>
            </a:extLst>
          </p:cNvPr>
          <p:cNvSpPr/>
          <p:nvPr userDrawn="1"/>
        </p:nvSpPr>
        <p:spPr>
          <a:xfrm>
            <a:off x="2260418" y="4332332"/>
            <a:ext cx="685800" cy="685800"/>
          </a:xfrm>
          <a:prstGeom prst="ellipse">
            <a:avLst/>
          </a:prstGeom>
          <a:solidFill>
            <a:schemeClr val="bg1"/>
          </a:solidFill>
          <a:ln w="158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C2E3F0C-ED0A-456C-BB3C-083A400E92D0}"/>
              </a:ext>
            </a:extLst>
          </p:cNvPr>
          <p:cNvPicPr>
            <a:picLocks noChangeAspect="1"/>
          </p:cNvPicPr>
          <p:nvPr userDrawn="1"/>
        </p:nvPicPr>
        <p:blipFill>
          <a:blip r:embed="rId3">
            <a:lum bright="100000" contrast="-70000"/>
            <a:extLst>
              <a:ext uri="{28A0092B-C50C-407E-A947-70E740481C1C}">
                <a14:useLocalDpi xmlns:a14="http://schemas.microsoft.com/office/drawing/2010/main" val="0"/>
              </a:ext>
            </a:extLst>
          </a:blip>
          <a:stretch>
            <a:fillRect/>
          </a:stretch>
        </p:blipFill>
        <p:spPr>
          <a:xfrm>
            <a:off x="5257800" y="76200"/>
            <a:ext cx="3339653" cy="2927350"/>
          </a:xfrm>
          <a:prstGeom prst="rect">
            <a:avLst/>
          </a:prstGeom>
        </p:spPr>
      </p:pic>
      <p:pic>
        <p:nvPicPr>
          <p:cNvPr id="14" name="Picture 13">
            <a:extLst>
              <a:ext uri="{FF2B5EF4-FFF2-40B4-BE49-F238E27FC236}">
                <a16:creationId xmlns:a16="http://schemas.microsoft.com/office/drawing/2014/main" id="{A4C3CB96-0F2C-4C21-8BD6-7113BBBD0F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38400" y="4446627"/>
            <a:ext cx="397337" cy="457210"/>
          </a:xfrm>
          <a:prstGeom prst="rect">
            <a:avLst/>
          </a:prstGeom>
        </p:spPr>
      </p:pic>
      <p:sp>
        <p:nvSpPr>
          <p:cNvPr id="5" name="Content Placeholder 4">
            <a:extLst>
              <a:ext uri="{FF2B5EF4-FFF2-40B4-BE49-F238E27FC236}">
                <a16:creationId xmlns:a16="http://schemas.microsoft.com/office/drawing/2014/main" id="{352A4E02-6683-4886-B5A6-32210B629B4C}"/>
              </a:ext>
            </a:extLst>
          </p:cNvPr>
          <p:cNvSpPr>
            <a:spLocks noGrp="1"/>
          </p:cNvSpPr>
          <p:nvPr>
            <p:ph sz="quarter" idx="11"/>
          </p:nvPr>
        </p:nvSpPr>
        <p:spPr>
          <a:xfrm>
            <a:off x="2946400" y="4332288"/>
            <a:ext cx="5824538" cy="817562"/>
          </a:xfrm>
          <a:prstGeom prst="rect">
            <a:avLst/>
          </a:prstGeom>
          <a:noFill/>
          <a:ln>
            <a:noFill/>
          </a:ln>
        </p:spPr>
        <p:txBody>
          <a:bodyPr spcFirstLastPara="1" wrap="square" lIns="91425" tIns="45700" rIns="91425" bIns="45700" anchor="t" anchorCtr="0">
            <a:noAutofit/>
          </a:bodyPr>
          <a:lstStyle>
            <a:lvl1pPr>
              <a:defRPr lang="en-US" smtClean="0">
                <a:solidFill>
                  <a:schemeClr val="bg1"/>
                </a:solidFill>
              </a:defRPr>
            </a:lvl1pPr>
            <a:lvl2pPr>
              <a:defRPr lang="en-US" smtClean="0"/>
            </a:lvl2pPr>
            <a:lvl3pPr>
              <a:defRPr lang="en-US" smtClean="0"/>
            </a:lvl3pPr>
            <a:lvl4pPr>
              <a:defRPr lang="en-US" smtClean="0"/>
            </a:lvl4pPr>
            <a:lvl5pPr>
              <a:defRPr lang="en-US"/>
            </a:lvl5pPr>
          </a:lstStyle>
          <a:p>
            <a:pPr marL="0" lvl="0" indent="0">
              <a:spcBef>
                <a:spcPts val="1240"/>
              </a:spcBef>
              <a:buNone/>
            </a:pPr>
            <a:r>
              <a:rPr lang="en-US" dirty="0"/>
              <a:t>Click to edit Master text styles</a:t>
            </a:r>
          </a:p>
        </p:txBody>
      </p:sp>
      <p:sp>
        <p:nvSpPr>
          <p:cNvPr id="6" name="Title 5">
            <a:extLst>
              <a:ext uri="{FF2B5EF4-FFF2-40B4-BE49-F238E27FC236}">
                <a16:creationId xmlns:a16="http://schemas.microsoft.com/office/drawing/2014/main" id="{FF9FE9BC-293B-48F6-95F8-7FD41E2A87A6}"/>
              </a:ext>
            </a:extLst>
          </p:cNvPr>
          <p:cNvSpPr>
            <a:spLocks noGrp="1"/>
          </p:cNvSpPr>
          <p:nvPr>
            <p:ph type="title"/>
          </p:nvPr>
        </p:nvSpPr>
        <p:spPr>
          <a:xfrm>
            <a:off x="2260418" y="3615825"/>
            <a:ext cx="7886700" cy="710448"/>
          </a:xfrm>
          <a:prstGeom prst="rect">
            <a:avLst/>
          </a:prstGeom>
          <a:noFill/>
          <a:ln>
            <a:noFill/>
          </a:ln>
        </p:spPr>
        <p:txBody>
          <a:bodyPr spcFirstLastPara="1" wrap="square" lIns="91425" tIns="45700" rIns="91425" bIns="45700" anchor="t" anchorCtr="0">
            <a:noAutofit/>
          </a:bodyPr>
          <a:lstStyle>
            <a:lvl1pPr>
              <a:defRPr lang="en-US" sz="3200" i="1">
                <a:latin typeface="+mn-lt"/>
                <a:ea typeface="+mn-ea"/>
                <a:cs typeface="+mn-cs"/>
              </a:defRPr>
            </a:lvl1pPr>
          </a:lstStyle>
          <a:p>
            <a:pPr marL="14288" lvl="0" indent="0">
              <a:spcBef>
                <a:spcPct val="20000"/>
              </a:spcBef>
              <a:buFont typeface="Arial"/>
            </a:pPr>
            <a:r>
              <a:rPr lang="en-US"/>
              <a:t>Click to edit Master title style</a:t>
            </a:r>
          </a:p>
        </p:txBody>
      </p:sp>
      <p:sp>
        <p:nvSpPr>
          <p:cNvPr id="15" name="Content Placeholder 14">
            <a:extLst>
              <a:ext uri="{FF2B5EF4-FFF2-40B4-BE49-F238E27FC236}">
                <a16:creationId xmlns:a16="http://schemas.microsoft.com/office/drawing/2014/main" id="{B66FF55A-8D48-490D-897B-C5629C59B1A8}"/>
              </a:ext>
            </a:extLst>
          </p:cNvPr>
          <p:cNvSpPr>
            <a:spLocks noGrp="1"/>
          </p:cNvSpPr>
          <p:nvPr>
            <p:ph sz="quarter" idx="12"/>
          </p:nvPr>
        </p:nvSpPr>
        <p:spPr>
          <a:xfrm>
            <a:off x="5335588" y="5943600"/>
            <a:ext cx="3543300" cy="741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146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1449F455-C5E6-4D8D-9377-E4DB5EEC70F4}"/>
              </a:ext>
            </a:extLst>
          </p:cNvPr>
          <p:cNvSpPr/>
          <p:nvPr userDrawn="1"/>
        </p:nvSpPr>
        <p:spPr>
          <a:xfrm>
            <a:off x="1" y="1061510"/>
            <a:ext cx="9144000" cy="579966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able Placeholder 3">
            <a:extLst>
              <a:ext uri="{FF2B5EF4-FFF2-40B4-BE49-F238E27FC236}">
                <a16:creationId xmlns:a16="http://schemas.microsoft.com/office/drawing/2014/main" id="{F680AF0C-C25C-4883-B3DB-FCE3411383BB}"/>
              </a:ext>
            </a:extLst>
          </p:cNvPr>
          <p:cNvSpPr>
            <a:spLocks noGrp="1"/>
          </p:cNvSpPr>
          <p:nvPr>
            <p:ph type="tbl" sz="quarter" idx="13"/>
          </p:nvPr>
        </p:nvSpPr>
        <p:spPr>
          <a:xfrm>
            <a:off x="114300" y="1335088"/>
            <a:ext cx="8915400" cy="5302250"/>
          </a:xfrm>
          <a:prstGeom prst="rect">
            <a:avLst/>
          </a:prstGeom>
        </p:spPr>
        <p:txBody>
          <a:bodyPr/>
          <a:lstStyle/>
          <a:p>
            <a:endParaRPr lang="en-US"/>
          </a:p>
        </p:txBody>
      </p:sp>
    </p:spTree>
    <p:extLst>
      <p:ext uri="{BB962C8B-B14F-4D97-AF65-F5344CB8AC3E}">
        <p14:creationId xmlns:p14="http://schemas.microsoft.com/office/powerpoint/2010/main" val="254366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D9A3C00B-762A-462B-8406-D7E7D33ADEBD}"/>
              </a:ext>
            </a:extLst>
          </p:cNvPr>
          <p:cNvSpPr/>
          <p:nvPr userDrawn="1"/>
        </p:nvSpPr>
        <p:spPr>
          <a:xfrm>
            <a:off x="152400" y="6269805"/>
            <a:ext cx="1977145" cy="511995"/>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28C11DA-E3C0-4C70-831D-CF9077509F96}"/>
              </a:ext>
            </a:extLst>
          </p:cNvPr>
          <p:cNvSpPr/>
          <p:nvPr userDrawn="1"/>
        </p:nvSpPr>
        <p:spPr>
          <a:xfrm>
            <a:off x="7036976" y="6177730"/>
            <a:ext cx="1977145" cy="511995"/>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3">
            <a:extLst>
              <a:ext uri="{FF2B5EF4-FFF2-40B4-BE49-F238E27FC236}">
                <a16:creationId xmlns:a16="http://schemas.microsoft.com/office/drawing/2014/main" id="{47E9885C-3271-424A-8D06-01FEC20D6A59}"/>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sp>
        <p:nvSpPr>
          <p:cNvPr id="4" name="Content Placeholder 3">
            <a:extLst>
              <a:ext uri="{FF2B5EF4-FFF2-40B4-BE49-F238E27FC236}">
                <a16:creationId xmlns:a16="http://schemas.microsoft.com/office/drawing/2014/main" id="{61C1323D-9712-420D-9B4F-95BD32B1301C}"/>
              </a:ext>
            </a:extLst>
          </p:cNvPr>
          <p:cNvSpPr>
            <a:spLocks noGrp="1"/>
          </p:cNvSpPr>
          <p:nvPr>
            <p:ph sz="quarter" idx="10"/>
          </p:nvPr>
        </p:nvSpPr>
        <p:spPr>
          <a:xfrm>
            <a:off x="482600" y="1320800"/>
            <a:ext cx="8204200" cy="538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543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4" name="Content Placeholder 3">
            <a:extLst>
              <a:ext uri="{FF2B5EF4-FFF2-40B4-BE49-F238E27FC236}">
                <a16:creationId xmlns:a16="http://schemas.microsoft.com/office/drawing/2014/main" id="{FD115FED-8C5A-4576-BBD1-BD98964F84F6}"/>
              </a:ext>
            </a:extLst>
          </p:cNvPr>
          <p:cNvSpPr>
            <a:spLocks noGrp="1"/>
          </p:cNvSpPr>
          <p:nvPr>
            <p:ph sz="quarter" idx="14"/>
          </p:nvPr>
        </p:nvSpPr>
        <p:spPr>
          <a:xfrm>
            <a:off x="0" y="1511300"/>
            <a:ext cx="9144000" cy="4445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285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Slide Number Placeholder 2">
            <a:extLst>
              <a:ext uri="{FF2B5EF4-FFF2-40B4-BE49-F238E27FC236}">
                <a16:creationId xmlns:a16="http://schemas.microsoft.com/office/drawing/2014/main" id="{68431A5D-E55E-47C5-BA33-4267DF7A736F}"/>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a:t>
            </a:fld>
            <a:endParaRPr lang="en-US" dirty="0"/>
          </a:p>
        </p:txBody>
      </p:sp>
      <p:pic>
        <p:nvPicPr>
          <p:cNvPr id="8" name="Picture 7">
            <a:extLst>
              <a:ext uri="{FF2B5EF4-FFF2-40B4-BE49-F238E27FC236}">
                <a16:creationId xmlns:a16="http://schemas.microsoft.com/office/drawing/2014/main" id="{9067E985-B4C1-4DFE-AC9F-31D0A59837C7}"/>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20640" y="1434164"/>
            <a:ext cx="3701377" cy="4601585"/>
          </a:xfrm>
          <a:prstGeom prst="rect">
            <a:avLst/>
          </a:prstGeom>
        </p:spPr>
      </p:pic>
      <p:sp>
        <p:nvSpPr>
          <p:cNvPr id="4" name="Content Placeholder 3">
            <a:extLst>
              <a:ext uri="{FF2B5EF4-FFF2-40B4-BE49-F238E27FC236}">
                <a16:creationId xmlns:a16="http://schemas.microsoft.com/office/drawing/2014/main" id="{3FB1431C-4205-40ED-B381-52814D46EEBD}"/>
              </a:ext>
            </a:extLst>
          </p:cNvPr>
          <p:cNvSpPr>
            <a:spLocks noGrp="1"/>
          </p:cNvSpPr>
          <p:nvPr>
            <p:ph sz="quarter" idx="14" hasCustomPrompt="1"/>
          </p:nvPr>
        </p:nvSpPr>
        <p:spPr>
          <a:xfrm>
            <a:off x="419100" y="1320800"/>
            <a:ext cx="6146800" cy="2277547"/>
          </a:xfrm>
          <a:prstGeom prst="rect">
            <a:avLst/>
          </a:prstGeom>
          <a:noFill/>
        </p:spPr>
        <p:txBody>
          <a:bodyPr wrap="square" rtlCol="0">
            <a:spAutoFit/>
          </a:bodyPr>
          <a:lstStyle>
            <a:lvl1pPr>
              <a:defRPr lang="en-US" sz="1800" smtClean="0"/>
            </a:lvl1pPr>
            <a:lvl2pPr>
              <a:defRPr lang="en-US" sz="1800" smtClean="0"/>
            </a:lvl2pPr>
            <a:lvl3pPr>
              <a:defRPr lang="en-US" sz="2600" smtClean="0">
                <a:solidFill>
                  <a:schemeClr val="accent1">
                    <a:lumMod val="50000"/>
                  </a:schemeClr>
                </a:solidFill>
              </a:defRPr>
            </a:lvl3pPr>
            <a:lvl4pPr>
              <a:defRPr lang="en-US" sz="1800" smtClean="0"/>
            </a:lvl4pPr>
            <a:lvl5pPr>
              <a:defRPr lang="en-US" sz="1800"/>
            </a:lvl5pPr>
          </a:lstStyle>
          <a:p>
            <a:pPr marL="342900" lvl="2" indent="-342900">
              <a:spcAft>
                <a:spcPts val="1200"/>
              </a:spcAft>
              <a:buClr>
                <a:schemeClr val="accent6">
                  <a:lumMod val="75000"/>
                </a:schemeClr>
              </a:buClr>
            </a:pPr>
            <a:r>
              <a:rPr lang="en-US" dirty="0"/>
              <a:t>Third level</a:t>
            </a:r>
          </a:p>
          <a:p>
            <a:pPr marL="457200" lvl="1" defTabSz="914400"/>
            <a:r>
              <a:rPr lang="en-US" dirty="0"/>
              <a:t>Second level</a:t>
            </a:r>
          </a:p>
          <a:p>
            <a:pPr marL="342900" lvl="2" indent="-342900">
              <a:spcAft>
                <a:spcPts val="1200"/>
              </a:spcAft>
              <a:buClr>
                <a:schemeClr val="accent6">
                  <a:lumMod val="75000"/>
                </a:schemeClr>
              </a:buClr>
            </a:pPr>
            <a:r>
              <a:rPr lang="en-US" dirty="0"/>
              <a:t>Third level</a:t>
            </a:r>
          </a:p>
          <a:p>
            <a:pPr marL="1371600" lvl="3" defTabSz="914400"/>
            <a:r>
              <a:rPr lang="en-US" dirty="0"/>
              <a:t>Fourth level</a:t>
            </a:r>
          </a:p>
          <a:p>
            <a:pPr marL="1828800" lvl="4" defTabSz="914400"/>
            <a:r>
              <a:rPr lang="en-US" dirty="0"/>
              <a:t>Fifth level</a:t>
            </a:r>
          </a:p>
        </p:txBody>
      </p:sp>
    </p:spTree>
    <p:extLst>
      <p:ext uri="{BB962C8B-B14F-4D97-AF65-F5344CB8AC3E}">
        <p14:creationId xmlns:p14="http://schemas.microsoft.com/office/powerpoint/2010/main" val="3332973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pic>
        <p:nvPicPr>
          <p:cNvPr id="7" name="Picture 6">
            <a:extLst>
              <a:ext uri="{FF2B5EF4-FFF2-40B4-BE49-F238E27FC236}">
                <a16:creationId xmlns:a16="http://schemas.microsoft.com/office/drawing/2014/main" id="{EE91AD61-3662-4DD4-BFF3-085544901B1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5"/>
          <a:stretch/>
        </p:blipFill>
        <p:spPr>
          <a:xfrm>
            <a:off x="0" y="1058335"/>
            <a:ext cx="9144000" cy="5799665"/>
          </a:xfrm>
          <a:prstGeom prst="rect">
            <a:avLst/>
          </a:prstGeom>
        </p:spPr>
      </p:pic>
      <p:sp>
        <p:nvSpPr>
          <p:cNvPr id="8" name="Rectangle 7">
            <a:extLst>
              <a:ext uri="{FF2B5EF4-FFF2-40B4-BE49-F238E27FC236}">
                <a16:creationId xmlns:a16="http://schemas.microsoft.com/office/drawing/2014/main" id="{374253B4-BE8A-4B9F-955F-8CDF4B46A884}"/>
              </a:ext>
            </a:extLst>
          </p:cNvPr>
          <p:cNvSpPr/>
          <p:nvPr userDrawn="1"/>
        </p:nvSpPr>
        <p:spPr>
          <a:xfrm>
            <a:off x="0" y="1058335"/>
            <a:ext cx="9144000" cy="5799665"/>
          </a:xfrm>
          <a:prstGeom prst="rect">
            <a:avLst/>
          </a:prstGeom>
          <a:solidFill>
            <a:schemeClr val="bg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00A0663-9032-410B-933C-AABA6945422B}"/>
              </a:ext>
            </a:extLst>
          </p:cNvPr>
          <p:cNvSpPr/>
          <p:nvPr userDrawn="1"/>
        </p:nvSpPr>
        <p:spPr>
          <a:xfrm>
            <a:off x="0" y="1058335"/>
            <a:ext cx="1600200" cy="578696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3">
            <a:extLst>
              <a:ext uri="{FF2B5EF4-FFF2-40B4-BE49-F238E27FC236}">
                <a16:creationId xmlns:a16="http://schemas.microsoft.com/office/drawing/2014/main" id="{013590E4-F943-4C00-ACA6-E5AA7109A314}"/>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cxnSp>
        <p:nvCxnSpPr>
          <p:cNvPr id="12" name="Straight Connector 11">
            <a:extLst>
              <a:ext uri="{FF2B5EF4-FFF2-40B4-BE49-F238E27FC236}">
                <a16:creationId xmlns:a16="http://schemas.microsoft.com/office/drawing/2014/main" id="{55877B2F-8C56-4665-BB85-7531A1BF683C}"/>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85D4E451-2A82-4623-8C7E-C2C1E08E85C8}"/>
              </a:ext>
            </a:extLst>
          </p:cNvPr>
          <p:cNvSpPr>
            <a:spLocks noGrp="1"/>
          </p:cNvSpPr>
          <p:nvPr>
            <p:ph sz="quarter" idx="13"/>
          </p:nvPr>
        </p:nvSpPr>
        <p:spPr>
          <a:xfrm>
            <a:off x="1879600" y="1270000"/>
            <a:ext cx="7353300" cy="5057775"/>
          </a:xfrm>
          <a:prstGeom prst="rect">
            <a:avLst/>
          </a:prstGeom>
        </p:spPr>
        <p:txBody>
          <a:bodyPr/>
          <a:lstStyle>
            <a:lvl1pPr>
              <a:defRPr lang="en-US" sz="2400"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696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4" name="Content Placeholder 3">
            <a:extLst>
              <a:ext uri="{FF2B5EF4-FFF2-40B4-BE49-F238E27FC236}">
                <a16:creationId xmlns:a16="http://schemas.microsoft.com/office/drawing/2014/main" id="{FA4A9DE3-32E9-4598-AC30-F2517CCEEA1B}"/>
              </a:ext>
            </a:extLst>
          </p:cNvPr>
          <p:cNvSpPr>
            <a:spLocks noGrp="1"/>
          </p:cNvSpPr>
          <p:nvPr>
            <p:ph sz="quarter" idx="14"/>
          </p:nvPr>
        </p:nvSpPr>
        <p:spPr>
          <a:xfrm>
            <a:off x="0" y="1058863"/>
            <a:ext cx="9144000" cy="5799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231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4" name="Picture 3" descr="Management-Wheel_FINAL_dk-blue-icons_2.png">
            <a:extLst>
              <a:ext uri="{FF2B5EF4-FFF2-40B4-BE49-F238E27FC236}">
                <a16:creationId xmlns:a16="http://schemas.microsoft.com/office/drawing/2014/main" id="{5D02E895-7A4D-4D02-A8A1-E754E60DE174}"/>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t="35838" r="29810"/>
          <a:stretch/>
        </p:blipFill>
        <p:spPr>
          <a:xfrm>
            <a:off x="5032375" y="0"/>
            <a:ext cx="4111625" cy="4220434"/>
          </a:xfrm>
          <a:prstGeom prst="rect">
            <a:avLst/>
          </a:prstGeom>
        </p:spPr>
      </p:pic>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a:t>Click to edit Master title style</a:t>
            </a:r>
            <a:endParaRPr lang="en-US" dirty="0"/>
          </a:p>
        </p:txBody>
      </p:sp>
      <p:sp>
        <p:nvSpPr>
          <p:cNvPr id="7" name="Rounded Rectangle 8">
            <a:extLst>
              <a:ext uri="{FF2B5EF4-FFF2-40B4-BE49-F238E27FC236}">
                <a16:creationId xmlns:a16="http://schemas.microsoft.com/office/drawing/2014/main" id="{28236BB2-298E-41B1-BE20-B302DC886553}"/>
              </a:ext>
            </a:extLst>
          </p:cNvPr>
          <p:cNvSpPr/>
          <p:nvPr userDrawn="1"/>
        </p:nvSpPr>
        <p:spPr>
          <a:xfrm>
            <a:off x="533400" y="3429000"/>
            <a:ext cx="7594238" cy="1905000"/>
          </a:xfrm>
          <a:prstGeom prst="roundRect">
            <a:avLst/>
          </a:prstGeom>
          <a:solidFill>
            <a:srgbClr val="F69200">
              <a:lumMod val="20000"/>
              <a:lumOff val="80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indent="0">
              <a:buClr>
                <a:schemeClr val="accent6">
                  <a:lumMod val="75000"/>
                </a:schemeClr>
              </a:buClr>
              <a:buSzPts val="2520"/>
              <a:buFont typeface="Arial"/>
              <a:buNone/>
            </a:pPr>
            <a:endParaRPr lang="en-US" sz="2200" kern="0" dirty="0">
              <a:solidFill>
                <a:srgbClr val="418AB3">
                  <a:lumMod val="50000"/>
                </a:srgbClr>
              </a:solidFill>
              <a:cs typeface="Arial"/>
            </a:endParaRPr>
          </a:p>
        </p:txBody>
      </p:sp>
      <p:sp>
        <p:nvSpPr>
          <p:cNvPr id="8" name="Rectangle 7">
            <a:extLst>
              <a:ext uri="{FF2B5EF4-FFF2-40B4-BE49-F238E27FC236}">
                <a16:creationId xmlns:a16="http://schemas.microsoft.com/office/drawing/2014/main" id="{43F02E34-8551-40B8-95AB-B1A90CF078B0}"/>
              </a:ext>
            </a:extLst>
          </p:cNvPr>
          <p:cNvSpPr/>
          <p:nvPr userDrawn="1"/>
        </p:nvSpPr>
        <p:spPr>
          <a:xfrm>
            <a:off x="228600" y="6248400"/>
            <a:ext cx="2743200" cy="485239"/>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044A6187-3F2D-4715-BF45-A3ECFCB5D350}"/>
              </a:ext>
            </a:extLst>
          </p:cNvPr>
          <p:cNvSpPr>
            <a:spLocks noGrp="1"/>
          </p:cNvSpPr>
          <p:nvPr>
            <p:ph sz="quarter" idx="10"/>
          </p:nvPr>
        </p:nvSpPr>
        <p:spPr>
          <a:xfrm>
            <a:off x="620713" y="860425"/>
            <a:ext cx="5410200" cy="2709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A54FE7F-2302-4E05-BAD6-F11C1D1B3350}"/>
              </a:ext>
            </a:extLst>
          </p:cNvPr>
          <p:cNvSpPr>
            <a:spLocks noGrp="1"/>
          </p:cNvSpPr>
          <p:nvPr>
            <p:ph sz="quarter" idx="11"/>
          </p:nvPr>
        </p:nvSpPr>
        <p:spPr>
          <a:xfrm>
            <a:off x="620713" y="3593007"/>
            <a:ext cx="7506925" cy="1740993"/>
          </a:xfrm>
          <a:prstGeom prst="rect">
            <a:avLst/>
          </a:prstGeom>
        </p:spPr>
        <p:txBody>
          <a:bodyPr/>
          <a:lstStyle>
            <a:lvl1pPr marL="342900" marR="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lvl1pPr>
          </a:lstStyle>
          <a:p>
            <a:pPr marL="342900" marR="0" lvl="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pPr>
            <a:endParaRPr kumimoji="0" lang="en-US" sz="2200" b="0" i="0" u="none" strike="noStrike" kern="0" cap="none" spc="0" normalizeH="0" baseline="0" noProof="0" dirty="0">
              <a:ln>
                <a:noFill/>
              </a:ln>
              <a:solidFill>
                <a:srgbClr val="418AB3">
                  <a:lumMod val="50000"/>
                </a:srgbClr>
              </a:solidFill>
              <a:effectLst/>
              <a:uLnTx/>
              <a:uFillTx/>
              <a:latin typeface="+mn-lt"/>
              <a:ea typeface="+mn-ea"/>
              <a:cs typeface="Arial"/>
            </a:endParaRPr>
          </a:p>
        </p:txBody>
      </p:sp>
      <p:sp>
        <p:nvSpPr>
          <p:cNvPr id="19" name="Content Placeholder 18">
            <a:extLst>
              <a:ext uri="{FF2B5EF4-FFF2-40B4-BE49-F238E27FC236}">
                <a16:creationId xmlns:a16="http://schemas.microsoft.com/office/drawing/2014/main" id="{16644FD3-5D28-4A15-BB84-23E11CE6D2D0}"/>
              </a:ext>
            </a:extLst>
          </p:cNvPr>
          <p:cNvSpPr>
            <a:spLocks noGrp="1"/>
          </p:cNvSpPr>
          <p:nvPr>
            <p:ph sz="quarter" idx="12"/>
          </p:nvPr>
        </p:nvSpPr>
        <p:spPr>
          <a:xfrm>
            <a:off x="380774" y="5410655"/>
            <a:ext cx="8339137" cy="1729704"/>
          </a:xfrm>
          <a:prstGeom prst="rect">
            <a:avLst/>
          </a:prstGeom>
        </p:spPr>
        <p:txBody>
          <a:bodyPr wrap="square">
            <a:spAutoFit/>
          </a:bodyPr>
          <a:lstStyle>
            <a:lvl1pPr marL="0" indent="0">
              <a:buNone/>
              <a:defRPr lang="en-US" sz="2000" b="1" smtClean="0">
                <a:solidFill>
                  <a:srgbClr val="AB3C19"/>
                </a:solidFill>
                <a:latin typeface="Calibri"/>
                <a:cs typeface="Calibri"/>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pic>
        <p:nvPicPr>
          <p:cNvPr id="5" name="Picture 4">
            <a:extLst>
              <a:ext uri="{FF2B5EF4-FFF2-40B4-BE49-F238E27FC236}">
                <a16:creationId xmlns:a16="http://schemas.microsoft.com/office/drawing/2014/main" id="{4B2A08B9-C60E-4A94-B11A-E01AE958F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6275507"/>
            <a:ext cx="1783166" cy="369934"/>
          </a:xfrm>
          <a:prstGeom prst="rect">
            <a:avLst/>
          </a:prstGeom>
        </p:spPr>
      </p:pic>
      <p:sp>
        <p:nvSpPr>
          <p:cNvPr id="12" name="Slide Number Placeholder 3">
            <a:extLst>
              <a:ext uri="{FF2B5EF4-FFF2-40B4-BE49-F238E27FC236}">
                <a16:creationId xmlns:a16="http://schemas.microsoft.com/office/drawing/2014/main" id="{6DFB2052-B273-430A-8BA2-CBB532CD275E}"/>
              </a:ext>
            </a:extLst>
          </p:cNvPr>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3878314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EEF5CA97-D027-4033-B23D-59B1149110F8}"/>
              </a:ext>
            </a:extLst>
          </p:cNvPr>
          <p:cNvSpPr>
            <a:spLocks noGrp="1"/>
          </p:cNvSpPr>
          <p:nvPr>
            <p:ph sz="quarter" idx="10"/>
          </p:nvPr>
        </p:nvSpPr>
        <p:spPr>
          <a:xfrm>
            <a:off x="423863" y="1284288"/>
            <a:ext cx="2301875" cy="3914918"/>
          </a:xfrm>
          <a:prstGeom prst="rect">
            <a:avLst/>
          </a:prstGeom>
          <a:noFill/>
        </p:spPr>
        <p:txBody>
          <a:bodyPr wrap="square" rtlCol="0">
            <a:spAutoFit/>
          </a:bodyPr>
          <a:lstStyle>
            <a:lvl1pPr marL="0" indent="0">
              <a:buNone/>
              <a:defRPr lang="en-US" sz="2400" b="0" smtClean="0">
                <a:solidFill>
                  <a:srgbClr val="20455A"/>
                </a:solidFill>
              </a:defRPr>
            </a:lvl1pPr>
            <a:lvl2pPr marL="171450" indent="0">
              <a:buNone/>
              <a:defRPr lang="en-US" sz="1800" b="0" smtClean="0">
                <a:solidFill>
                  <a:srgbClr val="20455A"/>
                </a:solidFill>
              </a:defRPr>
            </a:lvl2pPr>
            <a:lvl3pPr marL="685800" indent="0">
              <a:buNone/>
              <a:defRPr lang="en-US" sz="1800" b="0" smtClean="0">
                <a:solidFill>
                  <a:srgbClr val="20455A"/>
                </a:solidFill>
              </a:defRPr>
            </a:lvl3pPr>
            <a:lvl4pPr marL="1143000" indent="0">
              <a:buNone/>
              <a:defRPr lang="en-US" sz="1800" b="0" smtClean="0">
                <a:solidFill>
                  <a:srgbClr val="20455A"/>
                </a:solidFill>
              </a:defRPr>
            </a:lvl4pPr>
            <a:lvl5pPr marL="1600200" indent="0">
              <a:buNone/>
              <a:defRPr lang="en-US" sz="1800" b="0">
                <a:solidFill>
                  <a:srgbClr val="20455A"/>
                </a:solidFill>
              </a:defRPr>
            </a:lvl5pPr>
          </a:lstStyle>
          <a:p>
            <a:pPr marL="0" lvl="0"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
        <p:nvSpPr>
          <p:cNvPr id="12" name="Content Placeholder 11">
            <a:extLst>
              <a:ext uri="{FF2B5EF4-FFF2-40B4-BE49-F238E27FC236}">
                <a16:creationId xmlns:a16="http://schemas.microsoft.com/office/drawing/2014/main" id="{5004C824-9641-4D34-9C91-0C0FECE691CD}"/>
              </a:ext>
            </a:extLst>
          </p:cNvPr>
          <p:cNvSpPr>
            <a:spLocks noGrp="1"/>
          </p:cNvSpPr>
          <p:nvPr>
            <p:ph sz="quarter" idx="11"/>
          </p:nvPr>
        </p:nvSpPr>
        <p:spPr>
          <a:xfrm>
            <a:off x="2328863" y="790575"/>
            <a:ext cx="6064250" cy="6067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a:extLst>
              <a:ext uri="{FF2B5EF4-FFF2-40B4-BE49-F238E27FC236}">
                <a16:creationId xmlns:a16="http://schemas.microsoft.com/office/drawing/2014/main" id="{BA2C609F-8426-4D1C-B608-F4D975B56D67}"/>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a:t>
            </a:fld>
            <a:endParaRPr lang="en-US" dirty="0"/>
          </a:p>
        </p:txBody>
      </p:sp>
    </p:spTree>
    <p:extLst>
      <p:ext uri="{BB962C8B-B14F-4D97-AF65-F5344CB8AC3E}">
        <p14:creationId xmlns:p14="http://schemas.microsoft.com/office/powerpoint/2010/main" val="2686697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Slide Number Placeholder 3">
            <a:extLst>
              <a:ext uri="{FF2B5EF4-FFF2-40B4-BE49-F238E27FC236}">
                <a16:creationId xmlns:a16="http://schemas.microsoft.com/office/drawing/2014/main" id="{782BB183-EFE7-450D-AF38-7488AE0A2B50}"/>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a:t>
            </a:fld>
            <a:endParaRPr lang="en-US" dirty="0"/>
          </a:p>
        </p:txBody>
      </p:sp>
      <p:sp>
        <p:nvSpPr>
          <p:cNvPr id="8" name="Rectangle 7">
            <a:extLst>
              <a:ext uri="{FF2B5EF4-FFF2-40B4-BE49-F238E27FC236}">
                <a16:creationId xmlns:a16="http://schemas.microsoft.com/office/drawing/2014/main" id="{00F30487-20FA-490E-B050-290180845FF0}"/>
              </a:ext>
            </a:extLst>
          </p:cNvPr>
          <p:cNvSpPr/>
          <p:nvPr userDrawn="1"/>
        </p:nvSpPr>
        <p:spPr>
          <a:xfrm>
            <a:off x="0" y="1042460"/>
            <a:ext cx="9144000" cy="58155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99420D3-7AD9-4F23-83A7-8511933EE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4121" y="666487"/>
            <a:ext cx="6311900" cy="6311900"/>
          </a:xfrm>
          <a:prstGeom prst="rect">
            <a:avLst/>
          </a:prstGeom>
        </p:spPr>
      </p:pic>
      <p:pic>
        <p:nvPicPr>
          <p:cNvPr id="11" name="Picture 10">
            <a:extLst>
              <a:ext uri="{FF2B5EF4-FFF2-40B4-BE49-F238E27FC236}">
                <a16:creationId xmlns:a16="http://schemas.microsoft.com/office/drawing/2014/main" id="{036623B3-38E9-467D-BD88-DA82A72BD55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775" t="-1885" r="4035" b="35211"/>
          <a:stretch/>
        </p:blipFill>
        <p:spPr>
          <a:xfrm rot="775009" flipH="1">
            <a:off x="141745" y="1635212"/>
            <a:ext cx="2013737" cy="2124766"/>
          </a:xfrm>
          <a:prstGeom prst="rect">
            <a:avLst/>
          </a:prstGeom>
        </p:spPr>
      </p:pic>
      <p:sp>
        <p:nvSpPr>
          <p:cNvPr id="12" name="Slide Number Placeholder 3">
            <a:extLst>
              <a:ext uri="{FF2B5EF4-FFF2-40B4-BE49-F238E27FC236}">
                <a16:creationId xmlns:a16="http://schemas.microsoft.com/office/drawing/2014/main" id="{DF8D4C96-B5C6-44FA-89C0-FF5FC4682307}"/>
              </a:ext>
            </a:extLst>
          </p:cNvPr>
          <p:cNvSpPr txBox="1">
            <a:spLocks/>
          </p:cNvSpPr>
          <p:nvPr userDrawn="1"/>
        </p:nvSpPr>
        <p:spPr>
          <a:xfrm>
            <a:off x="8365066" y="6378222"/>
            <a:ext cx="588377" cy="407458"/>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sp>
        <p:nvSpPr>
          <p:cNvPr id="4" name="Content Placeholder 3">
            <a:extLst>
              <a:ext uri="{FF2B5EF4-FFF2-40B4-BE49-F238E27FC236}">
                <a16:creationId xmlns:a16="http://schemas.microsoft.com/office/drawing/2014/main" id="{05F4E4B9-BCDB-4DAA-A4DA-469B7A0FBA28}"/>
              </a:ext>
            </a:extLst>
          </p:cNvPr>
          <p:cNvSpPr>
            <a:spLocks noGrp="1"/>
          </p:cNvSpPr>
          <p:nvPr>
            <p:ph sz="quarter" idx="14"/>
          </p:nvPr>
        </p:nvSpPr>
        <p:spPr>
          <a:xfrm>
            <a:off x="168275" y="3957638"/>
            <a:ext cx="2841625" cy="3083921"/>
          </a:xfrm>
          <a:prstGeom prst="rect">
            <a:avLst/>
          </a:prstGeom>
          <a:noFill/>
        </p:spPr>
        <p:txBody>
          <a:bodyPr wrap="square" rtlCol="0">
            <a:spAutoFit/>
          </a:bodyPr>
          <a:lstStyle>
            <a:lvl1pPr marL="0" indent="0">
              <a:buNone/>
              <a:defRPr lang="en-US" sz="3000" b="1" smtClean="0">
                <a:solidFill>
                  <a:schemeClr val="accent1">
                    <a:lumMod val="50000"/>
                  </a:schemeClr>
                </a:solidFill>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gn="ctr"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Tree>
    <p:extLst>
      <p:ext uri="{BB962C8B-B14F-4D97-AF65-F5344CB8AC3E}">
        <p14:creationId xmlns:p14="http://schemas.microsoft.com/office/powerpoint/2010/main" val="1426490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7" name="Slide Number Placeholder 3">
            <a:extLst>
              <a:ext uri="{FF2B5EF4-FFF2-40B4-BE49-F238E27FC236}">
                <a16:creationId xmlns:a16="http://schemas.microsoft.com/office/drawing/2014/main" id="{6E277FC4-59C9-4DFD-A694-C1843127AAE9}"/>
              </a:ext>
            </a:extLst>
          </p:cNvPr>
          <p:cNvSpPr txBox="1">
            <a:spLocks/>
          </p:cNvSpPr>
          <p:nvPr userDrawn="1"/>
        </p:nvSpPr>
        <p:spPr>
          <a:xfrm>
            <a:off x="8247888" y="6324600"/>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sp>
        <p:nvSpPr>
          <p:cNvPr id="8" name="Rectangle 7">
            <a:extLst>
              <a:ext uri="{FF2B5EF4-FFF2-40B4-BE49-F238E27FC236}">
                <a16:creationId xmlns:a16="http://schemas.microsoft.com/office/drawing/2014/main" id="{CB34378D-541F-474B-B498-4DCB435B861D}"/>
              </a:ext>
            </a:extLst>
          </p:cNvPr>
          <p:cNvSpPr/>
          <p:nvPr userDrawn="1"/>
        </p:nvSpPr>
        <p:spPr>
          <a:xfrm>
            <a:off x="0" y="1058335"/>
            <a:ext cx="9144000" cy="579966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4FC1C8E-AE8C-4422-8599-B27EE49F2EAA}"/>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33400" y="152400"/>
            <a:ext cx="10175875" cy="7650160"/>
          </a:xfrm>
          <a:prstGeom prst="rect">
            <a:avLst/>
          </a:prstGeom>
        </p:spPr>
      </p:pic>
    </p:spTree>
    <p:extLst>
      <p:ext uri="{BB962C8B-B14F-4D97-AF65-F5344CB8AC3E}">
        <p14:creationId xmlns:p14="http://schemas.microsoft.com/office/powerpoint/2010/main" val="234093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p:nvPr>
        </p:nvSpPr>
        <p:spPr>
          <a:xfrm>
            <a:off x="1086557" y="1763715"/>
            <a:ext cx="7451019"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CC9169F7-6A7B-4608-9939-9FF3FCB93359}"/>
              </a:ext>
            </a:extLst>
          </p:cNvPr>
          <p:cNvSpPr/>
          <p:nvPr userDrawn="1"/>
        </p:nvSpPr>
        <p:spPr>
          <a:xfrm>
            <a:off x="152400" y="6240328"/>
            <a:ext cx="2657475" cy="4664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F3B0791-3F57-4895-A1C3-F00220F7F93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8963" y="802065"/>
            <a:ext cx="7642414" cy="6111775"/>
          </a:xfrm>
          <a:prstGeom prst="rect">
            <a:avLst/>
          </a:prstGeom>
        </p:spPr>
      </p:pic>
      <p:sp>
        <p:nvSpPr>
          <p:cNvPr id="24" name="Content Placeholder 25">
            <a:extLst>
              <a:ext uri="{FF2B5EF4-FFF2-40B4-BE49-F238E27FC236}">
                <a16:creationId xmlns:a16="http://schemas.microsoft.com/office/drawing/2014/main" id="{79D87496-F348-454E-BAFF-FD5D82A46290}"/>
              </a:ext>
            </a:extLst>
          </p:cNvPr>
          <p:cNvSpPr>
            <a:spLocks noGrp="1"/>
          </p:cNvSpPr>
          <p:nvPr>
            <p:ph sz="quarter" idx="10"/>
          </p:nvPr>
        </p:nvSpPr>
        <p:spPr>
          <a:xfrm>
            <a:off x="315917" y="1098619"/>
            <a:ext cx="1743075" cy="1104900"/>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722811"/>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5" name="Content Placeholder 27">
            <a:extLst>
              <a:ext uri="{FF2B5EF4-FFF2-40B4-BE49-F238E27FC236}">
                <a16:creationId xmlns:a16="http://schemas.microsoft.com/office/drawing/2014/main" id="{475D1CBA-3E91-4704-A1BB-F142A75BD86D}"/>
              </a:ext>
            </a:extLst>
          </p:cNvPr>
          <p:cNvSpPr>
            <a:spLocks noGrp="1"/>
          </p:cNvSpPr>
          <p:nvPr>
            <p:ph sz="quarter" idx="11"/>
          </p:nvPr>
        </p:nvSpPr>
        <p:spPr>
          <a:xfrm>
            <a:off x="315917" y="2203519"/>
            <a:ext cx="1743075" cy="1265237"/>
          </a:xfrm>
          <a:prstGeom prst="rect">
            <a:avLst/>
          </a:prstGeom>
          <a:solidFill>
            <a:srgbClr val="722811"/>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26" name="Content Placeholder 29">
            <a:extLst>
              <a:ext uri="{FF2B5EF4-FFF2-40B4-BE49-F238E27FC236}">
                <a16:creationId xmlns:a16="http://schemas.microsoft.com/office/drawing/2014/main" id="{FBD0C722-CCE4-4248-AC51-D76177DC04A9}"/>
              </a:ext>
            </a:extLst>
          </p:cNvPr>
          <p:cNvSpPr>
            <a:spLocks noGrp="1"/>
          </p:cNvSpPr>
          <p:nvPr>
            <p:ph sz="quarter" idx="12"/>
          </p:nvPr>
        </p:nvSpPr>
        <p:spPr>
          <a:xfrm>
            <a:off x="2249492" y="2935356"/>
            <a:ext cx="1641475" cy="110807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7B4900"/>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7" name="Content Placeholder 31">
            <a:extLst>
              <a:ext uri="{FF2B5EF4-FFF2-40B4-BE49-F238E27FC236}">
                <a16:creationId xmlns:a16="http://schemas.microsoft.com/office/drawing/2014/main" id="{23C7E1B1-1251-4715-881A-76A41B0A6D39}"/>
              </a:ext>
            </a:extLst>
          </p:cNvPr>
          <p:cNvSpPr>
            <a:spLocks noGrp="1"/>
          </p:cNvSpPr>
          <p:nvPr>
            <p:ph sz="quarter" idx="13"/>
          </p:nvPr>
        </p:nvSpPr>
        <p:spPr>
          <a:xfrm>
            <a:off x="2235204" y="4043431"/>
            <a:ext cx="1655763" cy="1754188"/>
          </a:xfrm>
          <a:prstGeom prst="rect">
            <a:avLst/>
          </a:prstGeom>
          <a:solidFill>
            <a:srgbClr val="7B4900"/>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28" name="Content Placeholder 33">
            <a:extLst>
              <a:ext uri="{FF2B5EF4-FFF2-40B4-BE49-F238E27FC236}">
                <a16:creationId xmlns:a16="http://schemas.microsoft.com/office/drawing/2014/main" id="{5D7C7170-B1A8-41EF-812E-3997252A3735}"/>
              </a:ext>
            </a:extLst>
          </p:cNvPr>
          <p:cNvSpPr>
            <a:spLocks noGrp="1"/>
          </p:cNvSpPr>
          <p:nvPr>
            <p:ph sz="quarter" idx="14"/>
          </p:nvPr>
        </p:nvSpPr>
        <p:spPr>
          <a:xfrm>
            <a:off x="4638679" y="1065281"/>
            <a:ext cx="2021722" cy="1138238"/>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20455A"/>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9" name="Content Placeholder 35">
            <a:extLst>
              <a:ext uri="{FF2B5EF4-FFF2-40B4-BE49-F238E27FC236}">
                <a16:creationId xmlns:a16="http://schemas.microsoft.com/office/drawing/2014/main" id="{47D635D3-292C-4CE9-B196-F328196DBF25}"/>
              </a:ext>
            </a:extLst>
          </p:cNvPr>
          <p:cNvSpPr>
            <a:spLocks noGrp="1"/>
          </p:cNvSpPr>
          <p:nvPr>
            <p:ph sz="quarter" idx="15"/>
          </p:nvPr>
        </p:nvSpPr>
        <p:spPr>
          <a:xfrm>
            <a:off x="4637092" y="2192406"/>
            <a:ext cx="2023309" cy="1200150"/>
          </a:xfrm>
          <a:prstGeom prst="rect">
            <a:avLst/>
          </a:prstGeom>
          <a:solidFill>
            <a:srgbClr val="20455A"/>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30" name="Content Placeholder 37">
            <a:extLst>
              <a:ext uri="{FF2B5EF4-FFF2-40B4-BE49-F238E27FC236}">
                <a16:creationId xmlns:a16="http://schemas.microsoft.com/office/drawing/2014/main" id="{C73471DC-0C24-4D10-B4DB-BD06FDC82B48}"/>
              </a:ext>
            </a:extLst>
          </p:cNvPr>
          <p:cNvSpPr>
            <a:spLocks noGrp="1"/>
          </p:cNvSpPr>
          <p:nvPr>
            <p:ph sz="quarter" idx="16"/>
          </p:nvPr>
        </p:nvSpPr>
        <p:spPr>
          <a:xfrm>
            <a:off x="6836635" y="1158944"/>
            <a:ext cx="2086708" cy="108902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535C13"/>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1" name="Content Placeholder 39">
            <a:extLst>
              <a:ext uri="{FF2B5EF4-FFF2-40B4-BE49-F238E27FC236}">
                <a16:creationId xmlns:a16="http://schemas.microsoft.com/office/drawing/2014/main" id="{BDCBCAC6-1367-4D31-BF4A-1891441BC918}"/>
              </a:ext>
            </a:extLst>
          </p:cNvPr>
          <p:cNvSpPr>
            <a:spLocks noGrp="1"/>
          </p:cNvSpPr>
          <p:nvPr>
            <p:ph sz="quarter" idx="17"/>
          </p:nvPr>
        </p:nvSpPr>
        <p:spPr>
          <a:xfrm>
            <a:off x="6837367" y="2247969"/>
            <a:ext cx="2085975" cy="1477962"/>
          </a:xfrm>
          <a:prstGeom prst="rect">
            <a:avLst/>
          </a:prstGeom>
          <a:solidFill>
            <a:srgbClr val="535C13"/>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32" name="Content Placeholder 41">
            <a:extLst>
              <a:ext uri="{FF2B5EF4-FFF2-40B4-BE49-F238E27FC236}">
                <a16:creationId xmlns:a16="http://schemas.microsoft.com/office/drawing/2014/main" id="{AC3BFCD1-FC72-455A-BC9C-CD32E37191A7}"/>
              </a:ext>
            </a:extLst>
          </p:cNvPr>
          <p:cNvSpPr>
            <a:spLocks noGrp="1"/>
          </p:cNvSpPr>
          <p:nvPr>
            <p:ph sz="quarter" idx="18"/>
          </p:nvPr>
        </p:nvSpPr>
        <p:spPr>
          <a:xfrm>
            <a:off x="4343404" y="3711644"/>
            <a:ext cx="1757363" cy="1119187"/>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chemeClr val="accent5">
                    <a:lumMod val="50000"/>
                  </a:scheme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3" name="Content Placeholder 43">
            <a:extLst>
              <a:ext uri="{FF2B5EF4-FFF2-40B4-BE49-F238E27FC236}">
                <a16:creationId xmlns:a16="http://schemas.microsoft.com/office/drawing/2014/main" id="{6D42B765-9F68-4AA5-98A6-4AF3ADE079CE}"/>
              </a:ext>
            </a:extLst>
          </p:cNvPr>
          <p:cNvSpPr>
            <a:spLocks noGrp="1"/>
          </p:cNvSpPr>
          <p:nvPr>
            <p:ph sz="quarter" idx="19"/>
          </p:nvPr>
        </p:nvSpPr>
        <p:spPr>
          <a:xfrm>
            <a:off x="4329117" y="4830831"/>
            <a:ext cx="1771650" cy="1200150"/>
          </a:xfrm>
          <a:prstGeom prst="rect">
            <a:avLst/>
          </a:prstGeom>
          <a:solidFill>
            <a:schemeClr val="accent5">
              <a:lumMod val="50000"/>
            </a:scheme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
        <p:nvSpPr>
          <p:cNvPr id="34" name="Content Placeholder 45">
            <a:extLst>
              <a:ext uri="{FF2B5EF4-FFF2-40B4-BE49-F238E27FC236}">
                <a16:creationId xmlns:a16="http://schemas.microsoft.com/office/drawing/2014/main" id="{106D230E-BC5D-4E73-89E0-7E1297F146F8}"/>
              </a:ext>
            </a:extLst>
          </p:cNvPr>
          <p:cNvSpPr>
            <a:spLocks noGrp="1"/>
          </p:cNvSpPr>
          <p:nvPr>
            <p:ph sz="quarter" idx="20"/>
          </p:nvPr>
        </p:nvSpPr>
        <p:spPr>
          <a:xfrm>
            <a:off x="6399217" y="3889444"/>
            <a:ext cx="2524125" cy="110172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316886"/>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5" name="Content Placeholder 47">
            <a:extLst>
              <a:ext uri="{FF2B5EF4-FFF2-40B4-BE49-F238E27FC236}">
                <a16:creationId xmlns:a16="http://schemas.microsoft.com/office/drawing/2014/main" id="{48B4375C-FD8E-4791-95B2-25A3F4DA0E19}"/>
              </a:ext>
            </a:extLst>
          </p:cNvPr>
          <p:cNvSpPr>
            <a:spLocks noGrp="1"/>
          </p:cNvSpPr>
          <p:nvPr>
            <p:ph sz="quarter" idx="21"/>
          </p:nvPr>
        </p:nvSpPr>
        <p:spPr>
          <a:xfrm>
            <a:off x="6399217" y="4991169"/>
            <a:ext cx="2524125" cy="1754187"/>
          </a:xfrm>
          <a:prstGeom prst="rect">
            <a:avLst/>
          </a:prstGeom>
          <a:solidFill>
            <a:srgbClr val="316886"/>
          </a:solidFill>
          <a:ln>
            <a:noFill/>
          </a:ln>
        </p:spPr>
        <p:txBody>
          <a:bodyPr wrap="square" rtlCol="0" anchor="t">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endParaRPr lang="en-US" dirty="0"/>
          </a:p>
        </p:txBody>
      </p:sp>
    </p:spTree>
    <p:extLst>
      <p:ext uri="{BB962C8B-B14F-4D97-AF65-F5344CB8AC3E}">
        <p14:creationId xmlns:p14="http://schemas.microsoft.com/office/powerpoint/2010/main" val="2940187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5">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pic>
        <p:nvPicPr>
          <p:cNvPr id="8" name="Picture 7" descr="Objective-Based-Design-Research.jpg">
            <a:extLst>
              <a:ext uri="{FF2B5EF4-FFF2-40B4-BE49-F238E27FC236}">
                <a16:creationId xmlns:a16="http://schemas.microsoft.com/office/drawing/2014/main" id="{4ADC81B8-92B1-4B7F-B107-2F27317D8F5B}"/>
              </a:ext>
            </a:extLst>
          </p:cNvPr>
          <p:cNvPicPr>
            <a:picLocks noChangeAspect="1"/>
          </p:cNvPicPr>
          <p:nvPr userDrawn="1"/>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66855" t="27663" r="15382" b="23815"/>
          <a:stretch/>
        </p:blipFill>
        <p:spPr>
          <a:xfrm>
            <a:off x="228601" y="3604043"/>
            <a:ext cx="1194438" cy="1422873"/>
          </a:xfrm>
          <a:prstGeom prst="rect">
            <a:avLst/>
          </a:prstGeom>
        </p:spPr>
      </p:pic>
      <p:pic>
        <p:nvPicPr>
          <p:cNvPr id="9" name="Picture 8" descr="Objective-Based-Design-Research.jpg">
            <a:extLst>
              <a:ext uri="{FF2B5EF4-FFF2-40B4-BE49-F238E27FC236}">
                <a16:creationId xmlns:a16="http://schemas.microsoft.com/office/drawing/2014/main" id="{8C85DA6F-C55C-480B-AD34-8AD9B40CBA22}"/>
              </a:ext>
            </a:extLst>
          </p:cNvPr>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31761" t="16876" r="39866" b="16672"/>
          <a:stretch/>
        </p:blipFill>
        <p:spPr>
          <a:xfrm>
            <a:off x="228601" y="1812857"/>
            <a:ext cx="1212345" cy="1687132"/>
          </a:xfrm>
          <a:prstGeom prst="rect">
            <a:avLst/>
          </a:prstGeom>
        </p:spPr>
      </p:pic>
      <p:pic>
        <p:nvPicPr>
          <p:cNvPr id="10" name="Picture 9" descr="Objective-Based-Design-Research.jpg">
            <a:extLst>
              <a:ext uri="{FF2B5EF4-FFF2-40B4-BE49-F238E27FC236}">
                <a16:creationId xmlns:a16="http://schemas.microsoft.com/office/drawing/2014/main" id="{28D6D652-936E-4D21-BE53-BB7DFE19EAF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5399" t="33783" r="67968" b="29370"/>
          <a:stretch/>
        </p:blipFill>
        <p:spPr>
          <a:xfrm>
            <a:off x="228601" y="5146745"/>
            <a:ext cx="1184914" cy="1526928"/>
          </a:xfrm>
          <a:prstGeom prst="rect">
            <a:avLst/>
          </a:prstGeom>
        </p:spPr>
      </p:pic>
      <p:pic>
        <p:nvPicPr>
          <p:cNvPr id="11" name="Picture 10" descr="Objective-Based-Design-Research.jpg">
            <a:extLst>
              <a:ext uri="{FF2B5EF4-FFF2-40B4-BE49-F238E27FC236}">
                <a16:creationId xmlns:a16="http://schemas.microsoft.com/office/drawing/2014/main" id="{690FD535-71BF-454A-86C7-E6CD3DD71B3B}"/>
              </a:ext>
            </a:extLst>
          </p:cNvPr>
          <p:cNvPicPr>
            <a:picLocks noChangeAspect="1"/>
          </p:cNvPicPr>
          <p:nvPr userDrawn="1"/>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59494" t="16876" r="33575" b="16672"/>
          <a:stretch/>
        </p:blipFill>
        <p:spPr>
          <a:xfrm>
            <a:off x="1440946" y="1815060"/>
            <a:ext cx="372115" cy="1684929"/>
          </a:xfrm>
          <a:prstGeom prst="rect">
            <a:avLst/>
          </a:prstGeom>
        </p:spPr>
      </p:pic>
      <p:pic>
        <p:nvPicPr>
          <p:cNvPr id="12" name="Picture 11" descr="Objective-Based-Design-Research.jpg">
            <a:extLst>
              <a:ext uri="{FF2B5EF4-FFF2-40B4-BE49-F238E27FC236}">
                <a16:creationId xmlns:a16="http://schemas.microsoft.com/office/drawing/2014/main" id="{BE358873-4439-4F33-A6CA-8D11022BA10F}"/>
              </a:ext>
            </a:extLst>
          </p:cNvPr>
          <p:cNvPicPr>
            <a:picLocks noChangeAspect="1"/>
          </p:cNvPicPr>
          <p:nvPr userDrawn="1"/>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59343" t="16876" r="33575" b="16672"/>
          <a:stretch/>
        </p:blipFill>
        <p:spPr>
          <a:xfrm>
            <a:off x="1426983" y="3604043"/>
            <a:ext cx="381782" cy="1422872"/>
          </a:xfrm>
          <a:prstGeom prst="rect">
            <a:avLst/>
          </a:prstGeom>
        </p:spPr>
      </p:pic>
      <p:pic>
        <p:nvPicPr>
          <p:cNvPr id="13" name="Picture 12" descr="Objective-Based-Design-Research.jpg">
            <a:extLst>
              <a:ext uri="{FF2B5EF4-FFF2-40B4-BE49-F238E27FC236}">
                <a16:creationId xmlns:a16="http://schemas.microsoft.com/office/drawing/2014/main" id="{97187498-C8C9-4F12-9A2B-BF86DCA76C9F}"/>
              </a:ext>
            </a:extLst>
          </p:cNvPr>
          <p:cNvPicPr>
            <a:picLocks noChangeAspect="1"/>
          </p:cNvPicPr>
          <p:nvPr userDrawn="1"/>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59494" t="16876" r="33575" b="16672"/>
          <a:stretch/>
        </p:blipFill>
        <p:spPr>
          <a:xfrm>
            <a:off x="1413516" y="5146745"/>
            <a:ext cx="395250" cy="1526927"/>
          </a:xfrm>
          <a:prstGeom prst="rect">
            <a:avLst/>
          </a:prstGeom>
        </p:spPr>
      </p:pic>
      <p:sp>
        <p:nvSpPr>
          <p:cNvPr id="14" name="Rectangle 13">
            <a:extLst>
              <a:ext uri="{FF2B5EF4-FFF2-40B4-BE49-F238E27FC236}">
                <a16:creationId xmlns:a16="http://schemas.microsoft.com/office/drawing/2014/main" id="{D6A51E56-B8A8-403A-94A0-3F49051FD6A3}"/>
              </a:ext>
            </a:extLst>
          </p:cNvPr>
          <p:cNvSpPr/>
          <p:nvPr userDrawn="1"/>
        </p:nvSpPr>
        <p:spPr>
          <a:xfrm>
            <a:off x="1808765" y="1812857"/>
            <a:ext cx="7335235" cy="4860815"/>
          </a:xfrm>
          <a:prstGeom prst="rect">
            <a:avLst/>
          </a:prstGeom>
          <a:gradFill>
            <a:gsLst>
              <a:gs pos="0">
                <a:schemeClr val="accent6">
                  <a:lumMod val="20000"/>
                  <a:lumOff val="80000"/>
                </a:schemeClr>
              </a:gs>
              <a:gs pos="100000">
                <a:schemeClr val="accent6">
                  <a:lumMod val="20000"/>
                  <a:lumOff val="8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FC33CB2C-E7FA-4B71-BE8B-D185D3DFF706}"/>
              </a:ext>
            </a:extLst>
          </p:cNvPr>
          <p:cNvSpPr>
            <a:spLocks noGrp="1"/>
          </p:cNvSpPr>
          <p:nvPr>
            <p:ph sz="quarter" idx="14"/>
          </p:nvPr>
        </p:nvSpPr>
        <p:spPr>
          <a:xfrm>
            <a:off x="228600" y="1244600"/>
            <a:ext cx="7124700" cy="463550"/>
          </a:xfrm>
          <a:prstGeom prst="rect">
            <a:avLst/>
          </a:prstGeom>
          <a:noFill/>
          <a:ln>
            <a:noFill/>
          </a:ln>
        </p:spPr>
        <p:txBody>
          <a:bodyPr spcFirstLastPara="1" wrap="square" lIns="91425" tIns="45700" rIns="91425" bIns="45700" anchor="t" anchorCtr="0">
            <a:noAutofit/>
          </a:bodyPr>
          <a:lstStyle>
            <a:lvl1pPr>
              <a:defRPr lang="en-US" sz="2400" b="1" smtClean="0">
                <a:solidFill>
                  <a:srgbClr val="306786"/>
                </a:solidFill>
                <a:latin typeface="Arial"/>
                <a:ea typeface="Arial"/>
                <a:cs typeface="Arial"/>
              </a:defRPr>
            </a:lvl1pPr>
            <a:lvl2pPr>
              <a:defRPr lang="en-US" sz="1800" smtClean="0"/>
            </a:lvl2pPr>
            <a:lvl3pPr>
              <a:defRPr lang="en-US" sz="1800" smtClean="0"/>
            </a:lvl3pPr>
            <a:lvl4pPr>
              <a:defRPr lang="en-US" sz="1800" smtClean="0"/>
            </a:lvl4pPr>
            <a:lvl5pPr>
              <a:defRPr lang="en-US" sz="1800"/>
            </a:lvl5pPr>
          </a:lstStyle>
          <a:p>
            <a:pPr marL="15875" marR="0" lvl="0" indent="0" defTabSz="914400">
              <a:spcBef>
                <a:spcPts val="0"/>
              </a:spcBef>
              <a:spcAft>
                <a:spcPts val="0"/>
              </a:spcAft>
              <a:buNone/>
            </a:pPr>
            <a:r>
              <a:rPr lang="en-US" dirty="0"/>
              <a:t>Click to edit Master text styles</a:t>
            </a:r>
          </a:p>
        </p:txBody>
      </p:sp>
      <p:sp>
        <p:nvSpPr>
          <p:cNvPr id="17" name="Content Placeholder 16">
            <a:extLst>
              <a:ext uri="{FF2B5EF4-FFF2-40B4-BE49-F238E27FC236}">
                <a16:creationId xmlns:a16="http://schemas.microsoft.com/office/drawing/2014/main" id="{A34FEF15-3D7B-42E7-BE5B-779F4EA9F1CC}"/>
              </a:ext>
            </a:extLst>
          </p:cNvPr>
          <p:cNvSpPr>
            <a:spLocks noGrp="1"/>
          </p:cNvSpPr>
          <p:nvPr>
            <p:ph sz="quarter" idx="15"/>
          </p:nvPr>
        </p:nvSpPr>
        <p:spPr>
          <a:xfrm>
            <a:off x="1789113" y="1893888"/>
            <a:ext cx="7354887" cy="1991314"/>
          </a:xfrm>
          <a:prstGeom prst="rect">
            <a:avLst/>
          </a:prstGeom>
          <a:noFill/>
        </p:spPr>
        <p:txBody>
          <a:bodyPr wrap="square" rtlCol="0">
            <a:spAutoFit/>
          </a:bodyPr>
          <a:lstStyle>
            <a:lvl1pPr>
              <a:defRPr lang="en-US" sz="2200" smtClean="0"/>
            </a:lvl1pPr>
            <a:lvl2pPr>
              <a:defRPr lang="en-US" sz="1800" smtClean="0"/>
            </a:lvl2pPr>
            <a:lvl3pPr>
              <a:defRPr lang="en-US" sz="1800" smtClean="0"/>
            </a:lvl3pPr>
            <a:lvl4pPr>
              <a:defRPr lang="en-US" sz="1800" smtClean="0"/>
            </a:lvl4pPr>
            <a:lvl5pPr>
              <a:defRPr lang="en-US" sz="1800"/>
            </a:lvl5pPr>
          </a:lstStyle>
          <a:p>
            <a:pPr marL="461963" lvl="0" indent="-227013" defTabSz="914400">
              <a:spcBef>
                <a:spcPts val="24"/>
              </a:spcBef>
              <a:spcAft>
                <a:spcPts val="1800"/>
              </a:spcAft>
              <a:buClr>
                <a:srgbClr val="DF5327">
                  <a:lumMod val="75000"/>
                </a:srgbClr>
              </a:buClr>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1793242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9" y="6338711"/>
            <a:ext cx="516465"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4" y="274640"/>
            <a:ext cx="8933366" cy="783695"/>
          </a:xfrm>
          <a:prstGeom prst="rect">
            <a:avLst/>
          </a:prstGeom>
          <a:solidFill>
            <a:schemeClr val="accent5">
              <a:lumMod val="50000"/>
            </a:schemeClr>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4" y="1437268"/>
            <a:ext cx="3630342" cy="46897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78111" y="5729112"/>
            <a:ext cx="5065889"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078111" y="860779"/>
            <a:ext cx="5065889" cy="47272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24732" y="3979333"/>
            <a:ext cx="3047824" cy="1439334"/>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0" name="Title 1"/>
          <p:cNvSpPr txBox="1">
            <a:spLocks/>
          </p:cNvSpPr>
          <p:nvPr/>
        </p:nvSpPr>
        <p:spPr>
          <a:xfrm>
            <a:off x="-155222" y="0"/>
            <a:ext cx="4035778" cy="7083778"/>
          </a:xfrm>
          <a:prstGeom prst="rect">
            <a:avLst/>
          </a:prstGeom>
          <a:solidFill>
            <a:schemeClr val="accent5">
              <a:lumMod val="75000"/>
            </a:schemeClr>
          </a:solidFill>
        </p:spPr>
        <p:txBody>
          <a:bodyPr anchor="ctr"/>
          <a:lstStyle>
            <a:lvl1pPr marL="0" indent="454025" algn="l" defTabSz="457200" rtl="0" eaLnBrk="1" latinLnBrk="0" hangingPunct="1">
              <a:spcBef>
                <a:spcPct val="0"/>
              </a:spcBef>
              <a:buNone/>
              <a:defRPr sz="3600" b="0" i="0" kern="1200">
                <a:solidFill>
                  <a:schemeClr val="bg1"/>
                </a:solidFill>
                <a:latin typeface="Arial"/>
                <a:ea typeface="+mj-ea"/>
                <a:cs typeface="Arial"/>
              </a:defRPr>
            </a:lvl1pPr>
          </a:lstStyle>
          <a:p>
            <a:endParaRPr lang="en-US" dirty="0">
              <a:solidFill>
                <a:prstClr val="white"/>
              </a:solidFill>
            </a:endParaRPr>
          </a:p>
        </p:txBody>
      </p:sp>
      <p:sp>
        <p:nvSpPr>
          <p:cNvPr id="6" name="Text Placeholder 5"/>
          <p:cNvSpPr>
            <a:spLocks noGrp="1"/>
          </p:cNvSpPr>
          <p:nvPr>
            <p:ph type="body" sz="quarter" idx="13" hasCustomPrompt="1"/>
          </p:nvPr>
        </p:nvSpPr>
        <p:spPr>
          <a:xfrm>
            <a:off x="324733" y="1114249"/>
            <a:ext cx="2892425" cy="2709862"/>
          </a:xfrm>
          <a:prstGeom prst="rect">
            <a:avLst/>
          </a:prstGeom>
        </p:spPr>
        <p:txBody>
          <a:bodyPr vert="horz" anchor="b"/>
          <a:lstStyle>
            <a:lvl1pPr marL="0" indent="0">
              <a:buFontTx/>
              <a:buNone/>
              <a:defRPr/>
            </a:lvl1pPr>
          </a:lstStyle>
          <a:p>
            <a:r>
              <a:rPr lang="en-US" dirty="0"/>
              <a:t>Click to edit Master title style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85561"/>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90095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5890"/>
            <a:ext cx="5486400"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382890"/>
            <a:ext cx="5486400" cy="3682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588000"/>
            <a:ext cx="5486400" cy="5842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1" name="Text Placeholder 5"/>
          <p:cNvSpPr>
            <a:spLocks noGrp="1"/>
          </p:cNvSpPr>
          <p:nvPr>
            <p:ph type="body" sz="quarter" idx="11"/>
          </p:nvPr>
        </p:nvSpPr>
        <p:spPr>
          <a:xfrm>
            <a:off x="228600" y="154518"/>
            <a:ext cx="8915400"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40"/>
            <a:ext cx="88392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5" name="Text Placeholder 4"/>
          <p:cNvSpPr>
            <a:spLocks noGrp="1"/>
          </p:cNvSpPr>
          <p:nvPr>
            <p:ph type="body" sz="quarter" idx="12"/>
          </p:nvPr>
        </p:nvSpPr>
        <p:spPr>
          <a:xfrm>
            <a:off x="1086557" y="1763715"/>
            <a:ext cx="7451019"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13"/>
          </p:nvPr>
        </p:nvSpPr>
        <p:spPr>
          <a:xfrm>
            <a:off x="8387645"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61AE83B2-E8EC-4E2C-9B1A-9EF87AE3A553}"/>
              </a:ext>
            </a:extLst>
          </p:cNvPr>
          <p:cNvSpPr/>
          <p:nvPr userDrawn="1"/>
        </p:nvSpPr>
        <p:spPr>
          <a:xfrm>
            <a:off x="76200" y="6248400"/>
            <a:ext cx="2286000" cy="59094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a:extLst>
              <a:ext uri="{FF2B5EF4-FFF2-40B4-BE49-F238E27FC236}">
                <a16:creationId xmlns:a16="http://schemas.microsoft.com/office/drawing/2014/main" id="{407B05C0-FE23-4953-9A6C-AED116EB132D}"/>
              </a:ext>
            </a:extLst>
          </p:cNvPr>
          <p:cNvSpPr/>
          <p:nvPr userDrawn="1"/>
        </p:nvSpPr>
        <p:spPr>
          <a:xfrm>
            <a:off x="76200" y="6193536"/>
            <a:ext cx="2286000" cy="67324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C51F81DA-5A7E-4A8D-8354-D1DCD873BB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0753" y="1285349"/>
            <a:ext cx="2362200" cy="1595788"/>
          </a:xfrm>
          <a:prstGeom prst="rect">
            <a:avLst/>
          </a:prstGeom>
        </p:spPr>
      </p:pic>
      <p:pic>
        <p:nvPicPr>
          <p:cNvPr id="8" name="Picture 7">
            <a:extLst>
              <a:ext uri="{FF2B5EF4-FFF2-40B4-BE49-F238E27FC236}">
                <a16:creationId xmlns:a16="http://schemas.microsoft.com/office/drawing/2014/main" id="{05C28BE6-B43F-45D2-A55F-291F902F92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0753" y="3205573"/>
            <a:ext cx="2362200" cy="1561755"/>
          </a:xfrm>
          <a:prstGeom prst="rect">
            <a:avLst/>
          </a:prstGeom>
        </p:spPr>
      </p:pic>
      <p:pic>
        <p:nvPicPr>
          <p:cNvPr id="9" name="Picture 8">
            <a:extLst>
              <a:ext uri="{FF2B5EF4-FFF2-40B4-BE49-F238E27FC236}">
                <a16:creationId xmlns:a16="http://schemas.microsoft.com/office/drawing/2014/main" id="{5E94BDFD-9775-4022-8E3A-9AC5E16C66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70278" y="5028375"/>
            <a:ext cx="2352675" cy="1612705"/>
          </a:xfrm>
          <a:prstGeom prst="rect">
            <a:avLst/>
          </a:prstGeom>
        </p:spPr>
      </p:pic>
      <p:sp>
        <p:nvSpPr>
          <p:cNvPr id="10" name="Rectangle 9">
            <a:extLst>
              <a:ext uri="{FF2B5EF4-FFF2-40B4-BE49-F238E27FC236}">
                <a16:creationId xmlns:a16="http://schemas.microsoft.com/office/drawing/2014/main" id="{B6490448-DDDE-4821-AD32-53A814189AB6}"/>
              </a:ext>
            </a:extLst>
          </p:cNvPr>
          <p:cNvSpPr/>
          <p:nvPr userDrawn="1"/>
        </p:nvSpPr>
        <p:spPr>
          <a:xfrm>
            <a:off x="609600" y="1285349"/>
            <a:ext cx="585788" cy="15957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49E3315-A791-462F-BA8A-418FAF601BD6}"/>
              </a:ext>
            </a:extLst>
          </p:cNvPr>
          <p:cNvSpPr/>
          <p:nvPr userDrawn="1"/>
        </p:nvSpPr>
        <p:spPr>
          <a:xfrm>
            <a:off x="609600" y="3171540"/>
            <a:ext cx="585788" cy="159578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0184F00-828D-4F83-9DEA-0775BD978EA8}"/>
              </a:ext>
            </a:extLst>
          </p:cNvPr>
          <p:cNvSpPr/>
          <p:nvPr userDrawn="1"/>
        </p:nvSpPr>
        <p:spPr>
          <a:xfrm>
            <a:off x="609600" y="5036833"/>
            <a:ext cx="585788" cy="159578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Content Placeholder 3">
            <a:extLst>
              <a:ext uri="{FF2B5EF4-FFF2-40B4-BE49-F238E27FC236}">
                <a16:creationId xmlns:a16="http://schemas.microsoft.com/office/drawing/2014/main" id="{966A5735-39B9-445D-8034-BE02E74AC993}"/>
              </a:ext>
            </a:extLst>
          </p:cNvPr>
          <p:cNvSpPr>
            <a:spLocks noGrp="1"/>
          </p:cNvSpPr>
          <p:nvPr>
            <p:ph sz="quarter" idx="10"/>
          </p:nvPr>
        </p:nvSpPr>
        <p:spPr>
          <a:xfrm>
            <a:off x="3887788" y="1447800"/>
            <a:ext cx="3351212" cy="390525"/>
          </a:xfrm>
          <a:prstGeom prst="rect">
            <a:avLst/>
          </a:prstGeom>
        </p:spPr>
        <p:txBody>
          <a:bodyPr/>
          <a:lstStyle>
            <a:lvl1pPr>
              <a:defRPr lang="en-US" sz="2400" b="1" kern="0" smtClean="0">
                <a:solidFill>
                  <a:srgbClr val="DF5327">
                    <a:lumMod val="75000"/>
                  </a:srgbClr>
                </a:solidFill>
                <a:cs typeface="Arial"/>
              </a:defRPr>
            </a:lvl1pPr>
            <a:lvl2pPr>
              <a:defRPr lang="en-US" smtClean="0"/>
            </a:lvl2pPr>
            <a:lvl3pPr>
              <a:defRPr lang="en-US" smtClean="0"/>
            </a:lvl3pPr>
            <a:lvl4pPr>
              <a:defRPr lang="en-US" smtClean="0"/>
            </a:lvl4pPr>
            <a:lvl5pPr>
              <a:defRPr lang="en-US"/>
            </a:lvl5pPr>
          </a:lstStyle>
          <a:p>
            <a:pPr marL="0" lvl="0" indent="0" defTabSz="914400">
              <a:spcBef>
                <a:spcPts val="0"/>
              </a:spcBef>
              <a:buClr>
                <a:srgbClr val="000000"/>
              </a:buClr>
              <a:buNone/>
            </a:pPr>
            <a:endParaRPr lang="en-US" dirty="0"/>
          </a:p>
        </p:txBody>
      </p:sp>
      <p:sp>
        <p:nvSpPr>
          <p:cNvPr id="14" name="Content Placeholder 6">
            <a:extLst>
              <a:ext uri="{FF2B5EF4-FFF2-40B4-BE49-F238E27FC236}">
                <a16:creationId xmlns:a16="http://schemas.microsoft.com/office/drawing/2014/main" id="{492C3AAB-0F8A-4E33-9C40-582F111958AC}"/>
              </a:ext>
            </a:extLst>
          </p:cNvPr>
          <p:cNvSpPr>
            <a:spLocks noGrp="1"/>
          </p:cNvSpPr>
          <p:nvPr>
            <p:ph sz="quarter" idx="11"/>
          </p:nvPr>
        </p:nvSpPr>
        <p:spPr>
          <a:xfrm>
            <a:off x="4267200" y="1854200"/>
            <a:ext cx="4267200" cy="673100"/>
          </a:xfrm>
          <a:prstGeom prst="rect">
            <a:avLst/>
          </a:prstGeom>
        </p:spPr>
        <p:txBody>
          <a:bodyPr/>
          <a:lstStyle>
            <a:lvl1pPr>
              <a:defRPr lang="en-US" sz="2000" kern="0" smtClean="0">
                <a:solidFill>
                  <a:srgbClr val="DF5327">
                    <a:lumMod val="50000"/>
                  </a:srgbClr>
                </a:solidFill>
                <a:cs typeface="Arial"/>
              </a:defRPr>
            </a:lvl1pPr>
            <a:lvl2pPr>
              <a:defRPr lang="en-US" smtClean="0"/>
            </a:lvl2pPr>
            <a:lvl3pPr>
              <a:defRPr lang="en-US" smtClean="0"/>
            </a:lvl3pPr>
            <a:lvl4pPr>
              <a:defRPr lang="en-US" smtClean="0"/>
            </a:lvl4pPr>
            <a:lvl5pPr>
              <a:defRPr lang="en-US"/>
            </a:lvl5pPr>
          </a:lstStyle>
          <a:p>
            <a:pPr marL="407988" lvl="0" indent="0" defTabSz="914400">
              <a:spcBef>
                <a:spcPts val="0"/>
              </a:spcBef>
              <a:buClr>
                <a:srgbClr val="000000"/>
              </a:buClr>
              <a:buNone/>
            </a:pPr>
            <a:endParaRPr lang="en-US" dirty="0"/>
          </a:p>
        </p:txBody>
      </p:sp>
      <p:sp>
        <p:nvSpPr>
          <p:cNvPr id="15" name="Content Placeholder 3">
            <a:extLst>
              <a:ext uri="{FF2B5EF4-FFF2-40B4-BE49-F238E27FC236}">
                <a16:creationId xmlns:a16="http://schemas.microsoft.com/office/drawing/2014/main" id="{37E4B82F-7E76-41B4-A2B3-8AD085420473}"/>
              </a:ext>
            </a:extLst>
          </p:cNvPr>
          <p:cNvSpPr>
            <a:spLocks noGrp="1"/>
          </p:cNvSpPr>
          <p:nvPr>
            <p:ph sz="quarter" idx="12"/>
          </p:nvPr>
        </p:nvSpPr>
        <p:spPr>
          <a:xfrm>
            <a:off x="3900223" y="3451718"/>
            <a:ext cx="3351212" cy="390525"/>
          </a:xfrm>
          <a:prstGeom prst="rect">
            <a:avLst/>
          </a:prstGeom>
        </p:spPr>
        <p:txBody>
          <a:bodyPr/>
          <a:lstStyle>
            <a:lvl1pPr>
              <a:defRPr lang="en-US" sz="2400" b="1" kern="0" dirty="0">
                <a:solidFill>
                  <a:srgbClr val="418AB3">
                    <a:lumMod val="75000"/>
                  </a:srgbClr>
                </a:solidFill>
                <a:cs typeface="Arial"/>
              </a:defRPr>
            </a:lvl1pPr>
          </a:lstStyle>
          <a:p>
            <a:pPr marL="0" lvl="0" indent="0" defTabSz="914400">
              <a:spcBef>
                <a:spcPts val="0"/>
              </a:spcBef>
              <a:buClr>
                <a:srgbClr val="000000"/>
              </a:buClr>
              <a:buNone/>
            </a:pPr>
            <a:endParaRPr lang="en-US" dirty="0"/>
          </a:p>
        </p:txBody>
      </p:sp>
      <p:sp>
        <p:nvSpPr>
          <p:cNvPr id="16" name="Content Placeholder 6">
            <a:extLst>
              <a:ext uri="{FF2B5EF4-FFF2-40B4-BE49-F238E27FC236}">
                <a16:creationId xmlns:a16="http://schemas.microsoft.com/office/drawing/2014/main" id="{56641246-370A-46B8-B348-C38176BF43A3}"/>
              </a:ext>
            </a:extLst>
          </p:cNvPr>
          <p:cNvSpPr>
            <a:spLocks noGrp="1"/>
          </p:cNvSpPr>
          <p:nvPr>
            <p:ph sz="quarter" idx="13"/>
          </p:nvPr>
        </p:nvSpPr>
        <p:spPr>
          <a:xfrm>
            <a:off x="4279635" y="3858118"/>
            <a:ext cx="4267200" cy="673100"/>
          </a:xfrm>
          <a:prstGeom prst="rect">
            <a:avLst/>
          </a:prstGeom>
        </p:spPr>
        <p:txBody>
          <a:bodyPr/>
          <a:lstStyle>
            <a:lvl1pPr>
              <a:defRPr lang="en-US" sz="2000" kern="0" dirty="0">
                <a:solidFill>
                  <a:srgbClr val="418AB3">
                    <a:lumMod val="50000"/>
                  </a:srgbClr>
                </a:solidFill>
                <a:cs typeface="Arial"/>
              </a:defRPr>
            </a:lvl1pPr>
          </a:lstStyle>
          <a:p>
            <a:pPr marL="407988" lvl="0" indent="0" defTabSz="914400">
              <a:spcBef>
                <a:spcPts val="0"/>
              </a:spcBef>
              <a:buClr>
                <a:srgbClr val="000000"/>
              </a:buClr>
              <a:buNone/>
            </a:pPr>
            <a:endParaRPr lang="en-US" dirty="0"/>
          </a:p>
        </p:txBody>
      </p:sp>
      <p:sp>
        <p:nvSpPr>
          <p:cNvPr id="17" name="Content Placeholder 3">
            <a:extLst>
              <a:ext uri="{FF2B5EF4-FFF2-40B4-BE49-F238E27FC236}">
                <a16:creationId xmlns:a16="http://schemas.microsoft.com/office/drawing/2014/main" id="{0F476422-5A23-4271-B0EB-56117430B2C9}"/>
              </a:ext>
            </a:extLst>
          </p:cNvPr>
          <p:cNvSpPr>
            <a:spLocks noGrp="1"/>
          </p:cNvSpPr>
          <p:nvPr>
            <p:ph sz="quarter" idx="14"/>
          </p:nvPr>
        </p:nvSpPr>
        <p:spPr>
          <a:xfrm>
            <a:off x="3871648" y="5222439"/>
            <a:ext cx="3351212" cy="390525"/>
          </a:xfrm>
          <a:prstGeom prst="rect">
            <a:avLst/>
          </a:prstGeom>
        </p:spPr>
        <p:txBody>
          <a:bodyPr/>
          <a:lstStyle>
            <a:lvl1pPr>
              <a:defRPr kumimoji="0" lang="en-US" sz="2400" b="1" i="0" u="none" strike="noStrike" kern="0" cap="none" spc="0" normalizeH="0" baseline="0" dirty="0">
                <a:ln>
                  <a:noFill/>
                </a:ln>
                <a:solidFill>
                  <a:srgbClr val="A6B727">
                    <a:lumMod val="50000"/>
                  </a:srgbClr>
                </a:solidFill>
                <a:effectLst/>
                <a:uLnTx/>
                <a:uFillTx/>
                <a:latin typeface="Arial"/>
                <a:cs typeface="Arial"/>
              </a:defRPr>
            </a:lvl1pPr>
          </a:lstStyle>
          <a:p>
            <a:pPr marL="0" marR="0" lvl="0" indent="0" defTabSz="914400" fontAlgn="auto">
              <a:lnSpc>
                <a:spcPct val="100000"/>
              </a:lnSpc>
              <a:spcBef>
                <a:spcPts val="0"/>
              </a:spcBef>
              <a:spcAft>
                <a:spcPts val="0"/>
              </a:spcAft>
              <a:buClr>
                <a:srgbClr val="000000"/>
              </a:buClr>
              <a:buSzTx/>
              <a:buNone/>
              <a:tabLst/>
            </a:pPr>
            <a:endParaRPr lang="en-US" dirty="0"/>
          </a:p>
        </p:txBody>
      </p:sp>
      <p:sp>
        <p:nvSpPr>
          <p:cNvPr id="18" name="Content Placeholder 6">
            <a:extLst>
              <a:ext uri="{FF2B5EF4-FFF2-40B4-BE49-F238E27FC236}">
                <a16:creationId xmlns:a16="http://schemas.microsoft.com/office/drawing/2014/main" id="{804034D7-AF36-4201-992F-0196674748F3}"/>
              </a:ext>
            </a:extLst>
          </p:cNvPr>
          <p:cNvSpPr>
            <a:spLocks noGrp="1"/>
          </p:cNvSpPr>
          <p:nvPr>
            <p:ph sz="quarter" idx="15"/>
          </p:nvPr>
        </p:nvSpPr>
        <p:spPr>
          <a:xfrm>
            <a:off x="4251060" y="5628839"/>
            <a:ext cx="4267200" cy="673100"/>
          </a:xfrm>
          <a:prstGeom prst="rect">
            <a:avLst/>
          </a:prstGeom>
        </p:spPr>
        <p:txBody>
          <a:bodyPr/>
          <a:lstStyle>
            <a:lvl1pPr>
              <a:defRPr kumimoji="0" lang="en-US" sz="2000" b="0" i="0" u="sng" strike="noStrike" kern="0" cap="none" spc="0" normalizeH="0" baseline="0" dirty="0">
                <a:ln>
                  <a:noFill/>
                </a:ln>
                <a:solidFill>
                  <a:srgbClr val="A6B727">
                    <a:lumMod val="50000"/>
                  </a:srgbClr>
                </a:solidFill>
                <a:effectLst/>
                <a:uLnTx/>
                <a:uFillTx/>
                <a:latin typeface="Arial"/>
                <a:cs typeface="Arial"/>
              </a:defRPr>
            </a:lvl1pPr>
          </a:lstStyle>
          <a:p>
            <a:pPr marL="406400" marR="0" lvl="0" indent="0" defTabSz="914400" fontAlgn="auto">
              <a:lnSpc>
                <a:spcPct val="100000"/>
              </a:lnSpc>
              <a:spcBef>
                <a:spcPts val="0"/>
              </a:spcBef>
              <a:spcAft>
                <a:spcPts val="0"/>
              </a:spcAft>
              <a:buClr>
                <a:srgbClr val="000000"/>
              </a:buClr>
              <a:buSzTx/>
              <a:buNone/>
              <a:tabLst/>
            </a:pPr>
            <a:endParaRPr lang="en-US" dirty="0"/>
          </a:p>
        </p:txBody>
      </p:sp>
      <p:sp>
        <p:nvSpPr>
          <p:cNvPr id="19" name="Slide Number Placeholder 3">
            <a:extLst>
              <a:ext uri="{FF2B5EF4-FFF2-40B4-BE49-F238E27FC236}">
                <a16:creationId xmlns:a16="http://schemas.microsoft.com/office/drawing/2014/main" id="{E48330D5-CB2F-4829-BFB3-01C8D151BF78}"/>
              </a:ext>
            </a:extLst>
          </p:cNvPr>
          <p:cNvSpPr>
            <a:spLocks noGrp="1"/>
          </p:cNvSpPr>
          <p:nvPr>
            <p:ph type="sldNum" sz="quarter" idx="16"/>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3148764377"/>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chemeClr val="accent1">
                  <a:lumMod val="75000"/>
                </a:schemeClr>
              </a:buClr>
              <a:defRPr sz="24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buClr>
                <a:schemeClr val="accent1">
                  <a:lumMod val="75000"/>
                </a:schemeClr>
              </a:buClr>
              <a:defRPr sz="24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2"/>
          </p:nvPr>
        </p:nvSpPr>
        <p:spPr>
          <a:xfrm>
            <a:off x="8407400"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itle 1"/>
          <p:cNvSpPr>
            <a:spLocks noGrp="1"/>
          </p:cNvSpPr>
          <p:nvPr>
            <p:ph type="title"/>
          </p:nvPr>
        </p:nvSpPr>
        <p:spPr>
          <a:xfrm>
            <a:off x="304800" y="274640"/>
            <a:ext cx="88392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5890"/>
            <a:ext cx="5486400"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382890"/>
            <a:ext cx="5486400" cy="3682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588000"/>
            <a:ext cx="5486400" cy="5842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1" name="Text Placeholder 5"/>
          <p:cNvSpPr>
            <a:spLocks noGrp="1"/>
          </p:cNvSpPr>
          <p:nvPr>
            <p:ph type="body" sz="quarter" idx="11"/>
          </p:nvPr>
        </p:nvSpPr>
        <p:spPr>
          <a:xfrm>
            <a:off x="228600" y="154518"/>
            <a:ext cx="8915400"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7" name="Rectangle 6"/>
          <p:cNvSpPr/>
          <p:nvPr/>
        </p:nvSpPr>
        <p:spPr>
          <a:xfrm>
            <a:off x="-158752" y="6119815"/>
            <a:ext cx="9501190" cy="912812"/>
          </a:xfrm>
          <a:prstGeom prst="rect">
            <a:avLst/>
          </a:prstGeom>
          <a:solidFill>
            <a:srgbClr val="DCE6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Evaluation Slide">
    <p:spTree>
      <p:nvGrpSpPr>
        <p:cNvPr id="1" name=""/>
        <p:cNvGrpSpPr/>
        <p:nvPr/>
      </p:nvGrpSpPr>
      <p:grpSpPr>
        <a:xfrm>
          <a:off x="0" y="0"/>
          <a:ext cx="0" cy="0"/>
          <a:chOff x="0" y="0"/>
          <a:chExt cx="0" cy="0"/>
        </a:xfrm>
      </p:grpSpPr>
      <p:pic>
        <p:nvPicPr>
          <p:cNvPr id="8" name="Picture 7" descr="confetti1.psd"/>
          <p:cNvPicPr>
            <a:picLocks noChangeAspect="1"/>
          </p:cNvPicPr>
          <p:nvPr/>
        </p:nvPicPr>
        <p:blipFill rotWithShape="1">
          <a:blip r:embed="rId2">
            <a:alphaModFix amt="8000"/>
            <a:extLst>
              <a:ext uri="{28A0092B-C50C-407E-A947-70E740481C1C}">
                <a14:useLocalDpi xmlns:a14="http://schemas.microsoft.com/office/drawing/2010/main" val="0"/>
              </a:ext>
            </a:extLst>
          </a:blip>
          <a:srcRect l="16218" r="6411"/>
          <a:stretch/>
        </p:blipFill>
        <p:spPr>
          <a:xfrm>
            <a:off x="-206375" y="-1"/>
            <a:ext cx="9532938" cy="7048501"/>
          </a:xfrm>
          <a:prstGeom prst="rect">
            <a:avLst/>
          </a:prstGeom>
        </p:spPr>
      </p:pic>
      <p:sp>
        <p:nvSpPr>
          <p:cNvPr id="9" name="Title 1"/>
          <p:cNvSpPr txBox="1">
            <a:spLocks/>
          </p:cNvSpPr>
          <p:nvPr/>
        </p:nvSpPr>
        <p:spPr bwMode="auto">
          <a:xfrm>
            <a:off x="0" y="274640"/>
            <a:ext cx="9157160" cy="783695"/>
          </a:xfrm>
          <a:prstGeom prst="rect">
            <a:avLst/>
          </a:prstGeom>
          <a:solidFill>
            <a:srgbClr val="1C3141"/>
          </a:solidFill>
        </p:spPr>
        <p:txBody>
          <a:bodyPr vert="horz" wrap="square" lIns="68580" tIns="34290" rIns="68580" bIns="3429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30188" indent="0" algn="l"/>
            <a:r>
              <a:rPr lang="en-US" altLang="en-US" sz="3600" dirty="0">
                <a:solidFill>
                  <a:srgbClr val="FFFFFF"/>
                </a:solidFill>
              </a:rPr>
              <a:t>Please, help us help you.</a:t>
            </a:r>
          </a:p>
        </p:txBody>
      </p:sp>
      <p:pic>
        <p:nvPicPr>
          <p:cNvPr id="10" name="Picture 9" descr="feedback.jp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647857" y="950431"/>
            <a:ext cx="3968086" cy="1462519"/>
          </a:xfrm>
          <a:prstGeom prst="rect">
            <a:avLst/>
          </a:prstGeom>
        </p:spPr>
      </p:pic>
      <p:pic>
        <p:nvPicPr>
          <p:cNvPr id="11" name="Picture 10" descr="Screen Shot 2016-03-14 at 3.01.5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9696">
            <a:off x="7239148" y="168835"/>
            <a:ext cx="1813854" cy="2637077"/>
          </a:xfrm>
          <a:prstGeom prst="rect">
            <a:avLst/>
          </a:prstGeom>
        </p:spPr>
      </p:pic>
      <p:sp>
        <p:nvSpPr>
          <p:cNvPr id="12" name="Content Placeholder 2"/>
          <p:cNvSpPr txBox="1">
            <a:spLocks/>
          </p:cNvSpPr>
          <p:nvPr/>
        </p:nvSpPr>
        <p:spPr bwMode="auto">
          <a:xfrm>
            <a:off x="366559" y="2470137"/>
            <a:ext cx="8695555" cy="380459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Font typeface="Arial"/>
              <a:buNone/>
            </a:pPr>
            <a:r>
              <a:rPr lang="en-US" sz="2400" dirty="0"/>
              <a:t>A new confidential, and easy-to-complete, online </a:t>
            </a:r>
            <a:br>
              <a:rPr lang="en-US" sz="2400" dirty="0"/>
            </a:br>
            <a:r>
              <a:rPr lang="en-US" sz="2400" dirty="0"/>
              <a:t>evaluation form will help us learn from you what worked well </a:t>
            </a:r>
            <a:br>
              <a:rPr lang="en-US" sz="2400" dirty="0"/>
            </a:br>
            <a:r>
              <a:rPr lang="en-US" sz="2400" dirty="0"/>
              <a:t>in this presentation and how we can improve.</a:t>
            </a:r>
          </a:p>
          <a:p>
            <a:pPr marL="1257300" indent="-457200">
              <a:spcAft>
                <a:spcPts val="900"/>
              </a:spcAft>
              <a:buClr>
                <a:schemeClr val="accent3">
                  <a:lumMod val="50000"/>
                </a:schemeClr>
              </a:buClr>
              <a:buFont typeface="+mj-ea"/>
              <a:buAutoNum type="circleNumDbPlain"/>
            </a:pPr>
            <a:r>
              <a:rPr lang="en-US" sz="2400" dirty="0"/>
              <a:t>To access the survey, enter the following link </a:t>
            </a:r>
            <a:br>
              <a:rPr lang="en-US" sz="2400" dirty="0"/>
            </a:br>
            <a:r>
              <a:rPr lang="en-US" sz="2400" dirty="0"/>
              <a:t>into your cell phone's or laptop's browser: </a:t>
            </a:r>
            <a:br>
              <a:rPr lang="en-US" sz="2400" dirty="0"/>
            </a:br>
            <a:endParaRPr lang="en-US" sz="2400" dirty="0"/>
          </a:p>
          <a:p>
            <a:pPr marL="1257300" indent="-457200">
              <a:spcAft>
                <a:spcPts val="900"/>
              </a:spcAft>
              <a:buClr>
                <a:schemeClr val="accent3">
                  <a:lumMod val="50000"/>
                </a:schemeClr>
              </a:buClr>
              <a:buFont typeface="+mj-ea"/>
              <a:buAutoNum type="circleNumDbPlain"/>
            </a:pPr>
            <a:r>
              <a:rPr lang="en-US" sz="2400" dirty="0"/>
              <a:t>When prompted, enter the following session title: </a:t>
            </a:r>
            <a:br>
              <a:rPr lang="en-US" sz="2400" dirty="0"/>
            </a:br>
            <a:endParaRPr lang="en-US" sz="2400" dirty="0"/>
          </a:p>
          <a:p>
            <a:pPr marL="800100" indent="0">
              <a:spcAft>
                <a:spcPts val="900"/>
              </a:spcAft>
              <a:buClr>
                <a:schemeClr val="accent3">
                  <a:lumMod val="50000"/>
                </a:schemeClr>
              </a:buClr>
              <a:buFont typeface="+mj-ea"/>
              <a:buNone/>
            </a:pPr>
            <a:r>
              <a:rPr lang="en-US" sz="2400" i="1" dirty="0">
                <a:solidFill>
                  <a:schemeClr val="accent3">
                    <a:lumMod val="50000"/>
                  </a:schemeClr>
                </a:solidFill>
              </a:rPr>
              <a:t>    Thank you for supporting our ongoing monitoring.</a:t>
            </a:r>
          </a:p>
        </p:txBody>
      </p:sp>
      <p:sp>
        <p:nvSpPr>
          <p:cNvPr id="7" name="Text Placeholder 6"/>
          <p:cNvSpPr>
            <a:spLocks noGrp="1"/>
          </p:cNvSpPr>
          <p:nvPr>
            <p:ph type="body" sz="quarter" idx="12" hasCustomPrompt="1"/>
          </p:nvPr>
        </p:nvSpPr>
        <p:spPr>
          <a:xfrm>
            <a:off x="1693863" y="4589463"/>
            <a:ext cx="6103937" cy="422275"/>
          </a:xfrm>
          <a:prstGeom prst="rect">
            <a:avLst/>
          </a:prstGeom>
        </p:spPr>
        <p:txBody>
          <a:bodyPr vert="horz"/>
          <a:lstStyle>
            <a:lvl1pPr marL="0" indent="0">
              <a:buNone/>
              <a:defRPr sz="2400" baseline="0"/>
            </a:lvl1pPr>
          </a:lstStyle>
          <a:p>
            <a:pPr lvl="0"/>
            <a:r>
              <a:rPr lang="en-US" dirty="0"/>
              <a:t>Type Tiny URL here</a:t>
            </a:r>
          </a:p>
        </p:txBody>
      </p:sp>
      <p:sp>
        <p:nvSpPr>
          <p:cNvPr id="3" name="Text Placeholder 2"/>
          <p:cNvSpPr>
            <a:spLocks noGrp="1"/>
          </p:cNvSpPr>
          <p:nvPr>
            <p:ph type="body" sz="quarter" idx="13" hasCustomPrompt="1"/>
          </p:nvPr>
        </p:nvSpPr>
        <p:spPr>
          <a:xfrm>
            <a:off x="1693863" y="5511800"/>
            <a:ext cx="6035675" cy="457200"/>
          </a:xfrm>
          <a:prstGeom prst="rect">
            <a:avLst/>
          </a:prstGeom>
        </p:spPr>
        <p:txBody>
          <a:bodyPr vert="horz"/>
          <a:lstStyle>
            <a:lvl1pPr marL="0" indent="0">
              <a:buFontTx/>
              <a:buNone/>
              <a:defRPr sz="2400" baseline="0"/>
            </a:lvl1pPr>
          </a:lstStyle>
          <a:p>
            <a:pPr lvl="0"/>
            <a:r>
              <a:rPr lang="en-US" dirty="0"/>
              <a:t>Type Short Session 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estion Slide">
    <p:spTree>
      <p:nvGrpSpPr>
        <p:cNvPr id="1" name=""/>
        <p:cNvGrpSpPr/>
        <p:nvPr/>
      </p:nvGrpSpPr>
      <p:grpSpPr>
        <a:xfrm>
          <a:off x="0" y="0"/>
          <a:ext cx="0" cy="0"/>
          <a:chOff x="0" y="0"/>
          <a:chExt cx="0" cy="0"/>
        </a:xfrm>
      </p:grpSpPr>
      <p:sp>
        <p:nvSpPr>
          <p:cNvPr id="9" name="Title 1"/>
          <p:cNvSpPr txBox="1">
            <a:spLocks/>
          </p:cNvSpPr>
          <p:nvPr/>
        </p:nvSpPr>
        <p:spPr bwMode="auto">
          <a:xfrm>
            <a:off x="304800" y="274640"/>
            <a:ext cx="8852360" cy="783695"/>
          </a:xfrm>
          <a:prstGeom prst="rect">
            <a:avLst/>
          </a:prstGeom>
          <a:solidFill>
            <a:srgbClr val="1C3141"/>
          </a:solidFill>
        </p:spPr>
        <p:txBody>
          <a:bodyPr vert="horz" wrap="square" lIns="68580" tIns="34290" rIns="68580" bIns="3429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30188" indent="0" algn="l"/>
            <a:r>
              <a:rPr lang="en-US" altLang="en-US" sz="3600" dirty="0">
                <a:solidFill>
                  <a:srgbClr val="FFFFFF"/>
                </a:solidFill>
              </a:rPr>
              <a:t>Questions?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6" name="Title 1"/>
          <p:cNvSpPr txBox="1">
            <a:spLocks/>
          </p:cNvSpPr>
          <p:nvPr/>
        </p:nvSpPr>
        <p:spPr>
          <a:xfrm>
            <a:off x="0" y="237065"/>
            <a:ext cx="9144000" cy="5273843"/>
          </a:xfrm>
          <a:prstGeom prst="rect">
            <a:avLst/>
          </a:prstGeom>
          <a:solidFill>
            <a:schemeClr val="accent5">
              <a:lumMod val="60000"/>
              <a:lumOff val="40000"/>
            </a:schemeClr>
          </a:solidFill>
        </p:spPr>
        <p:txBody>
          <a:bodyPr anchor="ctr"/>
          <a:lstStyle>
            <a:lvl1pPr marL="0" indent="0" algn="ctr" defTabSz="457200" rtl="0" eaLnBrk="1" latinLnBrk="0" hangingPunct="1">
              <a:spcBef>
                <a:spcPct val="0"/>
              </a:spcBef>
              <a:buNone/>
              <a:defRPr sz="3200" b="0" i="0" kern="1200" baseline="0">
                <a:solidFill>
                  <a:schemeClr val="bg1"/>
                </a:solidFill>
                <a:latin typeface="Arial"/>
                <a:ea typeface="+mj-ea"/>
                <a:cs typeface="Arial"/>
              </a:defRPr>
            </a:lvl1pPr>
          </a:lstStyle>
          <a:p>
            <a:endParaRPr lang="en-US" dirty="0">
              <a:solidFill>
                <a:prstClr val="white"/>
              </a:solidFill>
            </a:endParaRPr>
          </a:p>
        </p:txBody>
      </p:sp>
      <p:sp>
        <p:nvSpPr>
          <p:cNvPr id="3" name="TextBox 2"/>
          <p:cNvSpPr txBox="1"/>
          <p:nvPr/>
        </p:nvSpPr>
        <p:spPr>
          <a:xfrm>
            <a:off x="0" y="6208890"/>
            <a:ext cx="9144000" cy="646331"/>
          </a:xfrm>
          <a:prstGeom prst="rect">
            <a:avLst/>
          </a:prstGeom>
          <a:solidFill>
            <a:schemeClr val="accent5">
              <a:lumMod val="20000"/>
              <a:lumOff val="80000"/>
            </a:schemeClr>
          </a:solidFill>
        </p:spPr>
        <p:txBody>
          <a:bodyPr wrap="square" rtlCol="0">
            <a:spAutoFit/>
          </a:bodyPr>
          <a:lstStyle/>
          <a:p>
            <a:pPr defTabSz="914400"/>
            <a:endParaRPr lang="en-US" dirty="0">
              <a:solidFill>
                <a:prstClr val="black"/>
              </a:solidFill>
              <a:latin typeface="Arial"/>
            </a:endParaRPr>
          </a:p>
          <a:p>
            <a:pPr defTabSz="914400"/>
            <a:endParaRPr lang="en-US" dirty="0">
              <a:solidFill>
                <a:prstClr val="black"/>
              </a:solidFill>
              <a:latin typeface="Arial"/>
            </a:endParaRPr>
          </a:p>
        </p:txBody>
      </p:sp>
      <p:sp>
        <p:nvSpPr>
          <p:cNvPr id="4" name="TextBox 3"/>
          <p:cNvSpPr txBox="1"/>
          <p:nvPr/>
        </p:nvSpPr>
        <p:spPr>
          <a:xfrm>
            <a:off x="22281" y="1010659"/>
            <a:ext cx="9098211" cy="3600986"/>
          </a:xfrm>
          <a:prstGeom prst="rect">
            <a:avLst/>
          </a:prstGeom>
          <a:noFill/>
        </p:spPr>
        <p:txBody>
          <a:bodyPr wrap="square" rtlCol="0">
            <a:spAutoFit/>
          </a:bodyPr>
          <a:lstStyle/>
          <a:p>
            <a:pPr algn="ctr" defTabSz="914400"/>
            <a:r>
              <a:rPr lang="en-US" sz="3200" dirty="0">
                <a:solidFill>
                  <a:srgbClr val="1C3141"/>
                </a:solidFill>
                <a:latin typeface="Arial"/>
              </a:rPr>
              <a:t>Contact PMFO</a:t>
            </a:r>
          </a:p>
          <a:p>
            <a:pPr algn="ctr" defTabSz="914400"/>
            <a:endParaRPr lang="en-US" sz="2800" dirty="0">
              <a:solidFill>
                <a:srgbClr val="1C3141"/>
              </a:solidFill>
              <a:latin typeface="Arial"/>
            </a:endParaRPr>
          </a:p>
          <a:p>
            <a:pPr algn="ctr" defTabSz="914400"/>
            <a:r>
              <a:rPr lang="en-US" sz="2800" dirty="0">
                <a:solidFill>
                  <a:srgbClr val="1C3141"/>
                </a:solidFill>
                <a:latin typeface="Arial"/>
              </a:rPr>
              <a:t>pmfo@ecetta.info</a:t>
            </a:r>
            <a:br>
              <a:rPr lang="en-US" sz="2800" dirty="0">
                <a:solidFill>
                  <a:srgbClr val="1C3141"/>
                </a:solidFill>
                <a:latin typeface="Arial"/>
              </a:rPr>
            </a:br>
            <a:br>
              <a:rPr lang="en-US" sz="2800" dirty="0">
                <a:solidFill>
                  <a:srgbClr val="1C3141"/>
                </a:solidFill>
                <a:latin typeface="Arial"/>
              </a:rPr>
            </a:br>
            <a:r>
              <a:rPr lang="en-US" sz="2800" dirty="0">
                <a:solidFill>
                  <a:srgbClr val="1C3141"/>
                </a:solidFill>
                <a:latin typeface="Arial"/>
                <a:hlinkClick r:id="rId2" invalidUrl="https://eclkc.ohs.acf.hhs.gov/ hslc/tta-system/operations"/>
              </a:rPr>
              <a:t>https://eclkc.ohs.acf.hhs.gov/</a:t>
            </a:r>
            <a:br>
              <a:rPr lang="en-US" sz="2800" dirty="0">
                <a:solidFill>
                  <a:srgbClr val="1C3141"/>
                </a:solidFill>
                <a:latin typeface="Arial"/>
                <a:hlinkClick r:id="rId2" invalidUrl="https://eclkc.ohs.acf.hhs.gov/ hslc/tta-system/operations"/>
              </a:rPr>
            </a:br>
            <a:r>
              <a:rPr lang="en-US" sz="2800" dirty="0">
                <a:solidFill>
                  <a:srgbClr val="1C3141"/>
                </a:solidFill>
                <a:latin typeface="Arial"/>
                <a:hlinkClick r:id="rId2" invalidUrl="https://eclkc.ohs.acf.hhs.gov/ hslc/tta-system/operations"/>
              </a:rPr>
              <a:t>hslc/tta-system/operations</a:t>
            </a:r>
            <a:br>
              <a:rPr lang="en-US" sz="2800" dirty="0">
                <a:solidFill>
                  <a:srgbClr val="1C3141"/>
                </a:solidFill>
                <a:latin typeface="Arial"/>
              </a:rPr>
            </a:br>
            <a:br>
              <a:rPr lang="en-US" sz="2800" dirty="0">
                <a:solidFill>
                  <a:srgbClr val="1C3141"/>
                </a:solidFill>
                <a:latin typeface="Arial"/>
              </a:rPr>
            </a:br>
            <a:r>
              <a:rPr lang="en-US" sz="2800" dirty="0">
                <a:solidFill>
                  <a:srgbClr val="1C3141"/>
                </a:solidFill>
                <a:latin typeface="Arial"/>
              </a:rPr>
              <a:t>Call us: 888.874.5469</a:t>
            </a:r>
          </a:p>
        </p:txBody>
      </p:sp>
      <p:pic>
        <p:nvPicPr>
          <p:cNvPr id="2" name="Picture 1" descr="HHS-Logo-Transpa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63" y="5722327"/>
            <a:ext cx="1217737" cy="1132894"/>
          </a:xfrm>
          <a:prstGeom prst="rect">
            <a:avLst/>
          </a:prstGeom>
        </p:spPr>
      </p:pic>
      <p:pic>
        <p:nvPicPr>
          <p:cNvPr id="5" name="Picture 4" descr="PMFO_Transparent.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0244" y="6027524"/>
            <a:ext cx="3406547" cy="705480"/>
          </a:xfrm>
          <a:prstGeom prst="rect">
            <a:avLst/>
          </a:prstGeom>
        </p:spPr>
      </p:pic>
      <p:pic>
        <p:nvPicPr>
          <p:cNvPr id="7" name="Picture 6" descr="acf-logo-full-RGB (1).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395" y="6153113"/>
            <a:ext cx="3436044" cy="534953"/>
          </a:xfrm>
          <a:prstGeom prst="rect">
            <a:avLst/>
          </a:prstGeom>
        </p:spPr>
      </p:pic>
      <p:pic>
        <p:nvPicPr>
          <p:cNvPr id="9" name="Picture 8" descr="file-tk-email-icon-svg-28.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6017" y="1775723"/>
            <a:ext cx="775369" cy="775369"/>
          </a:xfrm>
          <a:prstGeom prst="rect">
            <a:avLst/>
          </a:prstGeom>
        </p:spPr>
      </p:pic>
      <p:pic>
        <p:nvPicPr>
          <p:cNvPr id="10" name="Picture 9" descr="auricular-phone-symbol-in-a-circl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59" y="3953170"/>
            <a:ext cx="670026" cy="670026"/>
          </a:xfrm>
          <a:prstGeom prst="rect">
            <a:avLst/>
          </a:prstGeom>
        </p:spPr>
      </p:pic>
      <p:grpSp>
        <p:nvGrpSpPr>
          <p:cNvPr id="11" name="Group 10"/>
          <p:cNvGrpSpPr/>
          <p:nvPr/>
        </p:nvGrpSpPr>
        <p:grpSpPr>
          <a:xfrm>
            <a:off x="1154554" y="2841983"/>
            <a:ext cx="751846" cy="751846"/>
            <a:chOff x="586603" y="4769312"/>
            <a:chExt cx="751846" cy="751846"/>
          </a:xfrm>
        </p:grpSpPr>
        <p:sp>
          <p:nvSpPr>
            <p:cNvPr id="12" name="Oval 11"/>
            <p:cNvSpPr/>
            <p:nvPr/>
          </p:nvSpPr>
          <p:spPr>
            <a:xfrm>
              <a:off x="586603" y="4769312"/>
              <a:ext cx="751846" cy="751846"/>
            </a:xfrm>
            <a:prstGeom prst="ellipse">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hom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179" y="4864498"/>
              <a:ext cx="543829" cy="543829"/>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419ECA5-419B-413E-835A-4D9EAA4977A3}"/>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1473" y="1727683"/>
            <a:ext cx="4800600" cy="4978908"/>
          </a:xfrm>
          <a:prstGeom prst="rect">
            <a:avLst/>
          </a:prstGeom>
        </p:spPr>
      </p:pic>
      <p:sp>
        <p:nvSpPr>
          <p:cNvPr id="7" name="Line Callout 2 (Accent Bar) 15">
            <a:extLst>
              <a:ext uri="{FF2B5EF4-FFF2-40B4-BE49-F238E27FC236}">
                <a16:creationId xmlns:a16="http://schemas.microsoft.com/office/drawing/2014/main" id="{7763C079-BC40-4A80-BA86-ABDE1590CA44}"/>
              </a:ext>
            </a:extLst>
          </p:cNvPr>
          <p:cNvSpPr/>
          <p:nvPr userDrawn="1"/>
        </p:nvSpPr>
        <p:spPr>
          <a:xfrm>
            <a:off x="304800" y="1219200"/>
            <a:ext cx="2286000" cy="991591"/>
          </a:xfrm>
          <a:prstGeom prst="accentCallout2">
            <a:avLst>
              <a:gd name="adj1" fmla="val 45881"/>
              <a:gd name="adj2" fmla="val 105082"/>
              <a:gd name="adj3" fmla="val 45881"/>
              <a:gd name="adj4" fmla="val 111671"/>
              <a:gd name="adj5" fmla="val 77707"/>
              <a:gd name="adj6" fmla="val 125711"/>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chemeClr val="accent2">
                  <a:lumMod val="50000"/>
                </a:schemeClr>
              </a:solidFill>
            </a:endParaRPr>
          </a:p>
        </p:txBody>
      </p:sp>
      <p:sp>
        <p:nvSpPr>
          <p:cNvPr id="8" name="Line Callout 2 (Accent Bar) 16">
            <a:extLst>
              <a:ext uri="{FF2B5EF4-FFF2-40B4-BE49-F238E27FC236}">
                <a16:creationId xmlns:a16="http://schemas.microsoft.com/office/drawing/2014/main" id="{F48EC1F3-8E84-4C74-BDB6-F716D6CC3263}"/>
              </a:ext>
            </a:extLst>
          </p:cNvPr>
          <p:cNvSpPr/>
          <p:nvPr userDrawn="1"/>
        </p:nvSpPr>
        <p:spPr>
          <a:xfrm>
            <a:off x="6668665" y="3237967"/>
            <a:ext cx="2282358" cy="2413750"/>
          </a:xfrm>
          <a:prstGeom prst="accentCallout2">
            <a:avLst>
              <a:gd name="adj1" fmla="val 49799"/>
              <a:gd name="adj2" fmla="val -4264"/>
              <a:gd name="adj3" fmla="val 49618"/>
              <a:gd name="adj4" fmla="val -13841"/>
              <a:gd name="adj5" fmla="val 21574"/>
              <a:gd name="adj6" fmla="val -27018"/>
            </a:avLst>
          </a:prstGeom>
          <a:solidFill>
            <a:schemeClr val="accent1">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solidFill>
                <a:schemeClr val="accent1">
                  <a:lumMod val="50000"/>
                </a:schemeClr>
              </a:solidFill>
            </a:endParaRPr>
          </a:p>
        </p:txBody>
      </p:sp>
      <p:sp>
        <p:nvSpPr>
          <p:cNvPr id="9" name="Line Callout 2 (Accent Bar) 17">
            <a:extLst>
              <a:ext uri="{FF2B5EF4-FFF2-40B4-BE49-F238E27FC236}">
                <a16:creationId xmlns:a16="http://schemas.microsoft.com/office/drawing/2014/main" id="{581CA13E-2DF3-4F5E-9AF1-74D6C36519D7}"/>
              </a:ext>
            </a:extLst>
          </p:cNvPr>
          <p:cNvSpPr/>
          <p:nvPr userDrawn="1"/>
        </p:nvSpPr>
        <p:spPr>
          <a:xfrm>
            <a:off x="304800" y="4217137"/>
            <a:ext cx="2090073" cy="1919574"/>
          </a:xfrm>
          <a:prstGeom prst="accentCallout2">
            <a:avLst>
              <a:gd name="adj1" fmla="val 58198"/>
              <a:gd name="adj2" fmla="val 103092"/>
              <a:gd name="adj3" fmla="val 58198"/>
              <a:gd name="adj4" fmla="val 115949"/>
              <a:gd name="adj5" fmla="val 35293"/>
              <a:gd name="adj6" fmla="val 125597"/>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solidFill>
                <a:schemeClr val="accent6">
                  <a:lumMod val="50000"/>
                </a:schemeClr>
              </a:solidFill>
            </a:endParaRPr>
          </a:p>
        </p:txBody>
      </p:sp>
      <p:sp>
        <p:nvSpPr>
          <p:cNvPr id="10" name="Content Placeholder 9">
            <a:extLst>
              <a:ext uri="{FF2B5EF4-FFF2-40B4-BE49-F238E27FC236}">
                <a16:creationId xmlns:a16="http://schemas.microsoft.com/office/drawing/2014/main" id="{F42DD4DF-042C-456D-BD78-9C345320FBE0}"/>
              </a:ext>
            </a:extLst>
          </p:cNvPr>
          <p:cNvSpPr>
            <a:spLocks noGrp="1"/>
          </p:cNvSpPr>
          <p:nvPr>
            <p:ph sz="quarter" idx="10"/>
          </p:nvPr>
        </p:nvSpPr>
        <p:spPr>
          <a:xfrm>
            <a:off x="304800" y="1193800"/>
            <a:ext cx="2298700" cy="1016000"/>
          </a:xfrm>
          <a:prstGeom prst="rect">
            <a:avLst/>
          </a:prstGeom>
        </p:spPr>
        <p:txBody>
          <a:bodyPr/>
          <a:lstStyle/>
          <a:p>
            <a:pPr lvl="0"/>
            <a:endParaRPr lang="en-US" dirty="0"/>
          </a:p>
        </p:txBody>
      </p:sp>
      <p:sp>
        <p:nvSpPr>
          <p:cNvPr id="12" name="Content Placeholder 11">
            <a:extLst>
              <a:ext uri="{FF2B5EF4-FFF2-40B4-BE49-F238E27FC236}">
                <a16:creationId xmlns:a16="http://schemas.microsoft.com/office/drawing/2014/main" id="{71B61D4E-228D-4D2E-9EE6-DCF3E62ADB08}"/>
              </a:ext>
            </a:extLst>
          </p:cNvPr>
          <p:cNvSpPr>
            <a:spLocks noGrp="1"/>
          </p:cNvSpPr>
          <p:nvPr>
            <p:ph sz="quarter" idx="11"/>
          </p:nvPr>
        </p:nvSpPr>
        <p:spPr>
          <a:xfrm>
            <a:off x="304800" y="4216400"/>
            <a:ext cx="2090738" cy="1920875"/>
          </a:xfrm>
          <a:prstGeom prst="rect">
            <a:avLst/>
          </a:prstGeom>
        </p:spPr>
        <p:txBody>
          <a:bodyPr/>
          <a:lstStyle/>
          <a:p>
            <a:pPr lvl="0"/>
            <a:endParaRPr lang="en-US" dirty="0"/>
          </a:p>
        </p:txBody>
      </p:sp>
      <p:sp>
        <p:nvSpPr>
          <p:cNvPr id="14" name="Content Placeholder 13">
            <a:extLst>
              <a:ext uri="{FF2B5EF4-FFF2-40B4-BE49-F238E27FC236}">
                <a16:creationId xmlns:a16="http://schemas.microsoft.com/office/drawing/2014/main" id="{1B42449E-99DD-43FE-826B-FEB6BCB56486}"/>
              </a:ext>
            </a:extLst>
          </p:cNvPr>
          <p:cNvSpPr>
            <a:spLocks noGrp="1"/>
          </p:cNvSpPr>
          <p:nvPr>
            <p:ph sz="quarter" idx="12"/>
          </p:nvPr>
        </p:nvSpPr>
        <p:spPr>
          <a:xfrm>
            <a:off x="6667500" y="3238500"/>
            <a:ext cx="2282825" cy="2413000"/>
          </a:xfrm>
          <a:prstGeom prst="rect">
            <a:avLst/>
          </a:prstGeom>
        </p:spPr>
        <p:txBody>
          <a:bodyPr/>
          <a:lstStyle/>
          <a:p>
            <a:pPr lvl="0"/>
            <a:endParaRPr lang="en-US" dirty="0"/>
          </a:p>
        </p:txBody>
      </p:sp>
      <p:sp>
        <p:nvSpPr>
          <p:cNvPr id="16" name="Content Placeholder 15">
            <a:extLst>
              <a:ext uri="{FF2B5EF4-FFF2-40B4-BE49-F238E27FC236}">
                <a16:creationId xmlns:a16="http://schemas.microsoft.com/office/drawing/2014/main" id="{EF5A18CB-A32D-4703-931F-84EA9A7E29E3}"/>
              </a:ext>
            </a:extLst>
          </p:cNvPr>
          <p:cNvSpPr>
            <a:spLocks noGrp="1"/>
          </p:cNvSpPr>
          <p:nvPr>
            <p:ph sz="quarter" idx="13"/>
          </p:nvPr>
        </p:nvSpPr>
        <p:spPr>
          <a:xfrm>
            <a:off x="2960688" y="5791200"/>
            <a:ext cx="2373312" cy="503238"/>
          </a:xfrm>
          <a:prstGeom prst="rect">
            <a:avLst/>
          </a:prstGeom>
        </p:spPr>
        <p:txBody>
          <a:bodyPr vert="horz"/>
          <a:lstStyle>
            <a:lvl1pPr>
              <a:defRPr lang="en-US" sz="900" dirty="0"/>
            </a:lvl1pPr>
          </a:lstStyle>
          <a:p>
            <a:pPr marL="0" lvl="0" indent="0">
              <a:buClr>
                <a:schemeClr val="accent1">
                  <a:lumMod val="75000"/>
                </a:schemeClr>
              </a:buClr>
              <a:buNone/>
            </a:pPr>
            <a:endParaRPr lang="en-US" dirty="0"/>
          </a:p>
        </p:txBody>
      </p:sp>
      <p:sp>
        <p:nvSpPr>
          <p:cNvPr id="11" name="Slide Number Placeholder 3">
            <a:extLst>
              <a:ext uri="{FF2B5EF4-FFF2-40B4-BE49-F238E27FC236}">
                <a16:creationId xmlns:a16="http://schemas.microsoft.com/office/drawing/2014/main" id="{57A39C2F-E8E8-4CF9-8E17-C88F90CAFB7C}"/>
              </a:ext>
            </a:extLst>
          </p:cNvPr>
          <p:cNvSpPr>
            <a:spLocks noGrp="1"/>
          </p:cNvSpPr>
          <p:nvPr>
            <p:ph type="sldNum" sz="quarter" idx="14"/>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662272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5_Two Content">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282221" y="1453445"/>
            <a:ext cx="3852333" cy="4672719"/>
          </a:xfrm>
          <a:prstGeom prst="rect">
            <a:avLst/>
          </a:prstGeom>
          <a:solidFill>
            <a:srgbClr val="953734"/>
          </a:solidFill>
          <a:ln>
            <a:noFill/>
          </a:ln>
        </p:spPr>
        <p:txBody>
          <a:bodyPr lIns="91425" tIns="91425" rIns="91425" bIns="91425" anchor="t" anchorCtr="0"/>
          <a:lstStyle>
            <a:lvl1pPr marL="0" marR="0" lvl="0"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2" name="Shape 42"/>
          <p:cNvSpPr txBox="1">
            <a:spLocks noGrp="1"/>
          </p:cNvSpPr>
          <p:nvPr>
            <p:ph type="body" idx="2"/>
          </p:nvPr>
        </p:nvSpPr>
        <p:spPr>
          <a:xfrm>
            <a:off x="4402667" y="1453445"/>
            <a:ext cx="4507087" cy="4672718"/>
          </a:xfrm>
          <a:prstGeom prst="rect">
            <a:avLst/>
          </a:prstGeom>
          <a:noFill/>
          <a:ln>
            <a:noFill/>
          </a:ln>
        </p:spPr>
        <p:txBody>
          <a:bodyPr lIns="91425" tIns="91425" rIns="91425" bIns="91425" anchor="t" anchorCtr="0"/>
          <a:lstStyle>
            <a:lvl1pPr marL="342900" marR="0" lvl="0" indent="-165100" algn="l" rtl="0">
              <a:spcBef>
                <a:spcPts val="560"/>
              </a:spcBef>
              <a:buClr>
                <a:srgbClr val="366092"/>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rgbClr val="366092"/>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rgbClr val="366092"/>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rgbClr val="366092"/>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rgbClr val="366092"/>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3" name="Shape 43"/>
          <p:cNvSpPr txBox="1">
            <a:spLocks noGrp="1"/>
          </p:cNvSpPr>
          <p:nvPr>
            <p:ph type="sldNum" idx="12"/>
          </p:nvPr>
        </p:nvSpPr>
        <p:spPr>
          <a:xfrm>
            <a:off x="8393289" y="6460966"/>
            <a:ext cx="728132" cy="365125"/>
          </a:xfrm>
          <a:prstGeom prst="rect">
            <a:avLst/>
          </a:prstGeom>
          <a:noFill/>
          <a:ln>
            <a:noFill/>
          </a:ln>
        </p:spPr>
        <p:txBody>
          <a:bodyPr lIns="91425" tIns="45700" rIns="91425" bIns="45700" anchor="t" anchorCtr="0">
            <a:noAutofit/>
          </a:bodyPr>
          <a:lstStyle/>
          <a:p>
            <a:pPr>
              <a:buSzPct val="25000"/>
            </a:pPr>
            <a:fld id="{00000000-1234-1234-1234-123412341234}" type="slidenum">
              <a:rPr lang="en-US" smtClean="0">
                <a:solidFill>
                  <a:srgbClr val="376092"/>
                </a:solidFill>
                <a:latin typeface="Arial"/>
                <a:ea typeface="Arial"/>
                <a:cs typeface="Arial"/>
                <a:sym typeface="Arial"/>
              </a:rPr>
              <a:pPr>
                <a:buSzPct val="25000"/>
              </a:pPr>
              <a:t>‹#›</a:t>
            </a:fld>
            <a:endParaRPr lang="en-US" dirty="0">
              <a:solidFill>
                <a:srgbClr val="376092"/>
              </a:solidFill>
              <a:latin typeface="Arial"/>
              <a:ea typeface="Arial"/>
              <a:cs typeface="Arial"/>
              <a:sym typeface="Arial"/>
            </a:endParaRPr>
          </a:p>
        </p:txBody>
      </p:sp>
      <p:sp>
        <p:nvSpPr>
          <p:cNvPr id="44" name="Shape 44"/>
          <p:cNvSpPr txBox="1">
            <a:spLocks noGrp="1"/>
          </p:cNvSpPr>
          <p:nvPr>
            <p:ph type="title"/>
          </p:nvPr>
        </p:nvSpPr>
        <p:spPr>
          <a:xfrm>
            <a:off x="282220" y="274637"/>
            <a:ext cx="8861779" cy="783694"/>
          </a:xfrm>
          <a:prstGeom prst="rect">
            <a:avLst/>
          </a:prstGeom>
          <a:solidFill>
            <a:srgbClr val="1C3141"/>
          </a:solidFill>
          <a:ln>
            <a:noFill/>
          </a:ln>
        </p:spPr>
        <p:txBody>
          <a:bodyPr lIns="91425" tIns="91425" rIns="91425" bIns="91425" anchor="ctr" anchorCtr="0"/>
          <a:lstStyle>
            <a:lvl1pPr marL="0" marR="0" lvl="0" indent="444500" algn="l" rtl="0">
              <a:spcBef>
                <a:spcPts val="0"/>
              </a:spcBef>
              <a:buClr>
                <a:schemeClr val="lt1"/>
              </a:buClr>
              <a:buFont typeface="Arial"/>
              <a:buNone/>
              <a:defRPr sz="3600" b="0"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Tree>
    <p:extLst>
      <p:ext uri="{BB962C8B-B14F-4D97-AF65-F5344CB8AC3E}">
        <p14:creationId xmlns:p14="http://schemas.microsoft.com/office/powerpoint/2010/main" val="1162857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C1B78D1-5661-4B18-A712-13B8A9B1868C}"/>
              </a:ext>
            </a:extLst>
          </p:cNvPr>
          <p:cNvSpPr>
            <a:spLocks noGrp="1"/>
          </p:cNvSpPr>
          <p:nvPr>
            <p:ph type="sldNum" sz="quarter" idx="12"/>
          </p:nvPr>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sp>
        <p:nvSpPr>
          <p:cNvPr id="9" name="Rectangle 8">
            <a:extLst>
              <a:ext uri="{FF2B5EF4-FFF2-40B4-BE49-F238E27FC236}">
                <a16:creationId xmlns:a16="http://schemas.microsoft.com/office/drawing/2014/main" id="{B01B69A2-027A-4BB1-92FC-71A13AD5D9B5}"/>
              </a:ext>
            </a:extLst>
          </p:cNvPr>
          <p:cNvSpPr/>
          <p:nvPr userDrawn="1"/>
        </p:nvSpPr>
        <p:spPr>
          <a:xfrm>
            <a:off x="0" y="6118653"/>
            <a:ext cx="9144000" cy="769842"/>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9074678-679D-4739-9FD2-6258771F6563}"/>
              </a:ext>
            </a:extLst>
          </p:cNvPr>
          <p:cNvCxnSpPr>
            <a:cxnSpLocks/>
          </p:cNvCxnSpPr>
          <p:nvPr userDrawn="1"/>
        </p:nvCxnSpPr>
        <p:spPr>
          <a:xfrm>
            <a:off x="228600" y="2590800"/>
            <a:ext cx="8686800" cy="0"/>
          </a:xfrm>
          <a:prstGeom prst="line">
            <a:avLst/>
          </a:prstGeom>
          <a:ln w="25400">
            <a:solidFill>
              <a:srgbClr val="C00000"/>
            </a:solidFill>
          </a:ln>
        </p:spPr>
        <p:style>
          <a:lnRef idx="1">
            <a:schemeClr val="accent6"/>
          </a:lnRef>
          <a:fillRef idx="0">
            <a:schemeClr val="accent6"/>
          </a:fillRef>
          <a:effectRef idx="0">
            <a:schemeClr val="accent6"/>
          </a:effectRef>
          <a:fontRef idx="minor">
            <a:schemeClr val="tx1"/>
          </a:fontRef>
        </p:style>
      </p:cxnSp>
      <p:sp>
        <p:nvSpPr>
          <p:cNvPr id="24" name="Content Placeholder 23">
            <a:extLst>
              <a:ext uri="{FF2B5EF4-FFF2-40B4-BE49-F238E27FC236}">
                <a16:creationId xmlns:a16="http://schemas.microsoft.com/office/drawing/2014/main" id="{1B8C5329-B866-4521-9175-3194F3D34736}"/>
              </a:ext>
            </a:extLst>
          </p:cNvPr>
          <p:cNvSpPr>
            <a:spLocks noGrp="1"/>
          </p:cNvSpPr>
          <p:nvPr>
            <p:ph sz="quarter" idx="13"/>
          </p:nvPr>
        </p:nvSpPr>
        <p:spPr>
          <a:xfrm>
            <a:off x="381000" y="342900"/>
            <a:ext cx="2714625" cy="2009775"/>
          </a:xfrm>
          <a:prstGeom prst="rect">
            <a:avLst/>
          </a:prstGeom>
        </p:spPr>
        <p:txBody>
          <a:bodyPr/>
          <a:lstStyle/>
          <a:p>
            <a:pPr lvl="0"/>
            <a:endParaRPr lang="en-US" dirty="0"/>
          </a:p>
        </p:txBody>
      </p:sp>
      <p:sp>
        <p:nvSpPr>
          <p:cNvPr id="25" name="Title 24">
            <a:extLst>
              <a:ext uri="{FF2B5EF4-FFF2-40B4-BE49-F238E27FC236}">
                <a16:creationId xmlns:a16="http://schemas.microsoft.com/office/drawing/2014/main" id="{33B63C47-2AFE-4AF8-9114-9B21A8E04D49}"/>
              </a:ext>
            </a:extLst>
          </p:cNvPr>
          <p:cNvSpPr>
            <a:spLocks noGrp="1"/>
          </p:cNvSpPr>
          <p:nvPr>
            <p:ph type="title"/>
          </p:nvPr>
        </p:nvSpPr>
        <p:spPr>
          <a:xfrm>
            <a:off x="3119580" y="1818899"/>
            <a:ext cx="5262420" cy="623886"/>
          </a:xfrm>
          <a:prstGeom prst="rect">
            <a:avLst/>
          </a:prstGeom>
          <a:noFill/>
        </p:spPr>
        <p:txBody>
          <a:bodyPr anchor="ctr"/>
          <a:lstStyle>
            <a:lvl1pPr>
              <a:defRPr kumimoji="0" lang="en-US" u="none" strike="noStrike" cap="none" spc="0" normalizeH="0" baseline="0">
                <a:ln>
                  <a:noFill/>
                </a:ln>
                <a:solidFill>
                  <a:srgbClr val="DF5327">
                    <a:lumMod val="75000"/>
                  </a:srgbClr>
                </a:solidFill>
                <a:effectLst/>
                <a:uLnTx/>
                <a:uFillTx/>
              </a:defRPr>
            </a:lvl1pPr>
          </a:lstStyle>
          <a:p>
            <a:pPr marL="168275" marR="0" lvl="0" indent="0" fontAlgn="auto">
              <a:lnSpc>
                <a:spcPct val="100000"/>
              </a:lnSpc>
              <a:spcAft>
                <a:spcPts val="0"/>
              </a:spcAft>
              <a:buClrTx/>
              <a:buSzTx/>
              <a:buFontTx/>
              <a:tabLst/>
            </a:pPr>
            <a:endParaRPr lang="en-US" dirty="0"/>
          </a:p>
        </p:txBody>
      </p:sp>
      <p:sp>
        <p:nvSpPr>
          <p:cNvPr id="27" name="Content Placeholder 26">
            <a:extLst>
              <a:ext uri="{FF2B5EF4-FFF2-40B4-BE49-F238E27FC236}">
                <a16:creationId xmlns:a16="http://schemas.microsoft.com/office/drawing/2014/main" id="{ADBFC2E0-390A-48CF-BC90-828C1009C4FA}"/>
              </a:ext>
            </a:extLst>
          </p:cNvPr>
          <p:cNvSpPr>
            <a:spLocks noGrp="1"/>
          </p:cNvSpPr>
          <p:nvPr>
            <p:ph sz="quarter" idx="14"/>
          </p:nvPr>
        </p:nvSpPr>
        <p:spPr>
          <a:xfrm>
            <a:off x="2126562" y="3140075"/>
            <a:ext cx="539750" cy="525463"/>
          </a:xfrm>
          <a:prstGeom prst="rect">
            <a:avLst/>
          </a:prstGeom>
        </p:spPr>
        <p:txBody>
          <a:bodyPr/>
          <a:lstStyle>
            <a:lvl1pPr marL="0" indent="0">
              <a:buNone/>
              <a:defRPr/>
            </a:lvl1pPr>
          </a:lstStyle>
          <a:p>
            <a:pPr lvl="0"/>
            <a:endParaRPr lang="en-US" dirty="0"/>
          </a:p>
        </p:txBody>
      </p:sp>
      <p:sp>
        <p:nvSpPr>
          <p:cNvPr id="29" name="Content Placeholder 28">
            <a:extLst>
              <a:ext uri="{FF2B5EF4-FFF2-40B4-BE49-F238E27FC236}">
                <a16:creationId xmlns:a16="http://schemas.microsoft.com/office/drawing/2014/main" id="{6D834DCE-ADFD-44AE-9070-86BB8A9F0724}"/>
              </a:ext>
            </a:extLst>
          </p:cNvPr>
          <p:cNvSpPr>
            <a:spLocks noGrp="1"/>
          </p:cNvSpPr>
          <p:nvPr>
            <p:ph sz="quarter" idx="15"/>
          </p:nvPr>
        </p:nvSpPr>
        <p:spPr>
          <a:xfrm>
            <a:off x="2727325" y="3130550"/>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0" name="Content Placeholder 26">
            <a:extLst>
              <a:ext uri="{FF2B5EF4-FFF2-40B4-BE49-F238E27FC236}">
                <a16:creationId xmlns:a16="http://schemas.microsoft.com/office/drawing/2014/main" id="{B3EBE461-8B86-4AD8-BD2C-6520876E7322}"/>
              </a:ext>
            </a:extLst>
          </p:cNvPr>
          <p:cNvSpPr>
            <a:spLocks noGrp="1"/>
          </p:cNvSpPr>
          <p:nvPr>
            <p:ph sz="quarter" idx="16"/>
          </p:nvPr>
        </p:nvSpPr>
        <p:spPr>
          <a:xfrm>
            <a:off x="2133600" y="4088233"/>
            <a:ext cx="539750" cy="525463"/>
          </a:xfrm>
          <a:prstGeom prst="rect">
            <a:avLst/>
          </a:prstGeom>
        </p:spPr>
        <p:txBody>
          <a:bodyPr/>
          <a:lstStyle>
            <a:lvl1pPr marL="0" indent="0">
              <a:buNone/>
              <a:defRPr/>
            </a:lvl1pPr>
          </a:lstStyle>
          <a:p>
            <a:pPr lvl="0"/>
            <a:endParaRPr lang="en-US" dirty="0"/>
          </a:p>
        </p:txBody>
      </p:sp>
      <p:sp>
        <p:nvSpPr>
          <p:cNvPr id="31" name="Content Placeholder 28">
            <a:extLst>
              <a:ext uri="{FF2B5EF4-FFF2-40B4-BE49-F238E27FC236}">
                <a16:creationId xmlns:a16="http://schemas.microsoft.com/office/drawing/2014/main" id="{0DC14FDC-7BAB-4601-B766-99073F61E11A}"/>
              </a:ext>
            </a:extLst>
          </p:cNvPr>
          <p:cNvSpPr>
            <a:spLocks noGrp="1"/>
          </p:cNvSpPr>
          <p:nvPr>
            <p:ph sz="quarter" idx="17"/>
          </p:nvPr>
        </p:nvSpPr>
        <p:spPr>
          <a:xfrm>
            <a:off x="2743200" y="4060768"/>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2" name="Content Placeholder 26">
            <a:extLst>
              <a:ext uri="{FF2B5EF4-FFF2-40B4-BE49-F238E27FC236}">
                <a16:creationId xmlns:a16="http://schemas.microsoft.com/office/drawing/2014/main" id="{CF1C82A5-B8BB-4AF6-BB72-A75A8E1CDC6B}"/>
              </a:ext>
            </a:extLst>
          </p:cNvPr>
          <p:cNvSpPr>
            <a:spLocks noGrp="1"/>
          </p:cNvSpPr>
          <p:nvPr>
            <p:ph sz="quarter" idx="18"/>
          </p:nvPr>
        </p:nvSpPr>
        <p:spPr>
          <a:xfrm>
            <a:off x="2143660" y="4948004"/>
            <a:ext cx="539750" cy="525463"/>
          </a:xfrm>
          <a:prstGeom prst="rect">
            <a:avLst/>
          </a:prstGeom>
        </p:spPr>
        <p:txBody>
          <a:bodyPr/>
          <a:lstStyle>
            <a:lvl1pPr marL="0" indent="0">
              <a:buNone/>
              <a:defRPr/>
            </a:lvl1pPr>
          </a:lstStyle>
          <a:p>
            <a:pPr lvl="0"/>
            <a:endParaRPr lang="en-US" dirty="0"/>
          </a:p>
        </p:txBody>
      </p:sp>
      <p:sp>
        <p:nvSpPr>
          <p:cNvPr id="33" name="Content Placeholder 28">
            <a:extLst>
              <a:ext uri="{FF2B5EF4-FFF2-40B4-BE49-F238E27FC236}">
                <a16:creationId xmlns:a16="http://schemas.microsoft.com/office/drawing/2014/main" id="{91CF427F-36F9-4055-8A38-61DABAABF232}"/>
              </a:ext>
            </a:extLst>
          </p:cNvPr>
          <p:cNvSpPr>
            <a:spLocks noGrp="1"/>
          </p:cNvSpPr>
          <p:nvPr>
            <p:ph sz="quarter" idx="19"/>
          </p:nvPr>
        </p:nvSpPr>
        <p:spPr>
          <a:xfrm>
            <a:off x="2751826" y="4963663"/>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5" name="Content Placeholder 34">
            <a:extLst>
              <a:ext uri="{FF2B5EF4-FFF2-40B4-BE49-F238E27FC236}">
                <a16:creationId xmlns:a16="http://schemas.microsoft.com/office/drawing/2014/main" id="{BEC4CB7B-E4EC-407A-894A-37DA4922ED45}"/>
              </a:ext>
            </a:extLst>
          </p:cNvPr>
          <p:cNvSpPr>
            <a:spLocks noGrp="1"/>
          </p:cNvSpPr>
          <p:nvPr>
            <p:ph sz="quarter" idx="20"/>
          </p:nvPr>
        </p:nvSpPr>
        <p:spPr>
          <a:xfrm>
            <a:off x="533400" y="5808663"/>
            <a:ext cx="1022350" cy="955675"/>
          </a:xfrm>
          <a:prstGeom prst="rect">
            <a:avLst/>
          </a:prstGeom>
        </p:spPr>
        <p:txBody>
          <a:bodyPr/>
          <a:lstStyle>
            <a:lvl1pPr marL="0" indent="0">
              <a:buNone/>
              <a:defRPr/>
            </a:lvl1pPr>
          </a:lstStyle>
          <a:p>
            <a:pPr lvl="0"/>
            <a:endParaRPr lang="en-US" dirty="0"/>
          </a:p>
        </p:txBody>
      </p:sp>
      <p:sp>
        <p:nvSpPr>
          <p:cNvPr id="37" name="Content Placeholder 36">
            <a:extLst>
              <a:ext uri="{FF2B5EF4-FFF2-40B4-BE49-F238E27FC236}">
                <a16:creationId xmlns:a16="http://schemas.microsoft.com/office/drawing/2014/main" id="{9D4404D5-BBD0-4BCC-9D85-6895A14E4038}"/>
              </a:ext>
            </a:extLst>
          </p:cNvPr>
          <p:cNvSpPr>
            <a:spLocks noGrp="1"/>
          </p:cNvSpPr>
          <p:nvPr>
            <p:ph sz="quarter" idx="21"/>
          </p:nvPr>
        </p:nvSpPr>
        <p:spPr>
          <a:xfrm>
            <a:off x="1898650" y="6100763"/>
            <a:ext cx="3157538" cy="509587"/>
          </a:xfrm>
          <a:prstGeom prst="rect">
            <a:avLst/>
          </a:prstGeom>
        </p:spPr>
        <p:txBody>
          <a:bodyPr/>
          <a:lstStyle>
            <a:lvl1pPr marL="0" indent="0">
              <a:buNone/>
              <a:defRPr/>
            </a:lvl1pPr>
          </a:lstStyle>
          <a:p>
            <a:pPr lvl="0"/>
            <a:endParaRPr lang="en-US" dirty="0"/>
          </a:p>
        </p:txBody>
      </p:sp>
      <p:sp>
        <p:nvSpPr>
          <p:cNvPr id="39" name="Content Placeholder 38">
            <a:extLst>
              <a:ext uri="{FF2B5EF4-FFF2-40B4-BE49-F238E27FC236}">
                <a16:creationId xmlns:a16="http://schemas.microsoft.com/office/drawing/2014/main" id="{703A29BE-72B4-4460-996D-F1BBC0A44E1B}"/>
              </a:ext>
            </a:extLst>
          </p:cNvPr>
          <p:cNvSpPr>
            <a:spLocks noGrp="1"/>
          </p:cNvSpPr>
          <p:nvPr>
            <p:ph sz="quarter" idx="22"/>
          </p:nvPr>
        </p:nvSpPr>
        <p:spPr>
          <a:xfrm>
            <a:off x="5480050" y="6076950"/>
            <a:ext cx="3051175" cy="630238"/>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32298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pic>
        <p:nvPicPr>
          <p:cNvPr id="8" name="Picture 7">
            <a:extLst>
              <a:ext uri="{FF2B5EF4-FFF2-40B4-BE49-F238E27FC236}">
                <a16:creationId xmlns:a16="http://schemas.microsoft.com/office/drawing/2014/main" id="{6A053B10-5EA7-4426-A739-F098FD655027}"/>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4167"/>
          <a:stretch/>
        </p:blipFill>
        <p:spPr>
          <a:xfrm>
            <a:off x="0" y="1517648"/>
            <a:ext cx="4155083" cy="4806952"/>
          </a:xfrm>
          <a:prstGeom prst="rect">
            <a:avLst/>
          </a:prstGeom>
        </p:spPr>
      </p:pic>
      <p:sp>
        <p:nvSpPr>
          <p:cNvPr id="4" name="Content Placeholder 3">
            <a:extLst>
              <a:ext uri="{FF2B5EF4-FFF2-40B4-BE49-F238E27FC236}">
                <a16:creationId xmlns:a16="http://schemas.microsoft.com/office/drawing/2014/main" id="{0E6FC4B9-2243-4441-8C75-5D29069993F0}"/>
              </a:ext>
            </a:extLst>
          </p:cNvPr>
          <p:cNvSpPr>
            <a:spLocks noGrp="1"/>
          </p:cNvSpPr>
          <p:nvPr>
            <p:ph sz="quarter" idx="14"/>
          </p:nvPr>
        </p:nvSpPr>
        <p:spPr>
          <a:xfrm>
            <a:off x="4154488" y="1371600"/>
            <a:ext cx="4849812" cy="4978400"/>
          </a:xfrm>
          <a:prstGeom prst="rect">
            <a:avLst/>
          </a:prstGeom>
        </p:spPr>
        <p:txBody>
          <a:bodyPr/>
          <a:lstStyle>
            <a:lvl1pPr>
              <a:defRPr lang="en-US" sz="2200" smtClean="0"/>
            </a:lvl1pPr>
            <a:lvl2pPr>
              <a:defRPr lang="en-US" smtClean="0"/>
            </a:lvl2pPr>
            <a:lvl3pPr>
              <a:defRPr lang="en-US" smtClean="0"/>
            </a:lvl3pPr>
            <a:lvl4pPr>
              <a:defRPr lang="en-US" smtClean="0"/>
            </a:lvl4pPr>
            <a:lvl5pPr>
              <a:defRPr lang="en-US"/>
            </a:lvl5pPr>
          </a:lstStyle>
          <a:p>
            <a:pPr lvl="0">
              <a:spcAft>
                <a:spcPts val="600"/>
              </a:spcAft>
              <a:buClr>
                <a:schemeClr val="accent6">
                  <a:lumMod val="75000"/>
                </a:schemeClr>
              </a:buCl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238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sp>
        <p:nvSpPr>
          <p:cNvPr id="8" name="Rectangle 7">
            <a:extLst>
              <a:ext uri="{FF2B5EF4-FFF2-40B4-BE49-F238E27FC236}">
                <a16:creationId xmlns:a16="http://schemas.microsoft.com/office/drawing/2014/main" id="{A8620134-D903-48C4-8F96-2D2229D9DB6B}"/>
              </a:ext>
            </a:extLst>
          </p:cNvPr>
          <p:cNvSpPr/>
          <p:nvPr userDrawn="1"/>
        </p:nvSpPr>
        <p:spPr>
          <a:xfrm>
            <a:off x="1" y="1061510"/>
            <a:ext cx="9144000" cy="57996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23417E0-94B9-4CF3-9161-DBC6E64FB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803" y="805392"/>
            <a:ext cx="6311900" cy="6311900"/>
          </a:xfrm>
          <a:prstGeom prst="rect">
            <a:avLst/>
          </a:prstGeom>
        </p:spPr>
      </p:pic>
      <p:pic>
        <p:nvPicPr>
          <p:cNvPr id="11" name="Picture 10">
            <a:extLst>
              <a:ext uri="{FF2B5EF4-FFF2-40B4-BE49-F238E27FC236}">
                <a16:creationId xmlns:a16="http://schemas.microsoft.com/office/drawing/2014/main" id="{54588026-1B2C-4481-B82B-A5B6DA3836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9452" r="63478" b="1"/>
          <a:stretch/>
        </p:blipFill>
        <p:spPr>
          <a:xfrm>
            <a:off x="228600" y="1524000"/>
            <a:ext cx="2133600" cy="2952977"/>
          </a:xfrm>
          <a:prstGeom prst="rect">
            <a:avLst/>
          </a:prstGeom>
        </p:spPr>
      </p:pic>
      <p:sp>
        <p:nvSpPr>
          <p:cNvPr id="4" name="Content Placeholder 3">
            <a:extLst>
              <a:ext uri="{FF2B5EF4-FFF2-40B4-BE49-F238E27FC236}">
                <a16:creationId xmlns:a16="http://schemas.microsoft.com/office/drawing/2014/main" id="{D349A975-C8FF-4913-A74C-72094E720EAB}"/>
              </a:ext>
            </a:extLst>
          </p:cNvPr>
          <p:cNvSpPr>
            <a:spLocks noGrp="1"/>
          </p:cNvSpPr>
          <p:nvPr>
            <p:ph sz="quarter" idx="10"/>
          </p:nvPr>
        </p:nvSpPr>
        <p:spPr>
          <a:xfrm>
            <a:off x="228600" y="4356100"/>
            <a:ext cx="2895600" cy="3083921"/>
          </a:xfrm>
          <a:prstGeom prst="rect">
            <a:avLst/>
          </a:prstGeom>
          <a:noFill/>
        </p:spPr>
        <p:txBody>
          <a:bodyPr wrap="square" rtlCol="0">
            <a:spAutoFit/>
          </a:bodyPr>
          <a:lstStyle>
            <a:lvl1pPr marL="0" indent="0">
              <a:buNone/>
              <a:defRPr lang="en-US" sz="3000" b="1" smtClean="0">
                <a:solidFill>
                  <a:schemeClr val="accent1">
                    <a:lumMod val="50000"/>
                  </a:schemeClr>
                </a:solidFill>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algn="ctr"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Tree>
    <p:extLst>
      <p:ext uri="{BB962C8B-B14F-4D97-AF65-F5344CB8AC3E}">
        <p14:creationId xmlns:p14="http://schemas.microsoft.com/office/powerpoint/2010/main" val="1412917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05EB42-48A0-4EA2-9316-F25286DAE6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658" b="9365"/>
          <a:stretch/>
        </p:blipFill>
        <p:spPr>
          <a:xfrm>
            <a:off x="-1" y="1"/>
            <a:ext cx="9148257" cy="6858000"/>
          </a:xfrm>
          <a:prstGeom prst="rect">
            <a:avLst/>
          </a:prstGeom>
        </p:spPr>
      </p:pic>
      <p:sp>
        <p:nvSpPr>
          <p:cNvPr id="3" name="Title 2">
            <a:extLst>
              <a:ext uri="{FF2B5EF4-FFF2-40B4-BE49-F238E27FC236}">
                <a16:creationId xmlns:a16="http://schemas.microsoft.com/office/drawing/2014/main" id="{4048C888-F238-4AAD-B04E-32B4EA443408}"/>
              </a:ext>
            </a:extLst>
          </p:cNvPr>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03083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816301"/>
          </a:solidFill>
        </p:spPr>
        <p:txBody>
          <a:bodyPr anchor="ctr"/>
          <a:lstStyle>
            <a:lvl1pPr>
              <a:defRPr b="0"/>
            </a:lvl1pPr>
          </a:lstStyle>
          <a:p>
            <a:r>
              <a:rPr lang="en-US" dirty="0"/>
              <a:t>Click to edit Master title style</a:t>
            </a:r>
          </a:p>
        </p:txBody>
      </p:sp>
      <p:pic>
        <p:nvPicPr>
          <p:cNvPr id="7" name="Picture 6" descr="A person sitting at a table using a computer&#10;&#10;Description automatically generated">
            <a:extLst>
              <a:ext uri="{FF2B5EF4-FFF2-40B4-BE49-F238E27FC236}">
                <a16:creationId xmlns:a16="http://schemas.microsoft.com/office/drawing/2014/main" id="{D309E450-F1E3-401C-A431-D0E5BE9D46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39"/>
          <a:stretch/>
        </p:blipFill>
        <p:spPr>
          <a:xfrm>
            <a:off x="0" y="951970"/>
            <a:ext cx="8537576" cy="5906030"/>
          </a:xfrm>
          <a:prstGeom prst="rect">
            <a:avLst/>
          </a:prstGeom>
          <a:effectLst/>
        </p:spPr>
      </p:pic>
      <p:pic>
        <p:nvPicPr>
          <p:cNvPr id="8" name="Picture 7" descr="A person sitting at a table using a computer&#10;&#10;Description automatically generated">
            <a:extLst>
              <a:ext uri="{FF2B5EF4-FFF2-40B4-BE49-F238E27FC236}">
                <a16:creationId xmlns:a16="http://schemas.microsoft.com/office/drawing/2014/main" id="{5F5C9146-4C89-4071-ABD8-D95AAB277A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107"/>
          <a:stretch/>
        </p:blipFill>
        <p:spPr>
          <a:xfrm>
            <a:off x="7958666" y="951970"/>
            <a:ext cx="1185333" cy="5906030"/>
          </a:xfrm>
          <a:prstGeom prst="rect">
            <a:avLst/>
          </a:prstGeom>
          <a:effectLst/>
        </p:spPr>
      </p:pic>
      <p:sp>
        <p:nvSpPr>
          <p:cNvPr id="9" name="Rectangle 8">
            <a:extLst>
              <a:ext uri="{FF2B5EF4-FFF2-40B4-BE49-F238E27FC236}">
                <a16:creationId xmlns:a16="http://schemas.microsoft.com/office/drawing/2014/main" id="{1D10304D-BE60-49F3-8EF7-0B19E969FDAC}"/>
              </a:ext>
            </a:extLst>
          </p:cNvPr>
          <p:cNvSpPr/>
          <p:nvPr userDrawn="1"/>
        </p:nvSpPr>
        <p:spPr>
          <a:xfrm>
            <a:off x="4741333" y="951970"/>
            <a:ext cx="4402666" cy="590603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3">
            <a:extLst>
              <a:ext uri="{FF2B5EF4-FFF2-40B4-BE49-F238E27FC236}">
                <a16:creationId xmlns:a16="http://schemas.microsoft.com/office/drawing/2014/main" id="{96FC45BC-3C09-48F1-89BB-0A50A58E2FE7}"/>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cxnSp>
        <p:nvCxnSpPr>
          <p:cNvPr id="12" name="Straight Connector 11">
            <a:extLst>
              <a:ext uri="{FF2B5EF4-FFF2-40B4-BE49-F238E27FC236}">
                <a16:creationId xmlns:a16="http://schemas.microsoft.com/office/drawing/2014/main" id="{07C261FC-311F-4836-956B-2349737C7525}"/>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2C721F63-5422-4218-84AE-FC24926FD5A8}"/>
              </a:ext>
            </a:extLst>
          </p:cNvPr>
          <p:cNvSpPr>
            <a:spLocks noGrp="1"/>
          </p:cNvSpPr>
          <p:nvPr>
            <p:ph sz="quarter" idx="10"/>
          </p:nvPr>
        </p:nvSpPr>
        <p:spPr>
          <a:xfrm>
            <a:off x="4942416" y="1244600"/>
            <a:ext cx="4000500" cy="2314480"/>
          </a:xfrm>
          <a:prstGeom prst="rect">
            <a:avLst/>
          </a:prstGeom>
          <a:noFill/>
        </p:spPr>
        <p:txBody>
          <a:bodyPr wrap="square" rtlCol="0">
            <a:spAutoFit/>
          </a:bodyPr>
          <a:lstStyle>
            <a:lvl1pPr>
              <a:defRPr lang="en-US" sz="2400" smtClean="0"/>
            </a:lvl1pPr>
            <a:lvl2pPr>
              <a:defRPr lang="en-US" sz="1800" smtClean="0"/>
            </a:lvl2pPr>
            <a:lvl3pPr>
              <a:defRPr lang="en-US" sz="1800" smtClean="0"/>
            </a:lvl3pPr>
            <a:lvl4pPr>
              <a:defRPr lang="en-US" sz="1800" smtClean="0"/>
            </a:lvl4pPr>
            <a:lvl5pPr>
              <a:defRPr lang="en-US" sz="1800"/>
            </a:lvl5pPr>
          </a:lstStyle>
          <a:p>
            <a:pPr lvl="0" defTabSz="914400">
              <a:spcAft>
                <a:spcPts val="1200"/>
              </a:spcAft>
              <a:buClr>
                <a:schemeClr val="accent6">
                  <a:lumMod val="75000"/>
                </a:schemeClr>
              </a:buClr>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41835076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247888" y="6327648"/>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pic>
        <p:nvPicPr>
          <p:cNvPr id="14" name="Picture 13" descr="PMFO_Transparent.psd"/>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304800" y="6272509"/>
            <a:ext cx="1785067" cy="369679"/>
          </a:xfrm>
          <a:prstGeom prst="rect">
            <a:avLst/>
          </a:prstGeom>
        </p:spPr>
      </p:pic>
      <p:cxnSp>
        <p:nvCxnSpPr>
          <p:cNvPr id="16" name="Straight Connector 15"/>
          <p:cNvCxnSpPr/>
          <p:nvPr/>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8505824"/>
      </p:ext>
    </p:extLst>
  </p:cSld>
  <p:clrMap bg1="lt1" tx1="dk1" bg2="lt2" tx2="dk2" accent1="accent1" accent2="accent2" accent3="accent3" accent4="accent4" accent5="accent5" accent6="accent6" hlink="hlink" folHlink="folHlink"/>
  <p:sldLayoutIdLst>
    <p:sldLayoutId id="2147483662" r:id="rId1"/>
    <p:sldLayoutId id="2147483686" r:id="rId2"/>
    <p:sldLayoutId id="2147483663" r:id="rId3"/>
    <p:sldLayoutId id="2147483714" r:id="rId4"/>
    <p:sldLayoutId id="2147483713" r:id="rId5"/>
    <p:sldLayoutId id="2147483712" r:id="rId6"/>
    <p:sldLayoutId id="2147483711" r:id="rId7"/>
    <p:sldLayoutId id="2147483710" r:id="rId8"/>
    <p:sldLayoutId id="2147483709" r:id="rId9"/>
    <p:sldLayoutId id="2147483708" r:id="rId10"/>
    <p:sldLayoutId id="2147483707" r:id="rId11"/>
    <p:sldLayoutId id="2147483706" r:id="rId12"/>
    <p:sldLayoutId id="2147483705" r:id="rId13"/>
    <p:sldLayoutId id="2147483704" r:id="rId14"/>
    <p:sldLayoutId id="2147483703" r:id="rId15"/>
    <p:sldLayoutId id="2147483702" r:id="rId16"/>
    <p:sldLayoutId id="2147483701" r:id="rId17"/>
    <p:sldLayoutId id="2147483700" r:id="rId18"/>
    <p:sldLayoutId id="2147483699" r:id="rId19"/>
    <p:sldLayoutId id="2147483698" r:id="rId20"/>
    <p:sldLayoutId id="2147483697" r:id="rId21"/>
    <p:sldLayoutId id="2147483696" r:id="rId22"/>
    <p:sldLayoutId id="2147483695" r:id="rId23"/>
    <p:sldLayoutId id="2147483694" r:id="rId24"/>
    <p:sldLayoutId id="2147483693" r:id="rId25"/>
    <p:sldLayoutId id="2147483692" r:id="rId26"/>
    <p:sldLayoutId id="2147483691" r:id="rId27"/>
    <p:sldLayoutId id="2147483690" r:id="rId28"/>
    <p:sldLayoutId id="2147483689" r:id="rId29"/>
    <p:sldLayoutId id="2147483688" r:id="rId30"/>
    <p:sldLayoutId id="2147483687" r:id="rId31"/>
    <p:sldLayoutId id="2147483664" r:id="rId32"/>
    <p:sldLayoutId id="2147483665" r:id="rId33"/>
    <p:sldLayoutId id="2147483666" r:id="rId34"/>
    <p:sldLayoutId id="2147483667" r:id="rId35"/>
    <p:sldLayoutId id="2147483668" r:id="rId36"/>
    <p:sldLayoutId id="2147483669" r:id="rId37"/>
    <p:sldLayoutId id="2147483670" r:id="rId38"/>
    <p:sldLayoutId id="2147483671" r:id="rId39"/>
    <p:sldLayoutId id="2147483672" r:id="rId40"/>
    <p:sldLayoutId id="2147483673" r:id="rId41"/>
    <p:sldLayoutId id="2147483674" r:id="rId42"/>
    <p:sldLayoutId id="2147483675" r:id="rId43"/>
    <p:sldLayoutId id="2147483676" r:id="rId44"/>
    <p:sldLayoutId id="2147483677" r:id="rId45"/>
    <p:sldLayoutId id="2147483678" r:id="rId46"/>
    <p:sldLayoutId id="2147483679" r:id="rId47"/>
    <p:sldLayoutId id="2147483680" r:id="rId48"/>
    <p:sldLayoutId id="2147483681" r:id="rId49"/>
    <p:sldLayoutId id="2147483683" r:id="rId50"/>
    <p:sldLayoutId id="2147483715" r:id="rId51"/>
  </p:sldLayoutIdLst>
  <p:hf hdr="0" ftr="0" dt="0"/>
  <p:txStyles>
    <p:titleStyle>
      <a:lvl1pPr marL="0" indent="454025" algn="l" defTabSz="457200" rtl="0" eaLnBrk="1" latinLnBrk="0" hangingPunct="1">
        <a:spcBef>
          <a:spcPct val="0"/>
        </a:spcBef>
        <a:buNone/>
        <a:defRPr sz="36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6.xml"/><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50.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hyperlink" Target="https://eclkc.ohs.acf.hhs.gov/policy/head-start-act" TargetMode="External"/><Relationship Id="rId5" Type="http://schemas.openxmlformats.org/officeDocument/2006/relationships/hyperlink" Target="https://eclkc.ohs.acf.hhs.gov/programs/article/head-start-programs" TargetMode="External"/><Relationship Id="rId4" Type="http://schemas.openxmlformats.org/officeDocument/2006/relationships/hyperlink" Target="https://eclkc.ohs.acf.hhs.gov/about-us/article/office-head-start-oh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eclkc.ohs.acf.hhs.gov/ncpmfo" TargetMode="External"/><Relationship Id="rId3" Type="http://schemas.openxmlformats.org/officeDocument/2006/relationships/notesSlide" Target="../notesSlides/notesSlide33.xml"/><Relationship Id="rId7" Type="http://schemas.openxmlformats.org/officeDocument/2006/relationships/image" Target="../media/image55.png"/><Relationship Id="rId12" Type="http://schemas.openxmlformats.org/officeDocument/2006/relationships/image" Target="../media/image36.png"/><Relationship Id="rId2" Type="http://schemas.openxmlformats.org/officeDocument/2006/relationships/slideLayout" Target="../slideLayouts/slideLayout51.xml"/><Relationship Id="rId1" Type="http://schemas.openxmlformats.org/officeDocument/2006/relationships/tags" Target="../tags/tag31.xml"/><Relationship Id="rId6" Type="http://schemas.openxmlformats.org/officeDocument/2006/relationships/hyperlink" Target="mailto:pmfo@ecetta.info" TargetMode="External"/><Relationship Id="rId11" Type="http://schemas.openxmlformats.org/officeDocument/2006/relationships/image" Target="../media/image37.emf"/><Relationship Id="rId5" Type="http://schemas.openxmlformats.org/officeDocument/2006/relationships/image" Target="../media/image54.png"/><Relationship Id="rId10" Type="http://schemas.openxmlformats.org/officeDocument/2006/relationships/image" Target="../media/image35.png"/><Relationship Id="rId4" Type="http://schemas.openxmlformats.org/officeDocument/2006/relationships/image" Target="../media/image53.jpe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7.xml"/><Relationship Id="rId1" Type="http://schemas.openxmlformats.org/officeDocument/2006/relationships/tags" Target="../tags/tag7.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9.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5137-1325-41A4-BD03-5C027BCBA021}"/>
              </a:ext>
            </a:extLst>
          </p:cNvPr>
          <p:cNvSpPr>
            <a:spLocks noGrp="1"/>
          </p:cNvSpPr>
          <p:nvPr>
            <p:ph type="title"/>
          </p:nvPr>
        </p:nvSpPr>
        <p:spPr>
          <a:xfrm>
            <a:off x="1986098" y="3723196"/>
            <a:ext cx="7886700" cy="587147"/>
          </a:xfrm>
        </p:spPr>
        <p:txBody>
          <a:bodyPr/>
          <a:lstStyle/>
          <a:p>
            <a:pPr indent="0"/>
            <a:r>
              <a:rPr lang="en-US" dirty="0"/>
              <a:t>Head Start A to Z, 2.0</a:t>
            </a:r>
          </a:p>
        </p:txBody>
      </p:sp>
      <p:sp>
        <p:nvSpPr>
          <p:cNvPr id="6" name="Content Placeholder 5">
            <a:extLst>
              <a:ext uri="{FF2B5EF4-FFF2-40B4-BE49-F238E27FC236}">
                <a16:creationId xmlns:a16="http://schemas.microsoft.com/office/drawing/2014/main" id="{0395D286-A73E-4531-ABD8-66C666DEC819}"/>
              </a:ext>
            </a:extLst>
          </p:cNvPr>
          <p:cNvSpPr>
            <a:spLocks noGrp="1"/>
          </p:cNvSpPr>
          <p:nvPr>
            <p:ph sz="quarter" idx="11"/>
          </p:nvPr>
        </p:nvSpPr>
        <p:spPr>
          <a:xfrm>
            <a:off x="3136900" y="4233228"/>
            <a:ext cx="5824538" cy="817562"/>
          </a:xfrm>
        </p:spPr>
        <p:txBody>
          <a:bodyPr/>
          <a:lstStyle/>
          <a:p>
            <a:pPr marL="0" indent="0">
              <a:buNone/>
            </a:pPr>
            <a:r>
              <a:rPr lang="en-US" dirty="0"/>
              <a:t>Recordkeeping and Reporting</a:t>
            </a:r>
          </a:p>
        </p:txBody>
      </p:sp>
      <p:pic>
        <p:nvPicPr>
          <p:cNvPr id="12" name="Content Placeholder 11" descr="Logo for Early Childhood National Centers, National Center on Program Management and Fiscal Operations.">
            <a:extLst>
              <a:ext uri="{FF2B5EF4-FFF2-40B4-BE49-F238E27FC236}">
                <a16:creationId xmlns:a16="http://schemas.microsoft.com/office/drawing/2014/main" id="{210746E8-5460-47EE-B08C-93966795322C}"/>
              </a:ext>
            </a:extLst>
          </p:cNvPr>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5357326" y="5945732"/>
            <a:ext cx="3565693" cy="739229"/>
          </a:xfrm>
        </p:spPr>
      </p:pic>
    </p:spTree>
    <p:custDataLst>
      <p:tags r:id="rId1"/>
    </p:custDataLst>
    <p:extLst>
      <p:ext uri="{BB962C8B-B14F-4D97-AF65-F5344CB8AC3E}">
        <p14:creationId xmlns:p14="http://schemas.microsoft.com/office/powerpoint/2010/main" val="297384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74A3B0-9B35-46FD-BA02-088CC14A07DE}"/>
              </a:ext>
            </a:extLst>
          </p:cNvPr>
          <p:cNvSpPr>
            <a:spLocks noGrp="1"/>
          </p:cNvSpPr>
          <p:nvPr>
            <p:ph type="title"/>
          </p:nvPr>
        </p:nvSpPr>
        <p:spPr/>
        <p:txBody>
          <a:bodyPr/>
          <a:lstStyle/>
          <a:p>
            <a:pPr indent="88900"/>
            <a:r>
              <a:rPr lang="en-US" sz="3200" dirty="0">
                <a:solidFill>
                  <a:prstClr val="white"/>
                </a:solidFill>
              </a:rPr>
              <a:t>Why Is Recordkeeping and Reporting Important?</a:t>
            </a:r>
            <a:endParaRPr lang="en-US" dirty="0"/>
          </a:p>
        </p:txBody>
      </p:sp>
      <p:sp>
        <p:nvSpPr>
          <p:cNvPr id="12" name="Content Placeholder 11">
            <a:extLst>
              <a:ext uri="{FF2B5EF4-FFF2-40B4-BE49-F238E27FC236}">
                <a16:creationId xmlns:a16="http://schemas.microsoft.com/office/drawing/2014/main" id="{C1DB51D8-7F49-40D8-9807-82B9F36000F5}"/>
              </a:ext>
            </a:extLst>
          </p:cNvPr>
          <p:cNvSpPr>
            <a:spLocks noGrp="1"/>
          </p:cNvSpPr>
          <p:nvPr>
            <p:ph sz="quarter" idx="13"/>
          </p:nvPr>
        </p:nvSpPr>
        <p:spPr>
          <a:xfrm>
            <a:off x="1905000" y="1282700"/>
            <a:ext cx="7353300" cy="5057775"/>
          </a:xfrm>
        </p:spPr>
        <p:txBody>
          <a:bodyPr/>
          <a:lstStyle/>
          <a:p>
            <a:pPr lvl="0">
              <a:buClr>
                <a:srgbClr val="418AB3">
                  <a:lumMod val="75000"/>
                </a:srgbClr>
              </a:buClr>
            </a:pPr>
            <a:r>
              <a:rPr lang="en-US" dirty="0">
                <a:solidFill>
                  <a:srgbClr val="000000"/>
                </a:solidFill>
              </a:rPr>
              <a:t>Documentation of completed work </a:t>
            </a:r>
          </a:p>
          <a:p>
            <a:pPr lvl="0">
              <a:buClr>
                <a:srgbClr val="418AB3">
                  <a:lumMod val="75000"/>
                </a:srgbClr>
              </a:buClr>
            </a:pPr>
            <a:r>
              <a:rPr lang="en-US" dirty="0">
                <a:solidFill>
                  <a:srgbClr val="000000"/>
                </a:solidFill>
              </a:rPr>
              <a:t>Program planning</a:t>
            </a:r>
          </a:p>
          <a:p>
            <a:pPr lvl="0">
              <a:buClr>
                <a:srgbClr val="418AB3">
                  <a:lumMod val="75000"/>
                </a:srgbClr>
              </a:buClr>
            </a:pPr>
            <a:r>
              <a:rPr lang="en-US" dirty="0">
                <a:solidFill>
                  <a:srgbClr val="000000"/>
                </a:solidFill>
              </a:rPr>
              <a:t>Program operations</a:t>
            </a:r>
          </a:p>
          <a:p>
            <a:pPr lvl="0">
              <a:buClr>
                <a:srgbClr val="418AB3">
                  <a:lumMod val="75000"/>
                </a:srgbClr>
              </a:buClr>
            </a:pPr>
            <a:r>
              <a:rPr lang="en-US" dirty="0">
                <a:solidFill>
                  <a:srgbClr val="000000"/>
                </a:solidFill>
              </a:rPr>
              <a:t>Program evaluation</a:t>
            </a:r>
          </a:p>
          <a:p>
            <a:pPr lvl="0">
              <a:buClr>
                <a:srgbClr val="418AB3">
                  <a:lumMod val="75000"/>
                </a:srgbClr>
              </a:buClr>
            </a:pPr>
            <a:r>
              <a:rPr lang="en-US" dirty="0">
                <a:solidFill>
                  <a:srgbClr val="000000"/>
                </a:solidFill>
              </a:rPr>
              <a:t>Ongoing monitoring and self-assessment</a:t>
            </a:r>
          </a:p>
          <a:p>
            <a:pPr lvl="0">
              <a:buClr>
                <a:srgbClr val="418AB3">
                  <a:lumMod val="75000"/>
                </a:srgbClr>
              </a:buClr>
            </a:pPr>
            <a:r>
              <a:rPr lang="en-US" dirty="0">
                <a:solidFill>
                  <a:srgbClr val="000000"/>
                </a:solidFill>
              </a:rPr>
              <a:t>Continuous improvement</a:t>
            </a:r>
          </a:p>
          <a:p>
            <a:pPr lvl="0">
              <a:buClr>
                <a:srgbClr val="418AB3">
                  <a:lumMod val="75000"/>
                </a:srgbClr>
              </a:buClr>
            </a:pPr>
            <a:r>
              <a:rPr lang="en-US" dirty="0">
                <a:solidFill>
                  <a:srgbClr val="000000"/>
                </a:solidFill>
              </a:rPr>
              <a:t>Communication</a:t>
            </a:r>
          </a:p>
          <a:p>
            <a:pPr lvl="0">
              <a:buClr>
                <a:srgbClr val="418AB3">
                  <a:lumMod val="75000"/>
                </a:srgbClr>
              </a:buClr>
            </a:pPr>
            <a:r>
              <a:rPr lang="en-US" dirty="0">
                <a:solidFill>
                  <a:srgbClr val="000000"/>
                </a:solidFill>
              </a:rPr>
              <a:t>Knowledge transfer</a:t>
            </a:r>
          </a:p>
          <a:p>
            <a:pPr lvl="0">
              <a:buClr>
                <a:srgbClr val="418AB3">
                  <a:lumMod val="75000"/>
                </a:srgbClr>
              </a:buClr>
            </a:pPr>
            <a:r>
              <a:rPr lang="en-US" dirty="0">
                <a:solidFill>
                  <a:srgbClr val="000000"/>
                </a:solidFill>
              </a:rPr>
              <a:t>Institutional memory</a:t>
            </a:r>
          </a:p>
          <a:p>
            <a:pPr lvl="0">
              <a:buClr>
                <a:srgbClr val="418AB3">
                  <a:lumMod val="75000"/>
                </a:srgbClr>
              </a:buClr>
            </a:pPr>
            <a:r>
              <a:rPr lang="en-US" dirty="0">
                <a:solidFill>
                  <a:srgbClr val="000000"/>
                </a:solidFill>
              </a:rPr>
              <a:t>Legal issues</a:t>
            </a:r>
          </a:p>
          <a:p>
            <a:pPr lvl="0">
              <a:buClr>
                <a:srgbClr val="418AB3">
                  <a:lumMod val="75000"/>
                </a:srgbClr>
              </a:buClr>
            </a:pPr>
            <a:r>
              <a:rPr lang="en-US" dirty="0">
                <a:solidFill>
                  <a:srgbClr val="000000"/>
                </a:solidFill>
              </a:rPr>
              <a:t>Risk management</a:t>
            </a:r>
          </a:p>
          <a:p>
            <a:pPr lvl="0">
              <a:buClr>
                <a:srgbClr val="418AB3">
                  <a:lumMod val="75000"/>
                </a:srgbClr>
              </a:buClr>
            </a:pPr>
            <a:r>
              <a:rPr lang="en-US" dirty="0">
                <a:solidFill>
                  <a:srgbClr val="000000"/>
                </a:solidFill>
              </a:rPr>
              <a:t>Leadership continuity</a:t>
            </a:r>
          </a:p>
        </p:txBody>
      </p:sp>
    </p:spTree>
    <p:custDataLst>
      <p:tags r:id="rId1"/>
    </p:custDataLst>
    <p:extLst>
      <p:ext uri="{BB962C8B-B14F-4D97-AF65-F5344CB8AC3E}">
        <p14:creationId xmlns:p14="http://schemas.microsoft.com/office/powerpoint/2010/main" val="3890388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D78267-2709-47D5-819B-38F0A4427EE7}"/>
              </a:ext>
            </a:extLst>
          </p:cNvPr>
          <p:cNvSpPr>
            <a:spLocks noGrp="1"/>
          </p:cNvSpPr>
          <p:nvPr>
            <p:ph type="title"/>
          </p:nvPr>
        </p:nvSpPr>
        <p:spPr/>
        <p:txBody>
          <a:bodyPr/>
          <a:lstStyle/>
          <a:p>
            <a:r>
              <a:rPr lang="en-US" dirty="0">
                <a:solidFill>
                  <a:prstClr val="white"/>
                </a:solidFill>
              </a:rPr>
              <a:t>Two Separate but Linked Processes</a:t>
            </a:r>
            <a:endParaRPr lang="en-US" dirty="0"/>
          </a:p>
        </p:txBody>
      </p:sp>
      <p:sp>
        <p:nvSpPr>
          <p:cNvPr id="10" name="Content Placeholder 9">
            <a:extLst>
              <a:ext uri="{FF2B5EF4-FFF2-40B4-BE49-F238E27FC236}">
                <a16:creationId xmlns:a16="http://schemas.microsoft.com/office/drawing/2014/main" id="{04BA39E7-35C9-4DE1-801E-56CF93B5CF10}"/>
              </a:ext>
            </a:extLst>
          </p:cNvPr>
          <p:cNvSpPr>
            <a:spLocks noGrp="1"/>
          </p:cNvSpPr>
          <p:nvPr>
            <p:ph sz="quarter" idx="14"/>
          </p:nvPr>
        </p:nvSpPr>
        <p:spPr>
          <a:xfrm>
            <a:off x="419100" y="1320800"/>
            <a:ext cx="4889500" cy="4727448"/>
          </a:xfrm>
          <a:noFill/>
        </p:spPr>
        <p:txBody>
          <a:bodyPr wrap="square" rtlCol="0">
            <a:spAutoFit/>
          </a:bodyPr>
          <a:lstStyle/>
          <a:p>
            <a:pPr marL="342900" lvl="2" indent="-342900">
              <a:spcAft>
                <a:spcPts val="1200"/>
              </a:spcAft>
              <a:buClr>
                <a:srgbClr val="DF5327">
                  <a:lumMod val="75000"/>
                </a:srgbClr>
              </a:buClr>
            </a:pPr>
            <a:r>
              <a:rPr lang="en-US" dirty="0">
                <a:solidFill>
                  <a:srgbClr val="418AB3">
                    <a:lumMod val="50000"/>
                  </a:srgbClr>
                </a:solidFill>
              </a:rPr>
              <a:t>Recordkeeping is the process of recording activities, transactions, and events into an information management system</a:t>
            </a:r>
          </a:p>
          <a:p>
            <a:pPr marL="342900" lvl="2" indent="-342900">
              <a:spcAft>
                <a:spcPts val="600"/>
              </a:spcAft>
              <a:buClr>
                <a:srgbClr val="DF5327">
                  <a:lumMod val="75000"/>
                </a:srgbClr>
              </a:buClr>
            </a:pPr>
            <a:r>
              <a:rPr lang="en-US" dirty="0">
                <a:solidFill>
                  <a:srgbClr val="418AB3">
                    <a:lumMod val="50000"/>
                  </a:srgbClr>
                </a:solidFill>
              </a:rPr>
              <a:t>Reporting is the process of organizing records into topic-specific summaries that help us monitor our programs and tell us whether we are achieving our goals</a:t>
            </a:r>
          </a:p>
        </p:txBody>
      </p:sp>
      <p:sp>
        <p:nvSpPr>
          <p:cNvPr id="12" name="Slide Number Placeholder 2">
            <a:extLst>
              <a:ext uri="{FF2B5EF4-FFF2-40B4-BE49-F238E27FC236}">
                <a16:creationId xmlns:a16="http://schemas.microsoft.com/office/drawing/2014/main" id="{BBAAB824-3703-4722-9861-D35A5089EDB7}"/>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11</a:t>
            </a:fld>
            <a:endParaRPr lang="en-US" dirty="0"/>
          </a:p>
        </p:txBody>
      </p:sp>
    </p:spTree>
    <p:extLst>
      <p:ext uri="{BB962C8B-B14F-4D97-AF65-F5344CB8AC3E}">
        <p14:creationId xmlns:p14="http://schemas.microsoft.com/office/powerpoint/2010/main" val="99816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20B594-6842-4356-BA05-D2DE2E37A36D}"/>
              </a:ext>
            </a:extLst>
          </p:cNvPr>
          <p:cNvSpPr>
            <a:spLocks noGrp="1"/>
          </p:cNvSpPr>
          <p:nvPr>
            <p:ph type="title"/>
          </p:nvPr>
        </p:nvSpPr>
        <p:spPr/>
        <p:txBody>
          <a:bodyPr/>
          <a:lstStyle/>
          <a:p>
            <a:pPr indent="266700"/>
            <a:r>
              <a:rPr lang="en-US" dirty="0"/>
              <a:t>The Four Data Activities</a:t>
            </a:r>
          </a:p>
        </p:txBody>
      </p:sp>
      <p:pic>
        <p:nvPicPr>
          <p:cNvPr id="18" name="Content Placeholder 17" descr="Image of the Four Data Activities. Four activities are placed on top of an arrow going from the left to the right. The activities are prepare, collect, aggregate and analyze, and use and share. On the left side of the arrow it reads, &quot;recordkeeping&quot; and on the right &quot;reporting&quot;. ">
            <a:extLst>
              <a:ext uri="{FF2B5EF4-FFF2-40B4-BE49-F238E27FC236}">
                <a16:creationId xmlns:a16="http://schemas.microsoft.com/office/drawing/2014/main" id="{4505F2C3-DA4B-4DA4-A3BC-CAE72402112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0" y="1462879"/>
            <a:ext cx="9144000" cy="4999039"/>
          </a:xfrm>
        </p:spPr>
      </p:pic>
      <p:sp>
        <p:nvSpPr>
          <p:cNvPr id="20" name="Slide Number Placeholder 19">
            <a:extLst>
              <a:ext uri="{FF2B5EF4-FFF2-40B4-BE49-F238E27FC236}">
                <a16:creationId xmlns:a16="http://schemas.microsoft.com/office/drawing/2014/main" id="{05FA8EE9-9226-4049-8DF8-F47343ED3A25}"/>
              </a:ext>
            </a:extLst>
          </p:cNvPr>
          <p:cNvSpPr>
            <a:spLocks noGrp="1"/>
          </p:cNvSpPr>
          <p:nvPr>
            <p:ph type="sldNum" sz="quarter" idx="13"/>
          </p:nvPr>
        </p:nvSpPr>
        <p:spPr/>
        <p:txBody>
          <a:bodyPr/>
          <a:lstStyle/>
          <a:p>
            <a:fld id="{E0CD77C5-7DB1-45F6-AE6F-84521133DC90}" type="slidenum">
              <a:rPr lang="en-US" smtClean="0"/>
              <a:t>12</a:t>
            </a:fld>
            <a:endParaRPr lang="en-US" dirty="0"/>
          </a:p>
        </p:txBody>
      </p:sp>
    </p:spTree>
    <p:extLst>
      <p:ext uri="{BB962C8B-B14F-4D97-AF65-F5344CB8AC3E}">
        <p14:creationId xmlns:p14="http://schemas.microsoft.com/office/powerpoint/2010/main" val="1800918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00682B-8EF8-4BF0-8103-1C82499F0EB1}"/>
              </a:ext>
            </a:extLst>
          </p:cNvPr>
          <p:cNvSpPr>
            <a:spLocks noGrp="1"/>
          </p:cNvSpPr>
          <p:nvPr>
            <p:ph type="title"/>
          </p:nvPr>
        </p:nvSpPr>
        <p:spPr/>
        <p:txBody>
          <a:bodyPr/>
          <a:lstStyle/>
          <a:p>
            <a:r>
              <a:rPr lang="en-US" sz="2800" dirty="0">
                <a:solidFill>
                  <a:prstClr val="white"/>
                </a:solidFill>
              </a:rPr>
              <a:t>Records in the Life of a Head Start Child</a:t>
            </a:r>
            <a:endParaRPr lang="en-US" dirty="0"/>
          </a:p>
        </p:txBody>
      </p:sp>
      <p:pic>
        <p:nvPicPr>
          <p:cNvPr id="13" name="Content Placeholder 12" descr="A ten-step diagram detailing Records in the Life of a Head Start Child.&#10;Eligibility and Enrollment, Daily Attendance, Education Services, Health Services, Mental Health Services, Nutrition Services, Disabilities Services, Family Engagement Services, Community Services, Transition Services.">
            <a:extLst>
              <a:ext uri="{FF2B5EF4-FFF2-40B4-BE49-F238E27FC236}">
                <a16:creationId xmlns:a16="http://schemas.microsoft.com/office/drawing/2014/main" id="{1248A2CF-59AC-4E8E-9CE8-40F93F581340}"/>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500414" y="1320800"/>
            <a:ext cx="8168571" cy="5384800"/>
          </a:xfrm>
        </p:spPr>
      </p:pic>
    </p:spTree>
    <p:custDataLst>
      <p:tags r:id="rId1"/>
    </p:custDataLst>
    <p:extLst>
      <p:ext uri="{BB962C8B-B14F-4D97-AF65-F5344CB8AC3E}">
        <p14:creationId xmlns:p14="http://schemas.microsoft.com/office/powerpoint/2010/main" val="218869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Eight Principles, Source: ARMA International.&#10;&#10;Integrity, Accountability, Availability, Compliance, Protection, Retention, Disposition, Transparency.">
            <a:extLst>
              <a:ext uri="{FF2B5EF4-FFF2-40B4-BE49-F238E27FC236}">
                <a16:creationId xmlns:a16="http://schemas.microsoft.com/office/drawing/2014/main" id="{EC315306-17B8-4D8E-B8AC-F9A24F8BC9EA}"/>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0" y="825501"/>
            <a:ext cx="9144000" cy="6032500"/>
          </a:xfrm>
        </p:spPr>
      </p:pic>
      <p:sp>
        <p:nvSpPr>
          <p:cNvPr id="19" name="Title 18">
            <a:extLst>
              <a:ext uri="{FF2B5EF4-FFF2-40B4-BE49-F238E27FC236}">
                <a16:creationId xmlns:a16="http://schemas.microsoft.com/office/drawing/2014/main" id="{DC03F1A5-C358-4BB4-A15A-A7FBC4928BE7}"/>
              </a:ext>
            </a:extLst>
          </p:cNvPr>
          <p:cNvSpPr>
            <a:spLocks noGrp="1"/>
          </p:cNvSpPr>
          <p:nvPr>
            <p:ph type="title"/>
          </p:nvPr>
        </p:nvSpPr>
        <p:spPr>
          <a:xfrm>
            <a:off x="0" y="160340"/>
            <a:ext cx="9144000" cy="783695"/>
          </a:xfrm>
        </p:spPr>
        <p:txBody>
          <a:bodyPr/>
          <a:lstStyle/>
          <a:p>
            <a:r>
              <a:rPr lang="en-GB" sz="2800" dirty="0">
                <a:solidFill>
                  <a:prstClr val="white"/>
                </a:solidFill>
              </a:rPr>
              <a:t>Generally Accepted Recordkeeping Principles</a:t>
            </a:r>
            <a:r>
              <a:rPr lang="en-GB" sz="2800" baseline="30000" dirty="0">
                <a:solidFill>
                  <a:prstClr val="white"/>
                </a:solidFill>
              </a:rPr>
              <a:t>®</a:t>
            </a:r>
            <a:endParaRPr lang="en-US" dirty="0"/>
          </a:p>
        </p:txBody>
      </p:sp>
    </p:spTree>
    <p:extLst>
      <p:ext uri="{BB962C8B-B14F-4D97-AF65-F5344CB8AC3E}">
        <p14:creationId xmlns:p14="http://schemas.microsoft.com/office/powerpoint/2010/main" val="2460840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6C1B7A-5777-48FD-BE56-DCEA748CA632}"/>
              </a:ext>
            </a:extLst>
          </p:cNvPr>
          <p:cNvSpPr>
            <a:spLocks noGrp="1"/>
          </p:cNvSpPr>
          <p:nvPr>
            <p:ph type="title"/>
          </p:nvPr>
        </p:nvSpPr>
        <p:spPr/>
        <p:txBody>
          <a:bodyPr/>
          <a:lstStyle/>
          <a:p>
            <a:r>
              <a:rPr lang="en-US" dirty="0">
                <a:solidFill>
                  <a:prstClr val="white"/>
                </a:solidFill>
              </a:rPr>
              <a:t>Head Start Requirements</a:t>
            </a:r>
            <a:endParaRPr lang="en-US" dirty="0"/>
          </a:p>
        </p:txBody>
      </p:sp>
      <p:graphicFrame>
        <p:nvGraphicFramePr>
          <p:cNvPr id="11" name="Table Placeholder 10">
            <a:extLst>
              <a:ext uri="{FF2B5EF4-FFF2-40B4-BE49-F238E27FC236}">
                <a16:creationId xmlns:a16="http://schemas.microsoft.com/office/drawing/2014/main" id="{A5A5FA1B-7D4D-4692-8F52-A49FBD387DEE}"/>
              </a:ext>
            </a:extLst>
          </p:cNvPr>
          <p:cNvGraphicFramePr>
            <a:graphicFrameLocks noGrp="1"/>
          </p:cNvGraphicFramePr>
          <p:nvPr>
            <p:ph type="tbl" sz="quarter" idx="13"/>
            <p:extLst>
              <p:ext uri="{D42A27DB-BD31-4B8C-83A1-F6EECF244321}">
                <p14:modId xmlns:p14="http://schemas.microsoft.com/office/powerpoint/2010/main" val="39603790"/>
              </p:ext>
            </p:extLst>
          </p:nvPr>
        </p:nvGraphicFramePr>
        <p:xfrm>
          <a:off x="114300" y="1335088"/>
          <a:ext cx="8915583" cy="5303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81281">
                  <a:extLst>
                    <a:ext uri="{9D8B030D-6E8A-4147-A177-3AD203B41FA5}">
                      <a16:colId xmlns:a16="http://schemas.microsoft.com/office/drawing/2014/main" val="20000"/>
                    </a:ext>
                  </a:extLst>
                </a:gridCol>
                <a:gridCol w="4434302">
                  <a:extLst>
                    <a:ext uri="{9D8B030D-6E8A-4147-A177-3AD203B41FA5}">
                      <a16:colId xmlns:a16="http://schemas.microsoft.com/office/drawing/2014/main" val="20001"/>
                    </a:ext>
                  </a:extLst>
                </a:gridCol>
              </a:tblGrid>
              <a:tr h="822960">
                <a:tc>
                  <a:txBody>
                    <a:bodyPr/>
                    <a:lstStyle/>
                    <a:p>
                      <a:r>
                        <a:rPr lang="en-US" sz="1900" dirty="0"/>
                        <a:t>Head Start Requirements</a:t>
                      </a:r>
                    </a:p>
                  </a:txBody>
                  <a:tcPr marL="95131" marR="95131" marT="47566" marB="47566" anchor="ctr"/>
                </a:tc>
                <a:tc>
                  <a:txBody>
                    <a:bodyPr/>
                    <a:lstStyle/>
                    <a:p>
                      <a:r>
                        <a:rPr lang="en-US" sz="1900" dirty="0"/>
                        <a:t>Corresponding Generally</a:t>
                      </a:r>
                      <a:r>
                        <a:rPr lang="en-US" sz="1900" baseline="0" dirty="0"/>
                        <a:t> Accepted Recordkeeping Principles</a:t>
                      </a:r>
                      <a:r>
                        <a:rPr lang="en-US" sz="1900" baseline="30000" dirty="0"/>
                        <a:t>®</a:t>
                      </a:r>
                    </a:p>
                  </a:txBody>
                  <a:tcPr marL="95131" marR="95131" marT="47566" marB="47566" anchor="ctr"/>
                </a:tc>
                <a:extLst>
                  <a:ext uri="{0D108BD9-81ED-4DB2-BD59-A6C34878D82A}">
                    <a16:rowId xmlns:a16="http://schemas.microsoft.com/office/drawing/2014/main" val="10000"/>
                  </a:ext>
                </a:extLst>
              </a:tr>
              <a:tr h="502920">
                <a:tc>
                  <a:txBody>
                    <a:bodyPr/>
                    <a:lstStyle/>
                    <a:p>
                      <a:r>
                        <a:rPr lang="en-US" sz="2000" dirty="0"/>
                        <a:t>Availability</a:t>
                      </a:r>
                    </a:p>
                  </a:txBody>
                  <a:tcPr marL="95131" marR="95131" marT="47566" marB="47566" anchor="ctr">
                    <a:solidFill>
                      <a:schemeClr val="accent1">
                        <a:lumMod val="20000"/>
                        <a:lumOff val="80000"/>
                      </a:schemeClr>
                    </a:solidFill>
                  </a:tcPr>
                </a:tc>
                <a:tc>
                  <a:txBody>
                    <a:bodyPr/>
                    <a:lstStyle/>
                    <a:p>
                      <a:r>
                        <a:rPr lang="en-US" sz="2000" dirty="0"/>
                        <a:t>Availability</a:t>
                      </a:r>
                    </a:p>
                  </a:txBody>
                  <a:tcPr marL="95131" marR="95131" marT="47566" marB="47566" anchor="ctr">
                    <a:solidFill>
                      <a:schemeClr val="accent1">
                        <a:lumMod val="20000"/>
                        <a:lumOff val="80000"/>
                      </a:schemeClr>
                    </a:solidFill>
                  </a:tcPr>
                </a:tc>
                <a:extLst>
                  <a:ext uri="{0D108BD9-81ED-4DB2-BD59-A6C34878D82A}">
                    <a16:rowId xmlns:a16="http://schemas.microsoft.com/office/drawing/2014/main" val="10001"/>
                  </a:ext>
                </a:extLst>
              </a:tr>
              <a:tr h="502920">
                <a:tc>
                  <a:txBody>
                    <a:bodyPr/>
                    <a:lstStyle/>
                    <a:p>
                      <a:r>
                        <a:rPr lang="en-US" sz="2000" dirty="0"/>
                        <a:t>Usability</a:t>
                      </a:r>
                    </a:p>
                  </a:txBody>
                  <a:tcPr marL="95131" marR="95131" marT="47566" marB="47566" anchor="ctr">
                    <a:solidFill>
                      <a:schemeClr val="accent5">
                        <a:lumMod val="20000"/>
                        <a:lumOff val="80000"/>
                      </a:schemeClr>
                    </a:solidFill>
                  </a:tcPr>
                </a:tc>
                <a:tc>
                  <a:txBody>
                    <a:bodyPr/>
                    <a:lstStyle/>
                    <a:p>
                      <a:r>
                        <a:rPr lang="en-US" sz="2000" dirty="0"/>
                        <a:t>Availability</a:t>
                      </a:r>
                    </a:p>
                  </a:txBody>
                  <a:tcPr marL="95131" marR="95131" marT="47566" marB="47566" anchor="ctr">
                    <a:solidFill>
                      <a:schemeClr val="accent5">
                        <a:lumMod val="20000"/>
                        <a:lumOff val="80000"/>
                      </a:schemeClr>
                    </a:solidFill>
                  </a:tcPr>
                </a:tc>
                <a:extLst>
                  <a:ext uri="{0D108BD9-81ED-4DB2-BD59-A6C34878D82A}">
                    <a16:rowId xmlns:a16="http://schemas.microsoft.com/office/drawing/2014/main" val="10002"/>
                  </a:ext>
                </a:extLst>
              </a:tr>
              <a:tr h="502920">
                <a:tc>
                  <a:txBody>
                    <a:bodyPr/>
                    <a:lstStyle/>
                    <a:p>
                      <a:r>
                        <a:rPr lang="en-US" sz="2000" dirty="0"/>
                        <a:t>Integrity</a:t>
                      </a:r>
                    </a:p>
                  </a:txBody>
                  <a:tcPr marL="95131" marR="95131" marT="47566" marB="47566" anchor="ctr">
                    <a:solidFill>
                      <a:schemeClr val="accent1">
                        <a:lumMod val="20000"/>
                        <a:lumOff val="80000"/>
                      </a:schemeClr>
                    </a:solidFill>
                  </a:tcPr>
                </a:tc>
                <a:tc>
                  <a:txBody>
                    <a:bodyPr/>
                    <a:lstStyle/>
                    <a:p>
                      <a:r>
                        <a:rPr lang="en-US" sz="2000" dirty="0"/>
                        <a:t>Integrity</a:t>
                      </a:r>
                    </a:p>
                  </a:txBody>
                  <a:tcPr marL="95131" marR="95131" marT="47566" marB="47566" anchor="ctr">
                    <a:solidFill>
                      <a:schemeClr val="accent1">
                        <a:lumMod val="20000"/>
                        <a:lumOff val="80000"/>
                      </a:schemeClr>
                    </a:solidFill>
                  </a:tcPr>
                </a:tc>
                <a:extLst>
                  <a:ext uri="{0D108BD9-81ED-4DB2-BD59-A6C34878D82A}">
                    <a16:rowId xmlns:a16="http://schemas.microsoft.com/office/drawing/2014/main" val="10003"/>
                  </a:ext>
                </a:extLst>
              </a:tr>
              <a:tr h="502920">
                <a:tc>
                  <a:txBody>
                    <a:bodyPr/>
                    <a:lstStyle/>
                    <a:p>
                      <a:r>
                        <a:rPr lang="en-US" sz="2000" dirty="0"/>
                        <a:t>Security</a:t>
                      </a:r>
                    </a:p>
                  </a:txBody>
                  <a:tcPr marL="95131" marR="95131" marT="47566" marB="47566" anchor="ctr">
                    <a:solidFill>
                      <a:schemeClr val="accent5">
                        <a:lumMod val="20000"/>
                        <a:lumOff val="80000"/>
                      </a:schemeClr>
                    </a:solidFill>
                  </a:tcPr>
                </a:tc>
                <a:tc>
                  <a:txBody>
                    <a:bodyPr/>
                    <a:lstStyle/>
                    <a:p>
                      <a:r>
                        <a:rPr lang="en-US" sz="2000" dirty="0"/>
                        <a:t>Protection</a:t>
                      </a:r>
                    </a:p>
                  </a:txBody>
                  <a:tcPr marL="95131" marR="95131" marT="47566" marB="47566" anchor="ctr">
                    <a:solidFill>
                      <a:schemeClr val="accent5">
                        <a:lumMod val="20000"/>
                        <a:lumOff val="80000"/>
                      </a:schemeClr>
                    </a:solidFill>
                  </a:tcPr>
                </a:tc>
                <a:extLst>
                  <a:ext uri="{0D108BD9-81ED-4DB2-BD59-A6C34878D82A}">
                    <a16:rowId xmlns:a16="http://schemas.microsoft.com/office/drawing/2014/main" val="10004"/>
                  </a:ext>
                </a:extLst>
              </a:tr>
              <a:tr h="822960">
                <a:tc>
                  <a:txBody>
                    <a:bodyPr/>
                    <a:lstStyle/>
                    <a:p>
                      <a:r>
                        <a:rPr lang="en-US" sz="2000" dirty="0"/>
                        <a:t>Routine</a:t>
                      </a:r>
                      <a:r>
                        <a:rPr lang="en-US" sz="2000" baseline="0" dirty="0"/>
                        <a:t> reports to internal and external stakeholders</a:t>
                      </a:r>
                      <a:endParaRPr lang="en-US" sz="2000" dirty="0"/>
                    </a:p>
                  </a:txBody>
                  <a:tcPr marL="95131" marR="95131" marT="47566" marB="47566" anchor="ctr">
                    <a:solidFill>
                      <a:schemeClr val="accent1">
                        <a:lumMod val="20000"/>
                        <a:lumOff val="80000"/>
                      </a:schemeClr>
                    </a:solidFill>
                  </a:tcPr>
                </a:tc>
                <a:tc>
                  <a:txBody>
                    <a:bodyPr/>
                    <a:lstStyle/>
                    <a:p>
                      <a:r>
                        <a:rPr lang="en-US" sz="2000" dirty="0"/>
                        <a:t>Transparency,</a:t>
                      </a:r>
                      <a:r>
                        <a:rPr lang="en-US" sz="2000" baseline="0" dirty="0"/>
                        <a:t> Accountability</a:t>
                      </a:r>
                      <a:endParaRPr lang="en-US" sz="2000" dirty="0"/>
                    </a:p>
                  </a:txBody>
                  <a:tcPr marL="95131" marR="95131" marT="47566" marB="47566" anchor="ctr">
                    <a:solidFill>
                      <a:schemeClr val="accent1">
                        <a:lumMod val="20000"/>
                        <a:lumOff val="80000"/>
                      </a:schemeClr>
                    </a:solidFill>
                  </a:tcPr>
                </a:tc>
                <a:extLst>
                  <a:ext uri="{0D108BD9-81ED-4DB2-BD59-A6C34878D82A}">
                    <a16:rowId xmlns:a16="http://schemas.microsoft.com/office/drawing/2014/main" val="10005"/>
                  </a:ext>
                </a:extLst>
              </a:tr>
              <a:tr h="822960">
                <a:tc>
                  <a:txBody>
                    <a:bodyPr/>
                    <a:lstStyle/>
                    <a:p>
                      <a:r>
                        <a:rPr lang="en-US" sz="2000" dirty="0"/>
                        <a:t>Retention and disposal</a:t>
                      </a:r>
                      <a:r>
                        <a:rPr lang="en-US" sz="2000" baseline="0" dirty="0"/>
                        <a:t> of certain records</a:t>
                      </a:r>
                      <a:endParaRPr lang="en-US" sz="2000" dirty="0"/>
                    </a:p>
                  </a:txBody>
                  <a:tcPr marL="95131" marR="95131" marT="47566" marB="47566" anchor="ctr">
                    <a:solidFill>
                      <a:schemeClr val="accent5">
                        <a:lumMod val="20000"/>
                        <a:lumOff val="80000"/>
                      </a:schemeClr>
                    </a:solidFill>
                  </a:tcPr>
                </a:tc>
                <a:tc>
                  <a:txBody>
                    <a:bodyPr/>
                    <a:lstStyle/>
                    <a:p>
                      <a:r>
                        <a:rPr lang="en-US" sz="2000" dirty="0"/>
                        <a:t>Retention, Disposition</a:t>
                      </a:r>
                    </a:p>
                  </a:txBody>
                  <a:tcPr marL="95131" marR="95131" marT="47566" marB="47566" anchor="ctr">
                    <a:solidFill>
                      <a:schemeClr val="accent5">
                        <a:lumMod val="20000"/>
                        <a:lumOff val="80000"/>
                      </a:schemeClr>
                    </a:solidFill>
                  </a:tcPr>
                </a:tc>
                <a:extLst>
                  <a:ext uri="{0D108BD9-81ED-4DB2-BD59-A6C34878D82A}">
                    <a16:rowId xmlns:a16="http://schemas.microsoft.com/office/drawing/2014/main" val="10006"/>
                  </a:ext>
                </a:extLst>
              </a:tr>
              <a:tr h="822960">
                <a:tc>
                  <a:txBody>
                    <a:bodyPr/>
                    <a:lstStyle/>
                    <a:p>
                      <a:r>
                        <a:rPr lang="en-US" sz="2000" dirty="0"/>
                        <a:t>Rights of parents to inspect and correct records</a:t>
                      </a:r>
                    </a:p>
                  </a:txBody>
                  <a:tcPr marL="95131" marR="95131" marT="47566" marB="47566" anchor="ctr">
                    <a:solidFill>
                      <a:schemeClr val="accent1">
                        <a:lumMod val="20000"/>
                        <a:lumOff val="80000"/>
                      </a:schemeClr>
                    </a:solidFill>
                  </a:tcPr>
                </a:tc>
                <a:tc>
                  <a:txBody>
                    <a:bodyPr/>
                    <a:lstStyle/>
                    <a:p>
                      <a:r>
                        <a:rPr lang="en-US" sz="2000" dirty="0"/>
                        <a:t>Protection,</a:t>
                      </a:r>
                      <a:r>
                        <a:rPr lang="en-US" sz="2000" baseline="0" dirty="0"/>
                        <a:t> Transparency</a:t>
                      </a:r>
                      <a:endParaRPr lang="en-US" sz="2000" dirty="0"/>
                    </a:p>
                  </a:txBody>
                  <a:tcPr marL="95131" marR="95131" marT="47566" marB="47566" anchor="c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61607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6575C12-7FAC-41CB-887C-E82D32F618CC}"/>
              </a:ext>
            </a:extLst>
          </p:cNvPr>
          <p:cNvSpPr>
            <a:spLocks noGrp="1"/>
          </p:cNvSpPr>
          <p:nvPr>
            <p:ph type="title"/>
          </p:nvPr>
        </p:nvSpPr>
        <p:spPr/>
        <p:txBody>
          <a:bodyPr/>
          <a:lstStyle/>
          <a:p>
            <a:r>
              <a:rPr lang="en-US" sz="3200" dirty="0">
                <a:solidFill>
                  <a:prstClr val="white"/>
                </a:solidFill>
              </a:rPr>
              <a:t>Protecting Personally Identifiable Information</a:t>
            </a:r>
            <a:endParaRPr lang="en-US" dirty="0"/>
          </a:p>
        </p:txBody>
      </p:sp>
      <p:sp>
        <p:nvSpPr>
          <p:cNvPr id="12" name="Content Placeholder 11">
            <a:extLst>
              <a:ext uri="{FF2B5EF4-FFF2-40B4-BE49-F238E27FC236}">
                <a16:creationId xmlns:a16="http://schemas.microsoft.com/office/drawing/2014/main" id="{AFE88E27-FCC2-46A9-A703-389B5CE73262}"/>
              </a:ext>
            </a:extLst>
          </p:cNvPr>
          <p:cNvSpPr>
            <a:spLocks noGrp="1"/>
          </p:cNvSpPr>
          <p:nvPr>
            <p:ph sz="quarter" idx="13"/>
          </p:nvPr>
        </p:nvSpPr>
        <p:spPr/>
        <p:txBody>
          <a:bodyPr/>
          <a:lstStyle/>
          <a:p>
            <a:pPr marL="342900" lvl="2" indent="-342900">
              <a:buClr>
                <a:srgbClr val="DF5327">
                  <a:lumMod val="75000"/>
                </a:srgbClr>
              </a:buClr>
            </a:pPr>
            <a:r>
              <a:rPr lang="en-US" dirty="0">
                <a:solidFill>
                  <a:srgbClr val="000000"/>
                </a:solidFill>
              </a:rPr>
              <a:t>Establishing procedures</a:t>
            </a:r>
          </a:p>
          <a:p>
            <a:pPr marL="342900" lvl="2" indent="-342900">
              <a:buClr>
                <a:srgbClr val="DF5327">
                  <a:lumMod val="75000"/>
                </a:srgbClr>
              </a:buClr>
            </a:pPr>
            <a:r>
              <a:rPr lang="en-US" dirty="0">
                <a:solidFill>
                  <a:srgbClr val="000000"/>
                </a:solidFill>
              </a:rPr>
              <a:t>Confidentiality provisions</a:t>
            </a:r>
          </a:p>
          <a:p>
            <a:pPr marL="342900" lvl="2" indent="-342900">
              <a:buClr>
                <a:srgbClr val="DF5327">
                  <a:lumMod val="75000"/>
                </a:srgbClr>
              </a:buClr>
            </a:pPr>
            <a:r>
              <a:rPr lang="en-US" dirty="0">
                <a:solidFill>
                  <a:srgbClr val="000000"/>
                </a:solidFill>
              </a:rPr>
              <a:t>Disclosures with and without parental consent</a:t>
            </a:r>
          </a:p>
          <a:p>
            <a:pPr marL="342900" lvl="2" indent="-342900">
              <a:buClr>
                <a:srgbClr val="DF5327">
                  <a:lumMod val="75000"/>
                </a:srgbClr>
              </a:buClr>
            </a:pPr>
            <a:r>
              <a:rPr lang="en-US" dirty="0">
                <a:solidFill>
                  <a:srgbClr val="000000"/>
                </a:solidFill>
              </a:rPr>
              <a:t>Parental rights</a:t>
            </a:r>
          </a:p>
          <a:p>
            <a:pPr marL="342900" lvl="2" indent="-342900">
              <a:buClr>
                <a:srgbClr val="DF5327">
                  <a:lumMod val="75000"/>
                </a:srgbClr>
              </a:buClr>
            </a:pPr>
            <a:r>
              <a:rPr lang="en-US" dirty="0">
                <a:solidFill>
                  <a:srgbClr val="000000"/>
                </a:solidFill>
              </a:rPr>
              <a:t>Maintaining records</a:t>
            </a:r>
          </a:p>
        </p:txBody>
      </p:sp>
      <p:sp>
        <p:nvSpPr>
          <p:cNvPr id="13" name="Content Placeholder 12">
            <a:extLst>
              <a:ext uri="{FF2B5EF4-FFF2-40B4-BE49-F238E27FC236}">
                <a16:creationId xmlns:a16="http://schemas.microsoft.com/office/drawing/2014/main" id="{D7991F55-EA69-4AA3-B308-3FDBA81E6229}"/>
              </a:ext>
            </a:extLst>
          </p:cNvPr>
          <p:cNvSpPr>
            <a:spLocks noGrp="1"/>
          </p:cNvSpPr>
          <p:nvPr>
            <p:ph sz="quarter" idx="14"/>
          </p:nvPr>
        </p:nvSpPr>
        <p:spPr>
          <a:xfrm>
            <a:off x="4267200" y="5083175"/>
            <a:ext cx="4876800" cy="784225"/>
          </a:xfrm>
        </p:spPr>
        <p:txBody>
          <a:bodyPr/>
          <a:lstStyle/>
          <a:p>
            <a:pPr marL="0" lvl="2" indent="0" defTabSz="914400">
              <a:buClr>
                <a:srgbClr val="DF5327">
                  <a:lumMod val="75000"/>
                </a:srgbClr>
              </a:buClr>
              <a:buNone/>
            </a:pPr>
            <a:r>
              <a:rPr lang="en-US" dirty="0">
                <a:solidFill>
                  <a:srgbClr val="DF5327">
                    <a:lumMod val="75000"/>
                  </a:srgbClr>
                </a:solidFill>
              </a:rPr>
              <a:t>Protections for the privacy of child records, 45 CFR </a:t>
            </a:r>
            <a:r>
              <a:rPr lang="en-US" dirty="0">
                <a:solidFill>
                  <a:srgbClr val="DF5327">
                    <a:lumMod val="75000"/>
                  </a:srgbClr>
                </a:solidFill>
                <a:ea typeface="Calibri" panose="020F0502020204030204" pitchFamily="34" charset="0"/>
              </a:rPr>
              <a:t>§</a:t>
            </a:r>
            <a:r>
              <a:rPr lang="en-US" dirty="0">
                <a:solidFill>
                  <a:srgbClr val="DF5327">
                    <a:lumMod val="75000"/>
                  </a:srgbClr>
                </a:solidFill>
              </a:rPr>
              <a:t>1303 Subpart C</a:t>
            </a:r>
          </a:p>
        </p:txBody>
      </p:sp>
    </p:spTree>
    <p:custDataLst>
      <p:tags r:id="rId1"/>
    </p:custDataLst>
    <p:extLst>
      <p:ext uri="{BB962C8B-B14F-4D97-AF65-F5344CB8AC3E}">
        <p14:creationId xmlns:p14="http://schemas.microsoft.com/office/powerpoint/2010/main" val="67134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C25AA3F-6156-474D-868C-52C24D490FBD}"/>
              </a:ext>
            </a:extLst>
          </p:cNvPr>
          <p:cNvSpPr>
            <a:spLocks noGrp="1"/>
          </p:cNvSpPr>
          <p:nvPr>
            <p:ph type="title"/>
          </p:nvPr>
        </p:nvSpPr>
        <p:spPr/>
        <p:txBody>
          <a:bodyPr/>
          <a:lstStyle/>
          <a:p>
            <a:r>
              <a:rPr lang="en-US" dirty="0">
                <a:solidFill>
                  <a:prstClr val="white"/>
                </a:solidFill>
              </a:rPr>
              <a:t>Data Plan Development</a:t>
            </a:r>
            <a:endParaRPr lang="en-US" dirty="0"/>
          </a:p>
        </p:txBody>
      </p:sp>
      <p:pic>
        <p:nvPicPr>
          <p:cNvPr id="11" name="Content Placeholder 10" descr="Image of &quot;Guidance for Management of Program Data&quot; handout.">
            <a:extLst>
              <a:ext uri="{FF2B5EF4-FFF2-40B4-BE49-F238E27FC236}">
                <a16:creationId xmlns:a16="http://schemas.microsoft.com/office/drawing/2014/main" id="{F6C73541-FC51-44E1-B980-B7392F69FB1F}"/>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rot="21372023">
            <a:off x="1250142" y="1240215"/>
            <a:ext cx="6813789" cy="5265200"/>
          </a:xfrm>
          <a:prstGeom prst="rect">
            <a:avLst/>
          </a:prstGeom>
          <a:solidFill>
            <a:schemeClr val="bg1"/>
          </a:solidFill>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02299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C25AA3F-6156-474D-868C-52C24D490FBD}"/>
              </a:ext>
            </a:extLst>
          </p:cNvPr>
          <p:cNvSpPr>
            <a:spLocks noGrp="1"/>
          </p:cNvSpPr>
          <p:nvPr>
            <p:ph type="title"/>
          </p:nvPr>
        </p:nvSpPr>
        <p:spPr/>
        <p:txBody>
          <a:bodyPr/>
          <a:lstStyle/>
          <a:p>
            <a:r>
              <a:rPr lang="en-US" dirty="0">
                <a:solidFill>
                  <a:prstClr val="white"/>
                </a:solidFill>
              </a:rPr>
              <a:t>Data Plan Development </a:t>
            </a:r>
            <a:endParaRPr lang="en-US" dirty="0"/>
          </a:p>
        </p:txBody>
      </p:sp>
      <p:pic>
        <p:nvPicPr>
          <p:cNvPr id="7" name="Content Placeholder 6" descr="Image of &quot;Digital Data Inventory&quot; handout">
            <a:extLst>
              <a:ext uri="{FF2B5EF4-FFF2-40B4-BE49-F238E27FC236}">
                <a16:creationId xmlns:a16="http://schemas.microsoft.com/office/drawing/2014/main" id="{C3C0DD62-3BFC-468D-95E7-9547FD55556B}"/>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rot="21335202">
            <a:off x="1183342" y="1300535"/>
            <a:ext cx="6709682" cy="5184754"/>
          </a:xfrm>
          <a:prstGeom prst="rect">
            <a:avLst/>
          </a:prstGeom>
          <a:solidFill>
            <a:schemeClr val="bg1"/>
          </a:solidFill>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4374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AD6AE3-F724-4890-8C3C-19F31EB1E219}"/>
              </a:ext>
            </a:extLst>
          </p:cNvPr>
          <p:cNvSpPr>
            <a:spLocks noGrp="1"/>
          </p:cNvSpPr>
          <p:nvPr>
            <p:ph type="title"/>
          </p:nvPr>
        </p:nvSpPr>
        <p:spPr>
          <a:xfrm>
            <a:off x="361188" y="587021"/>
            <a:ext cx="3127077" cy="2554545"/>
          </a:xfrm>
        </p:spPr>
        <p:txBody>
          <a:bodyPr/>
          <a:lstStyle/>
          <a:p>
            <a:pPr lvl="0" indent="0" defTabSz="914400">
              <a:spcBef>
                <a:spcPts val="0"/>
              </a:spcBef>
            </a:pPr>
            <a:r>
              <a:rPr lang="en-US" dirty="0">
                <a:solidFill>
                  <a:srgbClr val="000000"/>
                </a:solidFill>
              </a:rPr>
              <a:t>A short break for participants to review their visual program models… </a:t>
            </a:r>
            <a:endParaRPr lang="en-US" dirty="0"/>
          </a:p>
        </p:txBody>
      </p:sp>
    </p:spTree>
    <p:extLst>
      <p:ext uri="{BB962C8B-B14F-4D97-AF65-F5344CB8AC3E}">
        <p14:creationId xmlns:p14="http://schemas.microsoft.com/office/powerpoint/2010/main" val="3895484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37FF5C-6D6F-49FD-92F8-775A7BD7A9AA}"/>
              </a:ext>
            </a:extLst>
          </p:cNvPr>
          <p:cNvSpPr>
            <a:spLocks noGrp="1"/>
          </p:cNvSpPr>
          <p:nvPr>
            <p:ph type="title"/>
          </p:nvPr>
        </p:nvSpPr>
        <p:spPr/>
        <p:txBody>
          <a:bodyPr/>
          <a:lstStyle/>
          <a:p>
            <a:r>
              <a:rPr lang="en-US" dirty="0"/>
              <a:t>Learning Objectives </a:t>
            </a:r>
          </a:p>
        </p:txBody>
      </p:sp>
      <p:sp>
        <p:nvSpPr>
          <p:cNvPr id="10" name="Content Placeholder 9">
            <a:extLst>
              <a:ext uri="{FF2B5EF4-FFF2-40B4-BE49-F238E27FC236}">
                <a16:creationId xmlns:a16="http://schemas.microsoft.com/office/drawing/2014/main" id="{5BFD3786-D0E3-4802-B036-1232E33140E6}"/>
              </a:ext>
            </a:extLst>
          </p:cNvPr>
          <p:cNvSpPr>
            <a:spLocks noGrp="1"/>
          </p:cNvSpPr>
          <p:nvPr>
            <p:ph sz="quarter" idx="14"/>
          </p:nvPr>
        </p:nvSpPr>
        <p:spPr>
          <a:xfrm>
            <a:off x="228600" y="1168400"/>
            <a:ext cx="7124700" cy="463550"/>
          </a:xfrm>
        </p:spPr>
        <p:txBody>
          <a:bodyPr/>
          <a:lstStyle/>
          <a:p>
            <a:pPr marL="0" indent="0">
              <a:buNone/>
            </a:pPr>
            <a:r>
              <a:rPr lang="en-US" dirty="0">
                <a:sym typeface="Arial"/>
              </a:rPr>
              <a:t>As a result of this session, participants will:</a:t>
            </a:r>
            <a:endParaRPr lang="en-US" dirty="0"/>
          </a:p>
        </p:txBody>
      </p:sp>
      <p:sp>
        <p:nvSpPr>
          <p:cNvPr id="11" name="Content Placeholder 10">
            <a:extLst>
              <a:ext uri="{FF2B5EF4-FFF2-40B4-BE49-F238E27FC236}">
                <a16:creationId xmlns:a16="http://schemas.microsoft.com/office/drawing/2014/main" id="{E077C642-868B-4A23-80E0-A6C989FC1E8A}"/>
              </a:ext>
            </a:extLst>
          </p:cNvPr>
          <p:cNvSpPr>
            <a:spLocks noGrp="1"/>
          </p:cNvSpPr>
          <p:nvPr>
            <p:ph sz="quarter" idx="15"/>
          </p:nvPr>
        </p:nvSpPr>
        <p:spPr>
          <a:xfrm>
            <a:off x="1814513" y="1919288"/>
            <a:ext cx="7354887" cy="4739759"/>
          </a:xfrm>
        </p:spPr>
        <p:txBody>
          <a:bodyPr/>
          <a:lstStyle/>
          <a:p>
            <a:pPr marL="461963" lvl="0" indent="-227013" defTabSz="914400">
              <a:spcBef>
                <a:spcPts val="24"/>
              </a:spcBef>
              <a:spcAft>
                <a:spcPts val="1800"/>
              </a:spcAft>
              <a:buClr>
                <a:srgbClr val="DF5327">
                  <a:lumMod val="75000"/>
                </a:srgbClr>
              </a:buClr>
              <a:buFont typeface="Arial" panose="020B0604020202020204" pitchFamily="34" charset="0"/>
              <a:buChar char="•"/>
            </a:pPr>
            <a:r>
              <a:rPr lang="en-US" dirty="0">
                <a:solidFill>
                  <a:srgbClr val="000000"/>
                </a:solidFill>
              </a:rPr>
              <a:t>Understand why accurate recordkeeping is a prerequisite for effective reporting </a:t>
            </a:r>
          </a:p>
          <a:p>
            <a:pPr marL="461963" lvl="0" indent="-227013" defTabSz="914400">
              <a:spcBef>
                <a:spcPts val="24"/>
              </a:spcBef>
              <a:spcAft>
                <a:spcPts val="1800"/>
              </a:spcAft>
              <a:buClr>
                <a:srgbClr val="DF5327">
                  <a:lumMod val="75000"/>
                </a:srgbClr>
              </a:buClr>
              <a:buFont typeface="Arial" panose="020B0604020202020204" pitchFamily="34" charset="0"/>
              <a:buChar char="•"/>
            </a:pPr>
            <a:r>
              <a:rPr lang="en-US" dirty="0">
                <a:solidFill>
                  <a:srgbClr val="000000"/>
                </a:solidFill>
              </a:rPr>
              <a:t>Learn how the recordkeeping and reporting system supports other Head Start management systems</a:t>
            </a:r>
          </a:p>
          <a:p>
            <a:pPr marL="461963" lvl="0" indent="-227013" defTabSz="914400">
              <a:spcBef>
                <a:spcPts val="24"/>
              </a:spcBef>
              <a:spcAft>
                <a:spcPts val="1800"/>
              </a:spcAft>
              <a:buClr>
                <a:srgbClr val="DF5327">
                  <a:lumMod val="75000"/>
                </a:srgbClr>
              </a:buClr>
              <a:buFont typeface="Arial" panose="020B0604020202020204" pitchFamily="34" charset="0"/>
              <a:buChar char="•"/>
            </a:pPr>
            <a:r>
              <a:rPr lang="en-US" dirty="0">
                <a:solidFill>
                  <a:srgbClr val="000000"/>
                </a:solidFill>
              </a:rPr>
              <a:t>Review regulatory requirements for recordkeeping and reporting</a:t>
            </a:r>
          </a:p>
          <a:p>
            <a:pPr marL="461963" lvl="0" indent="-227013" defTabSz="914400">
              <a:spcBef>
                <a:spcPts val="24"/>
              </a:spcBef>
              <a:spcAft>
                <a:spcPts val="1800"/>
              </a:spcAft>
              <a:buClr>
                <a:srgbClr val="DF5327">
                  <a:lumMod val="75000"/>
                </a:srgbClr>
              </a:buClr>
              <a:buFont typeface="Arial" panose="020B0604020202020204" pitchFamily="34" charset="0"/>
              <a:buChar char="•"/>
            </a:pPr>
            <a:r>
              <a:rPr lang="en-US" dirty="0">
                <a:solidFill>
                  <a:srgbClr val="000000"/>
                </a:solidFill>
              </a:rPr>
              <a:t>Understand the Four Data Activities and Responsible Data Life Cycle as frameworks for information management</a:t>
            </a:r>
          </a:p>
          <a:p>
            <a:pPr marL="461963" lvl="0" indent="-227013" defTabSz="914400">
              <a:spcBef>
                <a:spcPts val="0"/>
              </a:spcBef>
              <a:spcAft>
                <a:spcPts val="1200"/>
              </a:spcAft>
              <a:buClr>
                <a:srgbClr val="DF5327">
                  <a:lumMod val="75000"/>
                </a:srgbClr>
              </a:buClr>
              <a:buFont typeface="Arial" panose="020B0604020202020204" pitchFamily="34" charset="0"/>
              <a:buChar char="•"/>
            </a:pPr>
            <a:r>
              <a:rPr lang="en-US" dirty="0">
                <a:solidFill>
                  <a:srgbClr val="000000"/>
                </a:solidFill>
              </a:rPr>
              <a:t>Identify the role of leaders in supporting effective recordkeeping and reporting </a:t>
            </a:r>
          </a:p>
        </p:txBody>
      </p:sp>
    </p:spTree>
    <p:custDataLst>
      <p:tags r:id="rId1"/>
    </p:custDataLst>
    <p:extLst>
      <p:ext uri="{BB962C8B-B14F-4D97-AF65-F5344CB8AC3E}">
        <p14:creationId xmlns:p14="http://schemas.microsoft.com/office/powerpoint/2010/main" val="295037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B3077BE-AFF9-460C-A27D-67DE668AF473}"/>
              </a:ext>
            </a:extLst>
          </p:cNvPr>
          <p:cNvSpPr>
            <a:spLocks noGrp="1"/>
          </p:cNvSpPr>
          <p:nvPr>
            <p:ph type="title"/>
          </p:nvPr>
        </p:nvSpPr>
        <p:spPr/>
        <p:txBody>
          <a:bodyPr/>
          <a:lstStyle/>
          <a:p>
            <a:r>
              <a:rPr lang="en-US" dirty="0">
                <a:solidFill>
                  <a:prstClr val="white"/>
                </a:solidFill>
              </a:rPr>
              <a:t>Head Start Reporting</a:t>
            </a:r>
            <a:endParaRPr lang="en-US" dirty="0"/>
          </a:p>
        </p:txBody>
      </p:sp>
      <p:sp>
        <p:nvSpPr>
          <p:cNvPr id="16" name="Content Placeholder 15">
            <a:extLst>
              <a:ext uri="{FF2B5EF4-FFF2-40B4-BE49-F238E27FC236}">
                <a16:creationId xmlns:a16="http://schemas.microsoft.com/office/drawing/2014/main" id="{58E3E2C0-8966-4526-82AD-B19888BAD36E}"/>
              </a:ext>
            </a:extLst>
          </p:cNvPr>
          <p:cNvSpPr>
            <a:spLocks noGrp="1"/>
          </p:cNvSpPr>
          <p:nvPr>
            <p:ph sz="quarter" idx="14"/>
          </p:nvPr>
        </p:nvSpPr>
        <p:spPr/>
        <p:txBody>
          <a:bodyPr/>
          <a:lstStyle/>
          <a:p>
            <a:pPr marL="0" indent="0">
              <a:spcBef>
                <a:spcPts val="400"/>
              </a:spcBef>
              <a:spcAft>
                <a:spcPts val="300"/>
              </a:spcAft>
              <a:buClr>
                <a:schemeClr val="accent6">
                  <a:lumMod val="75000"/>
                </a:schemeClr>
              </a:buClr>
              <a:buNone/>
            </a:pPr>
            <a:r>
              <a:rPr lang="en-US" sz="2400" dirty="0"/>
              <a:t>Programs must submit:</a:t>
            </a:r>
          </a:p>
        </p:txBody>
      </p:sp>
      <p:sp>
        <p:nvSpPr>
          <p:cNvPr id="17" name="Content Placeholder 16">
            <a:extLst>
              <a:ext uri="{FF2B5EF4-FFF2-40B4-BE49-F238E27FC236}">
                <a16:creationId xmlns:a16="http://schemas.microsoft.com/office/drawing/2014/main" id="{3D75ADCB-A1AD-455E-8461-4F3164E316CC}"/>
              </a:ext>
            </a:extLst>
          </p:cNvPr>
          <p:cNvSpPr>
            <a:spLocks noGrp="1"/>
          </p:cNvSpPr>
          <p:nvPr>
            <p:ph sz="quarter" idx="15"/>
          </p:nvPr>
        </p:nvSpPr>
        <p:spPr>
          <a:xfrm>
            <a:off x="400050" y="1773238"/>
            <a:ext cx="4851400" cy="3890962"/>
          </a:xfrm>
        </p:spPr>
        <p:txBody>
          <a:bodyPr/>
          <a:lstStyle/>
          <a:p>
            <a:pPr lvl="0">
              <a:spcBef>
                <a:spcPts val="400"/>
              </a:spcBef>
              <a:buClr>
                <a:srgbClr val="0070C0"/>
              </a:buClr>
            </a:pPr>
            <a:r>
              <a:rPr lang="en-US" sz="2000" dirty="0">
                <a:solidFill>
                  <a:srgbClr val="000000"/>
                </a:solidFill>
              </a:rPr>
              <a:t>Self-assessment and improvement plan</a:t>
            </a:r>
          </a:p>
          <a:p>
            <a:pPr lvl="0">
              <a:spcBef>
                <a:spcPts val="400"/>
              </a:spcBef>
              <a:buClr>
                <a:srgbClr val="0070C0"/>
              </a:buClr>
            </a:pPr>
            <a:r>
              <a:rPr lang="en-US" sz="2000" dirty="0">
                <a:solidFill>
                  <a:srgbClr val="000000"/>
                </a:solidFill>
              </a:rPr>
              <a:t>Community assessment</a:t>
            </a:r>
          </a:p>
          <a:p>
            <a:pPr lvl="0">
              <a:spcBef>
                <a:spcPts val="400"/>
              </a:spcBef>
              <a:buClr>
                <a:srgbClr val="0070C0"/>
              </a:buClr>
            </a:pPr>
            <a:r>
              <a:rPr lang="en-US" sz="2000" dirty="0">
                <a:solidFill>
                  <a:srgbClr val="000000"/>
                </a:solidFill>
              </a:rPr>
              <a:t>Financial, enrollment, PIR, and other regular reports</a:t>
            </a:r>
          </a:p>
          <a:p>
            <a:pPr lvl="0">
              <a:spcBef>
                <a:spcPts val="400"/>
              </a:spcBef>
              <a:buClr>
                <a:srgbClr val="0070C0"/>
              </a:buClr>
              <a:buFont typeface="Arial" panose="020B0604020202020204" pitchFamily="34" charset="0"/>
              <a:buChar char="•"/>
            </a:pPr>
            <a:r>
              <a:rPr lang="en-US" sz="2000" dirty="0">
                <a:solidFill>
                  <a:srgbClr val="000000"/>
                </a:solidFill>
              </a:rPr>
              <a:t>Status reports </a:t>
            </a:r>
          </a:p>
          <a:p>
            <a:pPr lvl="0">
              <a:spcBef>
                <a:spcPts val="400"/>
              </a:spcBef>
              <a:buClr>
                <a:srgbClr val="0070C0"/>
              </a:buClr>
              <a:buFont typeface="Arial" panose="020B0604020202020204" pitchFamily="34" charset="0"/>
              <a:buChar char="•"/>
            </a:pPr>
            <a:r>
              <a:rPr lang="en-US" sz="2000" dirty="0">
                <a:solidFill>
                  <a:srgbClr val="000000"/>
                </a:solidFill>
              </a:rPr>
              <a:t>Significant incident reports</a:t>
            </a:r>
          </a:p>
          <a:p>
            <a:pPr lvl="0">
              <a:spcBef>
                <a:spcPts val="400"/>
              </a:spcBef>
              <a:buClr>
                <a:srgbClr val="0070C0"/>
              </a:buClr>
            </a:pPr>
            <a:r>
              <a:rPr lang="en-US" sz="2000" dirty="0">
                <a:solidFill>
                  <a:srgbClr val="000000"/>
                </a:solidFill>
              </a:rPr>
              <a:t>Annual report</a:t>
            </a:r>
          </a:p>
          <a:p>
            <a:pPr lvl="0">
              <a:buClr>
                <a:srgbClr val="0070C0"/>
              </a:buClr>
            </a:pPr>
            <a:r>
              <a:rPr lang="en-US" sz="2000" dirty="0">
                <a:solidFill>
                  <a:srgbClr val="000000"/>
                </a:solidFill>
              </a:rPr>
              <a:t>Quality improvement plan in case of deficiency</a:t>
            </a:r>
          </a:p>
        </p:txBody>
      </p:sp>
      <p:sp>
        <p:nvSpPr>
          <p:cNvPr id="18" name="Content Placeholder 17">
            <a:extLst>
              <a:ext uri="{FF2B5EF4-FFF2-40B4-BE49-F238E27FC236}">
                <a16:creationId xmlns:a16="http://schemas.microsoft.com/office/drawing/2014/main" id="{58087187-9E1D-4DAD-A162-7C87D7C89F5E}"/>
              </a:ext>
            </a:extLst>
          </p:cNvPr>
          <p:cNvSpPr>
            <a:spLocks noGrp="1"/>
          </p:cNvSpPr>
          <p:nvPr>
            <p:ph sz="quarter" idx="16"/>
          </p:nvPr>
        </p:nvSpPr>
        <p:spPr>
          <a:xfrm>
            <a:off x="0" y="5465760"/>
            <a:ext cx="8112125" cy="1117600"/>
          </a:xfrm>
        </p:spPr>
        <p:txBody>
          <a:bodyPr/>
          <a:lstStyle/>
          <a:p>
            <a:pPr lvl="0">
              <a:buClr>
                <a:srgbClr val="FFF3CD"/>
              </a:buClr>
              <a:buFont typeface="+mj-lt"/>
              <a:buAutoNum type="arabicPeriod"/>
            </a:pPr>
            <a:r>
              <a:rPr lang="en-US" sz="1700" b="1" dirty="0">
                <a:solidFill>
                  <a:srgbClr val="DF5327">
                    <a:lumMod val="75000"/>
                  </a:srgbClr>
                </a:solidFill>
                <a:cs typeface="Times New Roman" panose="02020603050405020304" pitchFamily="18" charset="0"/>
              </a:rPr>
              <a:t>Achieving program goals, 45 CFR </a:t>
            </a:r>
            <a:r>
              <a:rPr lang="en-US" sz="1700" b="1" dirty="0">
                <a:solidFill>
                  <a:srgbClr val="DF5327">
                    <a:lumMod val="75000"/>
                  </a:srgbClr>
                </a:solidFill>
                <a:ea typeface="Calibri" panose="020F0502020204030204" pitchFamily="34" charset="0"/>
                <a:cs typeface="Times New Roman" panose="02020603050405020304" pitchFamily="18" charset="0"/>
              </a:rPr>
              <a:t>§</a:t>
            </a:r>
            <a:r>
              <a:rPr lang="en-US" sz="1700" b="1" dirty="0">
                <a:solidFill>
                  <a:srgbClr val="DF5327">
                    <a:lumMod val="75000"/>
                  </a:srgbClr>
                </a:solidFill>
                <a:cs typeface="Times New Roman" panose="02020603050405020304" pitchFamily="18" charset="0"/>
              </a:rPr>
              <a:t>1302.102(d) </a:t>
            </a:r>
          </a:p>
          <a:p>
            <a:pPr lvl="0">
              <a:spcBef>
                <a:spcPts val="400"/>
              </a:spcBef>
              <a:buClr>
                <a:srgbClr val="FFF3CD"/>
              </a:buClr>
              <a:buFont typeface="+mj-lt"/>
              <a:buAutoNum type="arabicPeriod"/>
            </a:pPr>
            <a:r>
              <a:rPr lang="en-US" sz="1700" b="1" dirty="0">
                <a:solidFill>
                  <a:srgbClr val="DF5327">
                    <a:lumMod val="75000"/>
                  </a:srgbClr>
                </a:solidFill>
                <a:cs typeface="Times New Roman" panose="02020603050405020304" pitchFamily="18" charset="0"/>
              </a:rPr>
              <a:t>Grantee reporting requirements concerning certain conditions, 45 CFR </a:t>
            </a:r>
            <a:r>
              <a:rPr lang="en-US" sz="1700" b="1" dirty="0">
                <a:solidFill>
                  <a:srgbClr val="DF5327">
                    <a:lumMod val="75000"/>
                  </a:srgbClr>
                </a:solidFill>
                <a:ea typeface="Calibri" panose="020F0502020204030204" pitchFamily="34" charset="0"/>
                <a:cs typeface="Times New Roman" panose="02020603050405020304" pitchFamily="18" charset="0"/>
              </a:rPr>
              <a:t>§</a:t>
            </a:r>
            <a:r>
              <a:rPr lang="en-US" sz="1700" b="1" dirty="0">
                <a:solidFill>
                  <a:srgbClr val="DF5327">
                    <a:lumMod val="75000"/>
                  </a:srgbClr>
                </a:solidFill>
                <a:cs typeface="Times New Roman" panose="02020603050405020304" pitchFamily="18" charset="0"/>
              </a:rPr>
              <a:t>1304.12</a:t>
            </a:r>
          </a:p>
          <a:p>
            <a:pPr lvl="0">
              <a:spcBef>
                <a:spcPts val="400"/>
              </a:spcBef>
              <a:buClr>
                <a:srgbClr val="FFF3CD"/>
              </a:buClr>
              <a:buFont typeface="+mj-lt"/>
              <a:buAutoNum type="arabicPeriod"/>
            </a:pPr>
            <a:r>
              <a:rPr lang="en-US" sz="1700" b="1" dirty="0">
                <a:solidFill>
                  <a:srgbClr val="DF5327">
                    <a:lumMod val="75000"/>
                  </a:srgbClr>
                </a:solidFill>
                <a:cs typeface="Times New Roman" panose="02020603050405020304" pitchFamily="18" charset="0"/>
              </a:rPr>
              <a:t>Sec. 641A(g)(2) and 642(d)(2)</a:t>
            </a:r>
          </a:p>
        </p:txBody>
      </p:sp>
      <p:sp>
        <p:nvSpPr>
          <p:cNvPr id="19" name="Slide Number Placeholder 18">
            <a:extLst>
              <a:ext uri="{FF2B5EF4-FFF2-40B4-BE49-F238E27FC236}">
                <a16:creationId xmlns:a16="http://schemas.microsoft.com/office/drawing/2014/main" id="{0C6BDA11-DD47-404A-AEF7-2D707EC00AE1}"/>
              </a:ext>
            </a:extLst>
          </p:cNvPr>
          <p:cNvSpPr>
            <a:spLocks noGrp="1"/>
          </p:cNvSpPr>
          <p:nvPr>
            <p:ph type="sldNum" sz="quarter" idx="13"/>
          </p:nvPr>
        </p:nvSpPr>
        <p:spPr/>
        <p:txBody>
          <a:bodyPr/>
          <a:lstStyle/>
          <a:p>
            <a:fld id="{E0CD77C5-7DB1-45F6-AE6F-84521133DC90}" type="slidenum">
              <a:rPr lang="en-US" smtClean="0"/>
              <a:t>20</a:t>
            </a:fld>
            <a:endParaRPr lang="en-US" dirty="0"/>
          </a:p>
        </p:txBody>
      </p:sp>
    </p:spTree>
    <p:custDataLst>
      <p:tags r:id="rId1"/>
    </p:custDataLst>
    <p:extLst>
      <p:ext uri="{BB962C8B-B14F-4D97-AF65-F5344CB8AC3E}">
        <p14:creationId xmlns:p14="http://schemas.microsoft.com/office/powerpoint/2010/main" val="2632927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1438AD-BBD9-4111-8299-F56F2874E41E}"/>
              </a:ext>
            </a:extLst>
          </p:cNvPr>
          <p:cNvSpPr>
            <a:spLocks noGrp="1"/>
          </p:cNvSpPr>
          <p:nvPr>
            <p:ph type="title"/>
          </p:nvPr>
        </p:nvSpPr>
        <p:spPr/>
        <p:txBody>
          <a:bodyPr/>
          <a:lstStyle/>
          <a:p>
            <a:r>
              <a:rPr lang="en-US" dirty="0">
                <a:solidFill>
                  <a:prstClr val="white"/>
                </a:solidFill>
              </a:rPr>
              <a:t>Summary of Reporting Requirements</a:t>
            </a:r>
            <a:endParaRPr lang="en-US" dirty="0"/>
          </a:p>
        </p:txBody>
      </p:sp>
      <p:pic>
        <p:nvPicPr>
          <p:cNvPr id="13" name="Content Placeholder 12" descr="Image of &quot;Summary of Reporting Requirements&quot; handout">
            <a:extLst>
              <a:ext uri="{FF2B5EF4-FFF2-40B4-BE49-F238E27FC236}">
                <a16:creationId xmlns:a16="http://schemas.microsoft.com/office/drawing/2014/main" id="{4D990467-943F-49AB-9C49-363C3C29F698}"/>
              </a:ext>
            </a:extLst>
          </p:cNvPr>
          <p:cNvPicPr>
            <a:picLocks noGrp="1"/>
          </p:cNvPicPr>
          <p:nvPr>
            <p:ph sz="quarter" idx="10"/>
          </p:nvPr>
        </p:nvPicPr>
        <p:blipFill>
          <a:blip r:embed="rId4">
            <a:extLst>
              <a:ext uri="{28A0092B-C50C-407E-A947-70E740481C1C}">
                <a14:useLocalDpi xmlns:a14="http://schemas.microsoft.com/office/drawing/2010/main" val="0"/>
              </a:ext>
            </a:extLst>
          </a:blip>
          <a:stretch>
            <a:fillRect/>
          </a:stretch>
        </p:blipFill>
        <p:spPr bwMode="auto">
          <a:xfrm rot="21180277">
            <a:off x="4940583" y="1414280"/>
            <a:ext cx="3579091" cy="4631765"/>
          </a:xfrm>
          <a:prstGeom prst="rect">
            <a:avLst/>
          </a:prstGeom>
          <a:solidFill>
            <a:schemeClr val="bg1"/>
          </a:solidFill>
          <a:ln>
            <a:noFill/>
          </a:ln>
          <a:effectLst>
            <a:outerShdw blurRad="203200" dist="1524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67236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76324BF-0434-430F-988E-D0A605C1BCAF}"/>
              </a:ext>
            </a:extLst>
          </p:cNvPr>
          <p:cNvSpPr>
            <a:spLocks noGrp="1"/>
          </p:cNvSpPr>
          <p:nvPr>
            <p:ph type="title"/>
          </p:nvPr>
        </p:nvSpPr>
        <p:spPr/>
        <p:txBody>
          <a:bodyPr/>
          <a:lstStyle/>
          <a:p>
            <a:r>
              <a:rPr lang="en-US" dirty="0"/>
              <a:t>Writing Reports That Tell Your Story</a:t>
            </a:r>
          </a:p>
        </p:txBody>
      </p:sp>
      <p:sp>
        <p:nvSpPr>
          <p:cNvPr id="13" name="Content Placeholder 12">
            <a:extLst>
              <a:ext uri="{FF2B5EF4-FFF2-40B4-BE49-F238E27FC236}">
                <a16:creationId xmlns:a16="http://schemas.microsoft.com/office/drawing/2014/main" id="{34AA5D09-5D74-4BEA-BE70-24FBE503F7D5}"/>
              </a:ext>
            </a:extLst>
          </p:cNvPr>
          <p:cNvSpPr>
            <a:spLocks noGrp="1"/>
          </p:cNvSpPr>
          <p:nvPr>
            <p:ph sz="quarter" idx="10"/>
          </p:nvPr>
        </p:nvSpPr>
        <p:spPr>
          <a:xfrm>
            <a:off x="5384800" y="1397000"/>
            <a:ext cx="3543300" cy="5199063"/>
          </a:xfrm>
        </p:spPr>
        <p:txBody>
          <a:bodyPr/>
          <a:lstStyle/>
          <a:p>
            <a:pPr marL="628650" indent="-349250">
              <a:spcAft>
                <a:spcPts val="900"/>
              </a:spcAft>
              <a:buClr>
                <a:schemeClr val="accent6">
                  <a:lumMod val="75000"/>
                </a:schemeClr>
              </a:buClr>
            </a:pPr>
            <a:r>
              <a:rPr lang="en-US" dirty="0"/>
              <a:t>Stories bring us together and move </a:t>
            </a:r>
            <a:br>
              <a:rPr lang="en-US" dirty="0"/>
            </a:br>
            <a:r>
              <a:rPr lang="en-US" dirty="0"/>
              <a:t>us to action</a:t>
            </a:r>
          </a:p>
          <a:p>
            <a:pPr marL="628650" indent="-349250">
              <a:spcAft>
                <a:spcPts val="900"/>
              </a:spcAft>
              <a:buClr>
                <a:schemeClr val="accent6">
                  <a:lumMod val="75000"/>
                </a:schemeClr>
              </a:buClr>
            </a:pPr>
            <a:r>
              <a:rPr lang="en-US" dirty="0"/>
              <a:t>Combining storytelling with data is powerful</a:t>
            </a:r>
          </a:p>
        </p:txBody>
      </p:sp>
    </p:spTree>
    <p:custDataLst>
      <p:tags r:id="rId1"/>
    </p:custDataLst>
    <p:extLst>
      <p:ext uri="{BB962C8B-B14F-4D97-AF65-F5344CB8AC3E}">
        <p14:creationId xmlns:p14="http://schemas.microsoft.com/office/powerpoint/2010/main" val="2796119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B54B1C-78F4-4860-9EB3-152094BC04A2}"/>
              </a:ext>
            </a:extLst>
          </p:cNvPr>
          <p:cNvSpPr>
            <a:spLocks noGrp="1"/>
          </p:cNvSpPr>
          <p:nvPr>
            <p:ph type="title"/>
          </p:nvPr>
        </p:nvSpPr>
        <p:spPr/>
        <p:txBody>
          <a:bodyPr/>
          <a:lstStyle/>
          <a:p>
            <a:r>
              <a:rPr lang="en-US" dirty="0">
                <a:solidFill>
                  <a:prstClr val="white"/>
                </a:solidFill>
              </a:rPr>
              <a:t>Your Annual Report</a:t>
            </a:r>
            <a:endParaRPr lang="en-US" dirty="0"/>
          </a:p>
        </p:txBody>
      </p:sp>
      <p:sp>
        <p:nvSpPr>
          <p:cNvPr id="6" name="Slide Number Placeholder 5">
            <a:extLst>
              <a:ext uri="{FF2B5EF4-FFF2-40B4-BE49-F238E27FC236}">
                <a16:creationId xmlns:a16="http://schemas.microsoft.com/office/drawing/2014/main" id="{805EF407-5685-455A-AB94-67746B9BC046}"/>
              </a:ext>
            </a:extLst>
          </p:cNvPr>
          <p:cNvSpPr>
            <a:spLocks noGrp="1"/>
          </p:cNvSpPr>
          <p:nvPr>
            <p:ph type="sldNum" sz="quarter" idx="13"/>
          </p:nvPr>
        </p:nvSpPr>
        <p:spPr/>
        <p:txBody>
          <a:bodyPr/>
          <a:lstStyle/>
          <a:p>
            <a:fld id="{E0CD77C5-7DB1-45F6-AE6F-84521133DC90}" type="slidenum">
              <a:rPr lang="en-US" smtClean="0"/>
              <a:t>23</a:t>
            </a:fld>
            <a:endParaRPr lang="en-US" dirty="0"/>
          </a:p>
        </p:txBody>
      </p:sp>
    </p:spTree>
    <p:custDataLst>
      <p:tags r:id="rId1"/>
    </p:custDataLst>
    <p:extLst>
      <p:ext uri="{BB962C8B-B14F-4D97-AF65-F5344CB8AC3E}">
        <p14:creationId xmlns:p14="http://schemas.microsoft.com/office/powerpoint/2010/main" val="764311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1A536B-A2BC-414D-8907-7C17225755AA}"/>
              </a:ext>
            </a:extLst>
          </p:cNvPr>
          <p:cNvSpPr>
            <a:spLocks noGrp="1"/>
          </p:cNvSpPr>
          <p:nvPr>
            <p:ph type="title"/>
          </p:nvPr>
        </p:nvSpPr>
        <p:spPr/>
        <p:txBody>
          <a:bodyPr/>
          <a:lstStyle/>
          <a:p>
            <a:r>
              <a:rPr lang="en-US" dirty="0">
                <a:solidFill>
                  <a:prstClr val="white"/>
                </a:solidFill>
              </a:rPr>
              <a:t>Retain, Dispose, or Archive?</a:t>
            </a:r>
            <a:endParaRPr lang="en-US" dirty="0"/>
          </a:p>
        </p:txBody>
      </p:sp>
      <p:pic>
        <p:nvPicPr>
          <p:cNvPr id="11" name="Content Placeholder 10" descr="Flowchart of three blocks from top to bottom. In order the blocks read &quot;retain, dispose, archive&quot;.">
            <a:extLst>
              <a:ext uri="{FF2B5EF4-FFF2-40B4-BE49-F238E27FC236}">
                <a16:creationId xmlns:a16="http://schemas.microsoft.com/office/drawing/2014/main" id="{0130774B-E18F-41D3-B6F8-3E210A69E821}"/>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38163" y="1309821"/>
            <a:ext cx="2627312" cy="4863833"/>
          </a:xfrm>
        </p:spPr>
      </p:pic>
      <p:sp>
        <p:nvSpPr>
          <p:cNvPr id="9" name="Content Placeholder 8">
            <a:extLst>
              <a:ext uri="{FF2B5EF4-FFF2-40B4-BE49-F238E27FC236}">
                <a16:creationId xmlns:a16="http://schemas.microsoft.com/office/drawing/2014/main" id="{AACE979A-A0A0-4A02-914D-9CB68818AB1C}"/>
              </a:ext>
            </a:extLst>
          </p:cNvPr>
          <p:cNvSpPr>
            <a:spLocks noGrp="1"/>
          </p:cNvSpPr>
          <p:nvPr>
            <p:ph sz="quarter" idx="15"/>
          </p:nvPr>
        </p:nvSpPr>
        <p:spPr>
          <a:xfrm>
            <a:off x="3167063" y="1512888"/>
            <a:ext cx="5888037" cy="4315027"/>
          </a:xfrm>
        </p:spPr>
        <p:txBody>
          <a:bodyPr/>
          <a:lstStyle/>
          <a:p>
            <a:pPr lvl="0">
              <a:buClr>
                <a:srgbClr val="DF5327">
                  <a:lumMod val="75000"/>
                </a:srgbClr>
              </a:buClr>
            </a:pPr>
            <a:r>
              <a:rPr lang="en-US" dirty="0">
                <a:solidFill>
                  <a:srgbClr val="000000"/>
                </a:solidFill>
              </a:rPr>
              <a:t>Know where your data is located</a:t>
            </a:r>
          </a:p>
          <a:p>
            <a:pPr lvl="0">
              <a:buClr>
                <a:srgbClr val="DF5327">
                  <a:lumMod val="75000"/>
                </a:srgbClr>
              </a:buClr>
              <a:buFont typeface="Arial" panose="020B0604020202020204" pitchFamily="34" charset="0"/>
              <a:buChar char="•"/>
            </a:pPr>
            <a:r>
              <a:rPr lang="en-US" dirty="0">
                <a:solidFill>
                  <a:srgbClr val="000000"/>
                </a:solidFill>
              </a:rPr>
              <a:t>Check applicable regulations</a:t>
            </a:r>
          </a:p>
          <a:p>
            <a:pPr lvl="0">
              <a:buClr>
                <a:srgbClr val="DF5327">
                  <a:lumMod val="75000"/>
                </a:srgbClr>
              </a:buClr>
              <a:buFont typeface="Arial" panose="020B0604020202020204" pitchFamily="34" charset="0"/>
              <a:buChar char="•"/>
            </a:pPr>
            <a:r>
              <a:rPr lang="en-US" dirty="0">
                <a:solidFill>
                  <a:srgbClr val="000000"/>
                </a:solidFill>
              </a:rPr>
              <a:t>Know how to permanently purge digital documents</a:t>
            </a:r>
          </a:p>
          <a:p>
            <a:pPr lvl="0">
              <a:buClr>
                <a:srgbClr val="DF5327">
                  <a:lumMod val="75000"/>
                </a:srgbClr>
              </a:buClr>
              <a:buFont typeface="Arial" panose="020B0604020202020204" pitchFamily="34" charset="0"/>
              <a:buChar char="•"/>
            </a:pPr>
            <a:r>
              <a:rPr lang="en-US" dirty="0">
                <a:solidFill>
                  <a:srgbClr val="000000"/>
                </a:solidFill>
              </a:rPr>
              <a:t>Have a plan for purging data from devices and systems when it is no longer needed</a:t>
            </a:r>
          </a:p>
          <a:p>
            <a:pPr lvl="0">
              <a:buClr>
                <a:srgbClr val="DF5327">
                  <a:lumMod val="75000"/>
                </a:srgbClr>
              </a:buClr>
            </a:pPr>
            <a:r>
              <a:rPr lang="en-US" dirty="0">
                <a:solidFill>
                  <a:srgbClr val="000000"/>
                </a:solidFill>
              </a:rPr>
              <a:t>Weigh cost, security, and efficiency of archival system</a:t>
            </a:r>
            <a:endParaRPr lang="en-US" dirty="0">
              <a:solidFill>
                <a:srgbClr val="0070C0"/>
              </a:solidFill>
            </a:endParaRPr>
          </a:p>
        </p:txBody>
      </p:sp>
      <p:sp>
        <p:nvSpPr>
          <p:cNvPr id="12" name="Slide Number Placeholder 11">
            <a:extLst>
              <a:ext uri="{FF2B5EF4-FFF2-40B4-BE49-F238E27FC236}">
                <a16:creationId xmlns:a16="http://schemas.microsoft.com/office/drawing/2014/main" id="{E94301D5-4E9E-4A27-8D46-1B6A10A180E1}"/>
              </a:ext>
            </a:extLst>
          </p:cNvPr>
          <p:cNvSpPr>
            <a:spLocks noGrp="1"/>
          </p:cNvSpPr>
          <p:nvPr>
            <p:ph type="sldNum" sz="quarter" idx="13"/>
          </p:nvPr>
        </p:nvSpPr>
        <p:spPr/>
        <p:txBody>
          <a:bodyPr/>
          <a:lstStyle/>
          <a:p>
            <a:fld id="{E0CD77C5-7DB1-45F6-AE6F-84521133DC90}" type="slidenum">
              <a:rPr lang="en-US" smtClean="0"/>
              <a:t>24</a:t>
            </a:fld>
            <a:endParaRPr lang="en-US" dirty="0"/>
          </a:p>
        </p:txBody>
      </p:sp>
    </p:spTree>
    <p:custDataLst>
      <p:tags r:id="rId1"/>
    </p:custDataLst>
    <p:extLst>
      <p:ext uri="{BB962C8B-B14F-4D97-AF65-F5344CB8AC3E}">
        <p14:creationId xmlns:p14="http://schemas.microsoft.com/office/powerpoint/2010/main" val="4025632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157235E-D738-407A-9F98-CF4E77FA7EED}"/>
              </a:ext>
            </a:extLst>
          </p:cNvPr>
          <p:cNvSpPr>
            <a:spLocks noGrp="1"/>
          </p:cNvSpPr>
          <p:nvPr>
            <p:ph type="title"/>
          </p:nvPr>
        </p:nvSpPr>
        <p:spPr/>
        <p:txBody>
          <a:bodyPr/>
          <a:lstStyle/>
          <a:p>
            <a:r>
              <a:rPr lang="en-US" dirty="0">
                <a:solidFill>
                  <a:prstClr val="white"/>
                </a:solidFill>
              </a:rPr>
              <a:t>Record Retention</a:t>
            </a:r>
            <a:endParaRPr lang="en-US" dirty="0"/>
          </a:p>
        </p:txBody>
      </p:sp>
      <p:sp>
        <p:nvSpPr>
          <p:cNvPr id="12" name="Content Placeholder 11">
            <a:extLst>
              <a:ext uri="{FF2B5EF4-FFF2-40B4-BE49-F238E27FC236}">
                <a16:creationId xmlns:a16="http://schemas.microsoft.com/office/drawing/2014/main" id="{D59A8EF7-A2DE-4E43-BAB6-A19D1370B326}"/>
              </a:ext>
            </a:extLst>
          </p:cNvPr>
          <p:cNvSpPr>
            <a:spLocks noGrp="1"/>
          </p:cNvSpPr>
          <p:nvPr>
            <p:ph sz="quarter" idx="14"/>
          </p:nvPr>
        </p:nvSpPr>
        <p:spPr>
          <a:xfrm>
            <a:off x="292100" y="1358900"/>
            <a:ext cx="7010400" cy="4247317"/>
          </a:xfrm>
        </p:spPr>
        <p:txBody>
          <a:bodyPr/>
          <a:lstStyle/>
          <a:p>
            <a:pPr lvl="0" defTabSz="914400">
              <a:spcBef>
                <a:spcPts val="0"/>
              </a:spcBef>
              <a:spcAft>
                <a:spcPts val="1200"/>
              </a:spcAft>
              <a:buClr>
                <a:srgbClr val="DF5327">
                  <a:lumMod val="75000"/>
                </a:srgbClr>
              </a:buClr>
              <a:buFont typeface="Arial" panose="020B0604020202020204" pitchFamily="34" charset="0"/>
              <a:buChar char="•"/>
            </a:pPr>
            <a:r>
              <a:rPr lang="en-US" sz="2200" dirty="0">
                <a:solidFill>
                  <a:srgbClr val="000000"/>
                </a:solidFill>
              </a:rPr>
              <a:t>Child eligibility determination records</a:t>
            </a:r>
          </a:p>
          <a:p>
            <a:pPr lvl="0" defTabSz="914400">
              <a:spcBef>
                <a:spcPts val="0"/>
              </a:spcBef>
              <a:spcAft>
                <a:spcPts val="1200"/>
              </a:spcAft>
              <a:buClr>
                <a:srgbClr val="DF5327">
                  <a:lumMod val="75000"/>
                </a:srgbClr>
              </a:buClr>
              <a:buFont typeface="Arial" panose="020B0604020202020204" pitchFamily="34" charset="0"/>
              <a:buChar char="•"/>
            </a:pPr>
            <a:r>
              <a:rPr lang="en-US" sz="2200" dirty="0">
                <a:solidFill>
                  <a:srgbClr val="000000"/>
                </a:solidFill>
              </a:rPr>
              <a:t>Financial and statistical records and supporting documents related to Head Start award</a:t>
            </a:r>
          </a:p>
          <a:p>
            <a:pPr lvl="0" defTabSz="914400">
              <a:spcBef>
                <a:spcPts val="0"/>
              </a:spcBef>
              <a:spcAft>
                <a:spcPts val="1200"/>
              </a:spcAft>
              <a:buClr>
                <a:srgbClr val="DF5327">
                  <a:lumMod val="75000"/>
                </a:srgbClr>
              </a:buClr>
              <a:buFont typeface="Arial" panose="020B0604020202020204" pitchFamily="34" charset="0"/>
              <a:buChar char="•"/>
            </a:pPr>
            <a:r>
              <a:rPr lang="en-US" sz="2200" dirty="0">
                <a:solidFill>
                  <a:srgbClr val="000000"/>
                </a:solidFill>
              </a:rPr>
              <a:t>Records of leases, purchases, construction, or renovation of facility funded by Head Start </a:t>
            </a:r>
          </a:p>
          <a:p>
            <a:pPr lvl="0" defTabSz="914400">
              <a:spcBef>
                <a:spcPts val="0"/>
              </a:spcBef>
              <a:spcAft>
                <a:spcPts val="1200"/>
              </a:spcAft>
              <a:buClr>
                <a:srgbClr val="DF5327">
                  <a:lumMod val="75000"/>
                </a:srgbClr>
              </a:buClr>
              <a:buFont typeface="Arial" panose="020B0604020202020204" pitchFamily="34" charset="0"/>
              <a:buChar char="•"/>
            </a:pPr>
            <a:r>
              <a:rPr lang="en-US" sz="2200" dirty="0">
                <a:solidFill>
                  <a:srgbClr val="000000"/>
                </a:solidFill>
              </a:rPr>
              <a:t>Records relating to program income transactions after the grant concludes</a:t>
            </a:r>
          </a:p>
          <a:p>
            <a:pPr lvl="0" defTabSz="914400">
              <a:spcBef>
                <a:spcPts val="0"/>
              </a:spcBef>
              <a:spcAft>
                <a:spcPts val="1200"/>
              </a:spcAft>
              <a:buClr>
                <a:srgbClr val="DF5327">
                  <a:lumMod val="75000"/>
                </a:srgbClr>
              </a:buClr>
              <a:buFont typeface="Arial" panose="020B0604020202020204" pitchFamily="34" charset="0"/>
              <a:buChar char="•"/>
            </a:pPr>
            <a:r>
              <a:rPr lang="en-US" sz="2200" dirty="0">
                <a:solidFill>
                  <a:srgbClr val="000000"/>
                </a:solidFill>
              </a:rPr>
              <a:t>Indirect cost rate proposals and cost allocation plans</a:t>
            </a:r>
          </a:p>
          <a:p>
            <a:pPr lvl="0" defTabSz="914400">
              <a:spcBef>
                <a:spcPts val="0"/>
              </a:spcBef>
              <a:spcAft>
                <a:spcPts val="900"/>
              </a:spcAft>
              <a:buClr>
                <a:srgbClr val="DF5327">
                  <a:lumMod val="75000"/>
                </a:srgbClr>
              </a:buClr>
              <a:buFont typeface="Arial" panose="020B0604020202020204" pitchFamily="34" charset="0"/>
              <a:buChar char="•"/>
            </a:pPr>
            <a:r>
              <a:rPr lang="en-US" sz="2200" dirty="0">
                <a:solidFill>
                  <a:srgbClr val="000000"/>
                </a:solidFill>
              </a:rPr>
              <a:t>Records related to litigation, audits, and claims</a:t>
            </a:r>
          </a:p>
        </p:txBody>
      </p:sp>
      <p:sp>
        <p:nvSpPr>
          <p:cNvPr id="13" name="Content Placeholder 12">
            <a:extLst>
              <a:ext uri="{FF2B5EF4-FFF2-40B4-BE49-F238E27FC236}">
                <a16:creationId xmlns:a16="http://schemas.microsoft.com/office/drawing/2014/main" id="{F468EA19-33F7-4DCB-9429-903BF92716D5}"/>
              </a:ext>
            </a:extLst>
          </p:cNvPr>
          <p:cNvSpPr>
            <a:spLocks noGrp="1"/>
          </p:cNvSpPr>
          <p:nvPr>
            <p:ph sz="quarter" idx="15"/>
          </p:nvPr>
        </p:nvSpPr>
        <p:spPr>
          <a:xfrm>
            <a:off x="101600" y="5606217"/>
            <a:ext cx="7966075" cy="1296988"/>
          </a:xfrm>
        </p:spPr>
        <p:txBody>
          <a:bodyPr/>
          <a:lstStyle/>
          <a:p>
            <a:pPr marL="342900" lvl="2" indent="-342900">
              <a:buClr>
                <a:srgbClr val="FFF3CD"/>
              </a:buClr>
              <a:buFont typeface="+mj-lt"/>
              <a:buAutoNum type="arabicPeriod"/>
            </a:pPr>
            <a:r>
              <a:rPr lang="en-US" sz="1700" b="1" dirty="0">
                <a:solidFill>
                  <a:srgbClr val="DF5327">
                    <a:lumMod val="75000"/>
                  </a:srgbClr>
                </a:solidFill>
                <a:cs typeface="Times New Roman" panose="02020603050405020304" pitchFamily="18" charset="0"/>
              </a:rPr>
              <a:t>Determining, verifying, and documenting eligibility, 45 CFR </a:t>
            </a:r>
            <a:r>
              <a:rPr lang="en-US" sz="1700" b="1" dirty="0">
                <a:solidFill>
                  <a:srgbClr val="DF5327">
                    <a:lumMod val="75000"/>
                  </a:srgbClr>
                </a:solidFill>
                <a:ea typeface="Calibri" panose="020F0502020204030204" pitchFamily="34" charset="0"/>
                <a:cs typeface="Times New Roman" panose="02020603050405020304" pitchFamily="18" charset="0"/>
              </a:rPr>
              <a:t>§</a:t>
            </a:r>
            <a:r>
              <a:rPr lang="en-US" sz="1700" b="1" dirty="0">
                <a:solidFill>
                  <a:srgbClr val="DF5327">
                    <a:lumMod val="75000"/>
                  </a:srgbClr>
                </a:solidFill>
                <a:cs typeface="Times New Roman" panose="02020603050405020304" pitchFamily="18" charset="0"/>
              </a:rPr>
              <a:t>1302.12(k)</a:t>
            </a:r>
          </a:p>
          <a:p>
            <a:pPr marL="342900" lvl="2" indent="-342900">
              <a:buClr>
                <a:srgbClr val="FFF3CD"/>
              </a:buClr>
              <a:buFont typeface="+mj-lt"/>
              <a:buAutoNum type="arabicPeriod"/>
            </a:pPr>
            <a:r>
              <a:rPr lang="en-US" sz="1700" b="1" dirty="0">
                <a:solidFill>
                  <a:srgbClr val="DF5327">
                    <a:lumMod val="75000"/>
                  </a:srgbClr>
                </a:solidFill>
                <a:cs typeface="Times New Roman" panose="02020603050405020304" pitchFamily="18" charset="0"/>
              </a:rPr>
              <a:t>Retention requirements for records, 45 CFR </a:t>
            </a:r>
            <a:r>
              <a:rPr lang="en-US" sz="1700" b="1" dirty="0">
                <a:solidFill>
                  <a:srgbClr val="DF5327">
                    <a:lumMod val="75000"/>
                  </a:srgbClr>
                </a:solidFill>
                <a:ea typeface="Calibri" panose="020F0502020204030204" pitchFamily="34" charset="0"/>
                <a:cs typeface="Times New Roman" panose="02020603050405020304" pitchFamily="18" charset="0"/>
              </a:rPr>
              <a:t>§</a:t>
            </a:r>
            <a:r>
              <a:rPr lang="en-US" sz="1700" b="1" dirty="0">
                <a:solidFill>
                  <a:srgbClr val="DF5327">
                    <a:lumMod val="75000"/>
                  </a:srgbClr>
                </a:solidFill>
                <a:cs typeface="Times New Roman" panose="02020603050405020304" pitchFamily="18" charset="0"/>
              </a:rPr>
              <a:t>75.361</a:t>
            </a:r>
          </a:p>
          <a:p>
            <a:pPr marL="342900" lvl="2" indent="-342900">
              <a:buClr>
                <a:srgbClr val="FFF3CD"/>
              </a:buClr>
              <a:buFont typeface="+mj-lt"/>
              <a:buAutoNum type="arabicPeriod"/>
            </a:pPr>
            <a:r>
              <a:rPr lang="en-US" sz="1700" b="1" dirty="0">
                <a:solidFill>
                  <a:srgbClr val="DF5327">
                    <a:lumMod val="75000"/>
                  </a:srgbClr>
                </a:solidFill>
                <a:cs typeface="Times New Roman" panose="02020603050405020304" pitchFamily="18" charset="0"/>
              </a:rPr>
              <a:t>Record retention, 45 CFR </a:t>
            </a:r>
            <a:r>
              <a:rPr lang="en-US" sz="1700" b="1" dirty="0">
                <a:solidFill>
                  <a:srgbClr val="DF5327">
                    <a:lumMod val="75000"/>
                  </a:srgbClr>
                </a:solidFill>
                <a:ea typeface="Calibri" panose="020F0502020204030204" pitchFamily="34" charset="0"/>
                <a:cs typeface="Times New Roman" panose="02020603050405020304" pitchFamily="18" charset="0"/>
              </a:rPr>
              <a:t>§</a:t>
            </a:r>
            <a:r>
              <a:rPr lang="en-US" sz="1700" b="1" dirty="0">
                <a:solidFill>
                  <a:srgbClr val="DF5327">
                    <a:lumMod val="75000"/>
                  </a:srgbClr>
                </a:solidFill>
                <a:cs typeface="Times New Roman" panose="02020603050405020304" pitchFamily="18" charset="0"/>
              </a:rPr>
              <a:t>1303.54</a:t>
            </a:r>
          </a:p>
        </p:txBody>
      </p:sp>
      <p:sp>
        <p:nvSpPr>
          <p:cNvPr id="14" name="Slide Number Placeholder 13">
            <a:extLst>
              <a:ext uri="{FF2B5EF4-FFF2-40B4-BE49-F238E27FC236}">
                <a16:creationId xmlns:a16="http://schemas.microsoft.com/office/drawing/2014/main" id="{BE27CE0D-D326-4547-848F-D13B410DE2F1}"/>
              </a:ext>
            </a:extLst>
          </p:cNvPr>
          <p:cNvSpPr>
            <a:spLocks noGrp="1"/>
          </p:cNvSpPr>
          <p:nvPr>
            <p:ph type="sldNum" sz="quarter" idx="13"/>
          </p:nvPr>
        </p:nvSpPr>
        <p:spPr/>
        <p:txBody>
          <a:bodyPr/>
          <a:lstStyle/>
          <a:p>
            <a:fld id="{E0CD77C5-7DB1-45F6-AE6F-84521133DC90}" type="slidenum">
              <a:rPr lang="en-US" smtClean="0"/>
              <a:t>25</a:t>
            </a:fld>
            <a:endParaRPr lang="en-US" dirty="0"/>
          </a:p>
        </p:txBody>
      </p:sp>
    </p:spTree>
    <p:custDataLst>
      <p:tags r:id="rId1"/>
    </p:custDataLst>
    <p:extLst>
      <p:ext uri="{BB962C8B-B14F-4D97-AF65-F5344CB8AC3E}">
        <p14:creationId xmlns:p14="http://schemas.microsoft.com/office/powerpoint/2010/main" val="878463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B8EA27-C3BC-48B1-95F6-A3AFD3E7A108}"/>
              </a:ext>
            </a:extLst>
          </p:cNvPr>
          <p:cNvSpPr>
            <a:spLocks noGrp="1"/>
          </p:cNvSpPr>
          <p:nvPr>
            <p:ph type="title"/>
          </p:nvPr>
        </p:nvSpPr>
        <p:spPr/>
        <p:txBody>
          <a:bodyPr/>
          <a:lstStyle/>
          <a:p>
            <a:r>
              <a:rPr lang="en-US" dirty="0">
                <a:solidFill>
                  <a:prstClr val="white"/>
                </a:solidFill>
              </a:rPr>
              <a:t>The Responsible Life Cycle of Data</a:t>
            </a:r>
            <a:endParaRPr lang="en-US" dirty="0"/>
          </a:p>
        </p:txBody>
      </p:sp>
      <p:pic>
        <p:nvPicPr>
          <p:cNvPr id="11" name="Content Placeholder 10" descr="Image of Responsible Life Cycle of Data. There is a flowchart of five boxes each containing a data activity and 7 steps. The first box is prepare. It has questions that read, “What is the data question?”, “What data do we need?” and “Why does it matter?”. It also contains the first two steps. Step 1 is “plan how to obtain, keep, and use data”. Step 2 is “Inventory and assess the data”. The second box is collect. It has steps 3 and 4. Step 3 is “Collect the data”. Step 4 is “Administer the data: transfer, access, and store”. The third box is aggregate and analyze. It has step 5. Step 5 is “Do something with the data: discover meaning, find patterns and connections, and guide decisions.” The fourth box is use and share. It has step 6. Step 6 is “Share, report, and tell your story.” The fifth box is post-data activities. It has step 7. Step 7 is “retain, dispose, or archive the data”. There is a question that reads, “Data afterlife?”">
            <a:extLst>
              <a:ext uri="{FF2B5EF4-FFF2-40B4-BE49-F238E27FC236}">
                <a16:creationId xmlns:a16="http://schemas.microsoft.com/office/drawing/2014/main" id="{EF51D611-10C3-43E2-8CFE-6DBAA1BA0007}"/>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389788" y="1134791"/>
            <a:ext cx="8212024" cy="5523455"/>
          </a:xfrm>
        </p:spPr>
      </p:pic>
    </p:spTree>
    <p:custDataLst>
      <p:tags r:id="rId1"/>
    </p:custDataLst>
    <p:extLst>
      <p:ext uri="{BB962C8B-B14F-4D97-AF65-F5344CB8AC3E}">
        <p14:creationId xmlns:p14="http://schemas.microsoft.com/office/powerpoint/2010/main" val="1378894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89D17E2-50E1-4212-B970-F56BFFEADE97}"/>
              </a:ext>
            </a:extLst>
          </p:cNvPr>
          <p:cNvSpPr>
            <a:spLocks noGrp="1"/>
          </p:cNvSpPr>
          <p:nvPr>
            <p:ph type="title"/>
          </p:nvPr>
        </p:nvSpPr>
        <p:spPr>
          <a:xfrm>
            <a:off x="0" y="198440"/>
            <a:ext cx="9144000" cy="783695"/>
          </a:xfrm>
        </p:spPr>
        <p:txBody>
          <a:bodyPr/>
          <a:lstStyle/>
          <a:p>
            <a:r>
              <a:rPr lang="en-US" dirty="0"/>
              <a:t>The Leader's Role</a:t>
            </a:r>
          </a:p>
        </p:txBody>
      </p:sp>
      <p:sp>
        <p:nvSpPr>
          <p:cNvPr id="12" name="Content Placeholder 11">
            <a:extLst>
              <a:ext uri="{FF2B5EF4-FFF2-40B4-BE49-F238E27FC236}">
                <a16:creationId xmlns:a16="http://schemas.microsoft.com/office/drawing/2014/main" id="{BDF97F26-2EBD-4884-B469-0CD59DC97D5C}"/>
              </a:ext>
            </a:extLst>
          </p:cNvPr>
          <p:cNvSpPr>
            <a:spLocks noGrp="1"/>
          </p:cNvSpPr>
          <p:nvPr>
            <p:ph sz="quarter" idx="10"/>
          </p:nvPr>
        </p:nvSpPr>
        <p:spPr>
          <a:xfrm>
            <a:off x="4942416" y="1244600"/>
            <a:ext cx="4000500" cy="5355312"/>
          </a:xfrm>
        </p:spPr>
        <p:txBody>
          <a:bodyPr/>
          <a:lstStyle/>
          <a:p>
            <a:pPr lvl="0" defTabSz="914400">
              <a:spcBef>
                <a:spcPts val="0"/>
              </a:spcBef>
              <a:spcAft>
                <a:spcPts val="1200"/>
              </a:spcAft>
              <a:buClr>
                <a:srgbClr val="DF5327">
                  <a:lumMod val="75000"/>
                </a:srgbClr>
              </a:buClr>
              <a:buFont typeface="Arial" panose="020B0604020202020204" pitchFamily="34" charset="0"/>
              <a:buChar char="•"/>
            </a:pPr>
            <a:r>
              <a:rPr lang="en-US" dirty="0">
                <a:solidFill>
                  <a:srgbClr val="000000"/>
                </a:solidFill>
              </a:rPr>
              <a:t>Supervise recordkeeping and reporting activities</a:t>
            </a:r>
          </a:p>
          <a:p>
            <a:pPr lvl="0" defTabSz="914400">
              <a:spcBef>
                <a:spcPts val="0"/>
              </a:spcBef>
              <a:spcAft>
                <a:spcPts val="1200"/>
              </a:spcAft>
              <a:buClr>
                <a:srgbClr val="DF5327">
                  <a:lumMod val="75000"/>
                </a:srgbClr>
              </a:buClr>
              <a:buFont typeface="Arial" panose="020B0604020202020204" pitchFamily="34" charset="0"/>
              <a:buChar char="•"/>
            </a:pPr>
            <a:r>
              <a:rPr lang="en-US" dirty="0">
                <a:solidFill>
                  <a:srgbClr val="000000"/>
                </a:solidFill>
              </a:rPr>
              <a:t>Communicate the importance of recordkeeping and reporting to staff</a:t>
            </a:r>
          </a:p>
          <a:p>
            <a:pPr lvl="0" defTabSz="914400">
              <a:spcBef>
                <a:spcPts val="0"/>
              </a:spcBef>
              <a:spcAft>
                <a:spcPts val="1200"/>
              </a:spcAft>
              <a:buClr>
                <a:srgbClr val="DF5327">
                  <a:lumMod val="75000"/>
                </a:srgbClr>
              </a:buClr>
              <a:buFont typeface="Arial" panose="020B0604020202020204" pitchFamily="34" charset="0"/>
              <a:buChar char="•"/>
            </a:pPr>
            <a:r>
              <a:rPr lang="en-US" dirty="0">
                <a:solidFill>
                  <a:srgbClr val="000000"/>
                </a:solidFill>
              </a:rPr>
              <a:t>Ensure staff are trained to manage data through its life cycle</a:t>
            </a:r>
          </a:p>
          <a:p>
            <a:pPr lvl="0" defTabSz="914400">
              <a:spcBef>
                <a:spcPts val="0"/>
              </a:spcBef>
              <a:spcAft>
                <a:spcPts val="1200"/>
              </a:spcAft>
              <a:buClr>
                <a:srgbClr val="DF5327">
                  <a:lumMod val="75000"/>
                </a:srgbClr>
              </a:buClr>
              <a:buFont typeface="Arial" panose="020B0604020202020204" pitchFamily="34" charset="0"/>
              <a:buChar char="•"/>
            </a:pPr>
            <a:r>
              <a:rPr lang="en-US" dirty="0">
                <a:solidFill>
                  <a:srgbClr val="000000"/>
                </a:solidFill>
              </a:rPr>
              <a:t>Use data generated </a:t>
            </a:r>
            <a:br>
              <a:rPr lang="en-US" dirty="0">
                <a:solidFill>
                  <a:srgbClr val="000000"/>
                </a:solidFill>
              </a:rPr>
            </a:br>
            <a:r>
              <a:rPr lang="en-US" dirty="0">
                <a:solidFill>
                  <a:srgbClr val="000000"/>
                </a:solidFill>
              </a:rPr>
              <a:t>from the records to </a:t>
            </a:r>
            <a:br>
              <a:rPr lang="en-US" dirty="0">
                <a:solidFill>
                  <a:srgbClr val="000000"/>
                </a:solidFill>
              </a:rPr>
            </a:br>
            <a:r>
              <a:rPr lang="en-US" dirty="0">
                <a:solidFill>
                  <a:srgbClr val="000000"/>
                </a:solidFill>
              </a:rPr>
              <a:t>craft and share compelling messages</a:t>
            </a:r>
          </a:p>
        </p:txBody>
      </p:sp>
    </p:spTree>
    <p:extLst>
      <p:ext uri="{BB962C8B-B14F-4D97-AF65-F5344CB8AC3E}">
        <p14:creationId xmlns:p14="http://schemas.microsoft.com/office/powerpoint/2010/main" val="3117854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0C9F27-4CEB-4DAD-A56E-CB8FD9661168}"/>
              </a:ext>
            </a:extLst>
          </p:cNvPr>
          <p:cNvSpPr>
            <a:spLocks noGrp="1"/>
          </p:cNvSpPr>
          <p:nvPr>
            <p:ph type="title"/>
          </p:nvPr>
        </p:nvSpPr>
        <p:spPr>
          <a:xfrm>
            <a:off x="8185150" y="0"/>
            <a:ext cx="958850" cy="269875"/>
          </a:xfrm>
        </p:spPr>
        <p:txBody>
          <a:bodyPr/>
          <a:lstStyle/>
          <a:p>
            <a:r>
              <a:rPr lang="en-US" sz="800" dirty="0">
                <a:solidFill>
                  <a:srgbClr val="999B90"/>
                </a:solidFill>
              </a:rPr>
              <a:t>Break</a:t>
            </a:r>
          </a:p>
        </p:txBody>
      </p:sp>
    </p:spTree>
    <p:extLst>
      <p:ext uri="{BB962C8B-B14F-4D97-AF65-F5344CB8AC3E}">
        <p14:creationId xmlns:p14="http://schemas.microsoft.com/office/powerpoint/2010/main" val="3921631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80A2AB1-E3D8-4A57-BE78-159C7FCEB538}"/>
              </a:ext>
            </a:extLst>
          </p:cNvPr>
          <p:cNvSpPr>
            <a:spLocks noGrp="1"/>
          </p:cNvSpPr>
          <p:nvPr>
            <p:ph type="title"/>
          </p:nvPr>
        </p:nvSpPr>
        <p:spPr/>
        <p:txBody>
          <a:bodyPr/>
          <a:lstStyle/>
          <a:p>
            <a:r>
              <a:rPr lang="en-US" dirty="0">
                <a:solidFill>
                  <a:prstClr val="white"/>
                </a:solidFill>
              </a:rPr>
              <a:t>Presentation of Visual Program Models</a:t>
            </a:r>
            <a:endParaRPr lang="en-US" dirty="0"/>
          </a:p>
        </p:txBody>
      </p:sp>
      <p:sp>
        <p:nvSpPr>
          <p:cNvPr id="13" name="Content Placeholder 12">
            <a:extLst>
              <a:ext uri="{FF2B5EF4-FFF2-40B4-BE49-F238E27FC236}">
                <a16:creationId xmlns:a16="http://schemas.microsoft.com/office/drawing/2014/main" id="{DFAE2C3A-54F2-4E59-A63D-4D6D6D4BCD84}"/>
              </a:ext>
            </a:extLst>
          </p:cNvPr>
          <p:cNvSpPr>
            <a:spLocks noGrp="1"/>
          </p:cNvSpPr>
          <p:nvPr>
            <p:ph sz="quarter" idx="10"/>
          </p:nvPr>
        </p:nvSpPr>
        <p:spPr>
          <a:xfrm>
            <a:off x="241300" y="4368800"/>
            <a:ext cx="2895600" cy="1938992"/>
          </a:xfrm>
        </p:spPr>
        <p:txBody>
          <a:bodyPr/>
          <a:lstStyle/>
          <a:p>
            <a:pPr lvl="0" algn="ctr" defTabSz="914400">
              <a:spcBef>
                <a:spcPts val="0"/>
              </a:spcBef>
            </a:pPr>
            <a:r>
              <a:rPr lang="en-US" dirty="0">
                <a:solidFill>
                  <a:srgbClr val="418AB3">
                    <a:lumMod val="50000"/>
                  </a:srgbClr>
                </a:solidFill>
              </a:rPr>
              <a:t>My program's recordkeeping and reporting system</a:t>
            </a:r>
          </a:p>
        </p:txBody>
      </p:sp>
    </p:spTree>
    <p:custDataLst>
      <p:tags r:id="rId1"/>
    </p:custDataLst>
    <p:extLst>
      <p:ext uri="{BB962C8B-B14F-4D97-AF65-F5344CB8AC3E}">
        <p14:creationId xmlns:p14="http://schemas.microsoft.com/office/powerpoint/2010/main" val="286847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CF7A1BE-5C26-4005-BD7B-1EC01E00C93F}"/>
              </a:ext>
            </a:extLst>
          </p:cNvPr>
          <p:cNvSpPr>
            <a:spLocks noGrp="1"/>
          </p:cNvSpPr>
          <p:nvPr>
            <p:ph type="title"/>
          </p:nvPr>
        </p:nvSpPr>
        <p:spPr/>
        <p:txBody>
          <a:bodyPr/>
          <a:lstStyle/>
          <a:p>
            <a:r>
              <a:rPr lang="en-US" sz="3200" dirty="0">
                <a:solidFill>
                  <a:prstClr val="white"/>
                </a:solidFill>
              </a:rPr>
              <a:t>Six Guiding Principles for A to Z, 2.0</a:t>
            </a:r>
            <a:endParaRPr lang="en-US" dirty="0"/>
          </a:p>
        </p:txBody>
      </p:sp>
      <p:sp>
        <p:nvSpPr>
          <p:cNvPr id="18" name="Content Placeholder 17">
            <a:extLst>
              <a:ext uri="{FF2B5EF4-FFF2-40B4-BE49-F238E27FC236}">
                <a16:creationId xmlns:a16="http://schemas.microsoft.com/office/drawing/2014/main" id="{106314B7-FABF-42E8-A03C-C33F769ED3A6}"/>
              </a:ext>
            </a:extLst>
          </p:cNvPr>
          <p:cNvSpPr>
            <a:spLocks noGrp="1"/>
          </p:cNvSpPr>
          <p:nvPr>
            <p:ph sz="quarter" idx="10"/>
          </p:nvPr>
        </p:nvSpPr>
        <p:spPr/>
        <p:txBody>
          <a:bodyPr/>
          <a:lstStyle/>
          <a:p>
            <a:pPr marL="0" indent="0" algn="ctr">
              <a:buNone/>
            </a:pPr>
            <a:r>
              <a:rPr lang="en-US" dirty="0"/>
              <a:t>1</a:t>
            </a:r>
          </a:p>
        </p:txBody>
      </p:sp>
      <p:sp>
        <p:nvSpPr>
          <p:cNvPr id="19" name="Content Placeholder 18">
            <a:extLst>
              <a:ext uri="{FF2B5EF4-FFF2-40B4-BE49-F238E27FC236}">
                <a16:creationId xmlns:a16="http://schemas.microsoft.com/office/drawing/2014/main" id="{ED98B257-8C8D-4200-8A45-17239DF739CF}"/>
              </a:ext>
            </a:extLst>
          </p:cNvPr>
          <p:cNvSpPr>
            <a:spLocks noGrp="1"/>
          </p:cNvSpPr>
          <p:nvPr>
            <p:ph sz="quarter" idx="11"/>
          </p:nvPr>
        </p:nvSpPr>
        <p:spPr/>
        <p:txBody>
          <a:bodyPr/>
          <a:lstStyle/>
          <a:p>
            <a:pPr marL="114300" lvl="0" indent="0" defTabSz="914400">
              <a:spcBef>
                <a:spcPts val="0"/>
              </a:spcBef>
              <a:buNone/>
            </a:pPr>
            <a:r>
              <a:rPr lang="en-US" dirty="0"/>
              <a:t>Successful programs are learning organizations.</a:t>
            </a:r>
          </a:p>
        </p:txBody>
      </p:sp>
      <p:sp>
        <p:nvSpPr>
          <p:cNvPr id="20" name="Content Placeholder 19">
            <a:extLst>
              <a:ext uri="{FF2B5EF4-FFF2-40B4-BE49-F238E27FC236}">
                <a16:creationId xmlns:a16="http://schemas.microsoft.com/office/drawing/2014/main" id="{D425042D-2CFF-4CBD-A169-6BF074139C3E}"/>
              </a:ext>
            </a:extLst>
          </p:cNvPr>
          <p:cNvSpPr>
            <a:spLocks noGrp="1"/>
          </p:cNvSpPr>
          <p:nvPr>
            <p:ph sz="quarter" idx="12"/>
          </p:nvPr>
        </p:nvSpPr>
        <p:spPr/>
        <p:txBody>
          <a:bodyPr/>
          <a:lstStyle/>
          <a:p>
            <a:pPr marL="0" indent="0" algn="ctr">
              <a:buNone/>
            </a:pPr>
            <a:r>
              <a:rPr lang="en-US" dirty="0"/>
              <a:t>2</a:t>
            </a:r>
          </a:p>
        </p:txBody>
      </p:sp>
      <p:sp>
        <p:nvSpPr>
          <p:cNvPr id="21" name="Content Placeholder 20">
            <a:extLst>
              <a:ext uri="{FF2B5EF4-FFF2-40B4-BE49-F238E27FC236}">
                <a16:creationId xmlns:a16="http://schemas.microsoft.com/office/drawing/2014/main" id="{C56C93FE-C2A2-4A5C-B93B-F625AD96C459}"/>
              </a:ext>
            </a:extLst>
          </p:cNvPr>
          <p:cNvSpPr>
            <a:spLocks noGrp="1"/>
          </p:cNvSpPr>
          <p:nvPr>
            <p:ph sz="quarter" idx="13"/>
          </p:nvPr>
        </p:nvSpPr>
        <p:spPr/>
        <p:txBody>
          <a:bodyPr/>
          <a:lstStyle/>
          <a:p>
            <a:pPr marL="114300" lvl="0" indent="0" defTabSz="914400">
              <a:spcBef>
                <a:spcPts val="0"/>
              </a:spcBef>
              <a:buNone/>
            </a:pPr>
            <a:r>
              <a:rPr lang="en-US" dirty="0"/>
              <a:t>The effective delivery of services grows out of strong systems.</a:t>
            </a:r>
          </a:p>
        </p:txBody>
      </p:sp>
      <p:sp>
        <p:nvSpPr>
          <p:cNvPr id="22" name="Content Placeholder 21">
            <a:extLst>
              <a:ext uri="{FF2B5EF4-FFF2-40B4-BE49-F238E27FC236}">
                <a16:creationId xmlns:a16="http://schemas.microsoft.com/office/drawing/2014/main" id="{FE2FB67B-2604-4982-A2B8-D61206BB3E1A}"/>
              </a:ext>
            </a:extLst>
          </p:cNvPr>
          <p:cNvSpPr>
            <a:spLocks noGrp="1"/>
          </p:cNvSpPr>
          <p:nvPr>
            <p:ph sz="quarter" idx="14"/>
          </p:nvPr>
        </p:nvSpPr>
        <p:spPr/>
        <p:txBody>
          <a:bodyPr/>
          <a:lstStyle/>
          <a:p>
            <a:pPr marL="0" indent="0" algn="ctr">
              <a:buNone/>
            </a:pPr>
            <a:r>
              <a:rPr lang="en-US" dirty="0"/>
              <a:t>3</a:t>
            </a:r>
          </a:p>
        </p:txBody>
      </p:sp>
      <p:sp>
        <p:nvSpPr>
          <p:cNvPr id="23" name="Content Placeholder 22">
            <a:extLst>
              <a:ext uri="{FF2B5EF4-FFF2-40B4-BE49-F238E27FC236}">
                <a16:creationId xmlns:a16="http://schemas.microsoft.com/office/drawing/2014/main" id="{DB2B5CDC-C2A0-4442-A9A8-5D860119DAF0}"/>
              </a:ext>
            </a:extLst>
          </p:cNvPr>
          <p:cNvSpPr>
            <a:spLocks noGrp="1"/>
          </p:cNvSpPr>
          <p:nvPr>
            <p:ph sz="quarter" idx="15"/>
          </p:nvPr>
        </p:nvSpPr>
        <p:spPr/>
        <p:txBody>
          <a:bodyPr/>
          <a:lstStyle/>
          <a:p>
            <a:pPr marL="114300" lvl="0" indent="0" defTabSz="914400">
              <a:spcBef>
                <a:spcPts val="0"/>
              </a:spcBef>
              <a:buNone/>
            </a:pPr>
            <a:r>
              <a:rPr lang="en-US" dirty="0"/>
              <a:t>Sound decision-making is informed by quality data. </a:t>
            </a:r>
          </a:p>
        </p:txBody>
      </p:sp>
      <p:sp>
        <p:nvSpPr>
          <p:cNvPr id="24" name="Content Placeholder 23">
            <a:extLst>
              <a:ext uri="{FF2B5EF4-FFF2-40B4-BE49-F238E27FC236}">
                <a16:creationId xmlns:a16="http://schemas.microsoft.com/office/drawing/2014/main" id="{E9735183-2101-4FD5-9E49-DCFCC502A6E9}"/>
              </a:ext>
            </a:extLst>
          </p:cNvPr>
          <p:cNvSpPr>
            <a:spLocks noGrp="1"/>
          </p:cNvSpPr>
          <p:nvPr>
            <p:ph sz="quarter" idx="16"/>
          </p:nvPr>
        </p:nvSpPr>
        <p:spPr/>
        <p:txBody>
          <a:bodyPr/>
          <a:lstStyle/>
          <a:p>
            <a:pPr marL="0" indent="0" algn="ctr">
              <a:buNone/>
            </a:pPr>
            <a:r>
              <a:rPr lang="en-US" dirty="0"/>
              <a:t>4</a:t>
            </a:r>
          </a:p>
        </p:txBody>
      </p:sp>
      <p:sp>
        <p:nvSpPr>
          <p:cNvPr id="25" name="Content Placeholder 24">
            <a:extLst>
              <a:ext uri="{FF2B5EF4-FFF2-40B4-BE49-F238E27FC236}">
                <a16:creationId xmlns:a16="http://schemas.microsoft.com/office/drawing/2014/main" id="{E0BCFB37-9EB4-4FA3-95AA-21A6E70310BB}"/>
              </a:ext>
            </a:extLst>
          </p:cNvPr>
          <p:cNvSpPr>
            <a:spLocks noGrp="1"/>
          </p:cNvSpPr>
          <p:nvPr>
            <p:ph sz="quarter" idx="17"/>
          </p:nvPr>
        </p:nvSpPr>
        <p:spPr/>
        <p:txBody>
          <a:bodyPr/>
          <a:lstStyle/>
          <a:p>
            <a:pPr marL="114300" lvl="0" indent="0" defTabSz="914400">
              <a:spcBef>
                <a:spcPts val="0"/>
              </a:spcBef>
              <a:buNone/>
            </a:pPr>
            <a:r>
              <a:rPr lang="en-US" dirty="0"/>
              <a:t>Relationship-building is at </a:t>
            </a:r>
          </a:p>
          <a:p>
            <a:pPr marL="114300" lvl="0" indent="0" defTabSz="914400">
              <a:spcBef>
                <a:spcPts val="0"/>
              </a:spcBef>
              <a:buNone/>
            </a:pPr>
            <a:r>
              <a:rPr lang="en-US" dirty="0"/>
              <a:t>the heart of transformational leadership.</a:t>
            </a:r>
          </a:p>
        </p:txBody>
      </p:sp>
      <p:sp>
        <p:nvSpPr>
          <p:cNvPr id="26" name="Content Placeholder 25">
            <a:extLst>
              <a:ext uri="{FF2B5EF4-FFF2-40B4-BE49-F238E27FC236}">
                <a16:creationId xmlns:a16="http://schemas.microsoft.com/office/drawing/2014/main" id="{C0654428-1E77-43B8-87CC-85954ABCBC46}"/>
              </a:ext>
            </a:extLst>
          </p:cNvPr>
          <p:cNvSpPr>
            <a:spLocks noGrp="1"/>
          </p:cNvSpPr>
          <p:nvPr>
            <p:ph sz="quarter" idx="18"/>
          </p:nvPr>
        </p:nvSpPr>
        <p:spPr/>
        <p:txBody>
          <a:bodyPr/>
          <a:lstStyle/>
          <a:p>
            <a:pPr marL="0" indent="0" algn="ctr">
              <a:buNone/>
            </a:pPr>
            <a:r>
              <a:rPr lang="en-US" dirty="0"/>
              <a:t>5</a:t>
            </a:r>
          </a:p>
        </p:txBody>
      </p:sp>
      <p:sp>
        <p:nvSpPr>
          <p:cNvPr id="27" name="Content Placeholder 26">
            <a:extLst>
              <a:ext uri="{FF2B5EF4-FFF2-40B4-BE49-F238E27FC236}">
                <a16:creationId xmlns:a16="http://schemas.microsoft.com/office/drawing/2014/main" id="{3A28342C-5142-4B13-96BF-FE43BA1B9884}"/>
              </a:ext>
            </a:extLst>
          </p:cNvPr>
          <p:cNvSpPr>
            <a:spLocks noGrp="1"/>
          </p:cNvSpPr>
          <p:nvPr>
            <p:ph sz="quarter" idx="19"/>
          </p:nvPr>
        </p:nvSpPr>
        <p:spPr/>
        <p:txBody>
          <a:bodyPr/>
          <a:lstStyle/>
          <a:p>
            <a:pPr marL="114300" lvl="0" indent="0" defTabSz="914400">
              <a:spcBef>
                <a:spcPts val="0"/>
              </a:spcBef>
              <a:buNone/>
            </a:pPr>
            <a:r>
              <a:rPr lang="en-US" dirty="0"/>
              <a:t>School readiness for all is our driving goal.</a:t>
            </a:r>
          </a:p>
        </p:txBody>
      </p:sp>
      <p:sp>
        <p:nvSpPr>
          <p:cNvPr id="28" name="Content Placeholder 27">
            <a:extLst>
              <a:ext uri="{FF2B5EF4-FFF2-40B4-BE49-F238E27FC236}">
                <a16:creationId xmlns:a16="http://schemas.microsoft.com/office/drawing/2014/main" id="{3EA17986-56A7-488A-A7EA-0A6196EAF7E9}"/>
              </a:ext>
            </a:extLst>
          </p:cNvPr>
          <p:cNvSpPr>
            <a:spLocks noGrp="1"/>
          </p:cNvSpPr>
          <p:nvPr>
            <p:ph sz="quarter" idx="20"/>
          </p:nvPr>
        </p:nvSpPr>
        <p:spPr/>
        <p:txBody>
          <a:bodyPr/>
          <a:lstStyle/>
          <a:p>
            <a:pPr marL="0" indent="0" algn="ctr">
              <a:buNone/>
            </a:pPr>
            <a:r>
              <a:rPr lang="en-US" dirty="0"/>
              <a:t>6</a:t>
            </a:r>
          </a:p>
        </p:txBody>
      </p:sp>
      <p:sp>
        <p:nvSpPr>
          <p:cNvPr id="29" name="Content Placeholder 28">
            <a:extLst>
              <a:ext uri="{FF2B5EF4-FFF2-40B4-BE49-F238E27FC236}">
                <a16:creationId xmlns:a16="http://schemas.microsoft.com/office/drawing/2014/main" id="{DDDD43DD-8A48-48AA-8595-2E160A10C27B}"/>
              </a:ext>
            </a:extLst>
          </p:cNvPr>
          <p:cNvSpPr>
            <a:spLocks noGrp="1"/>
          </p:cNvSpPr>
          <p:nvPr>
            <p:ph sz="quarter" idx="21"/>
          </p:nvPr>
        </p:nvSpPr>
        <p:spPr/>
        <p:txBody>
          <a:bodyPr/>
          <a:lstStyle/>
          <a:p>
            <a:pPr marL="114300" lvl="0" indent="0" defTabSz="914400">
              <a:spcBef>
                <a:spcPts val="0"/>
              </a:spcBef>
              <a:buNone/>
            </a:pPr>
            <a:r>
              <a:rPr lang="en-US" dirty="0"/>
              <a:t>Culturally and linguistically diverse organizations rely on intentional, specific, and coordinated approaches.</a:t>
            </a:r>
          </a:p>
        </p:txBody>
      </p:sp>
    </p:spTree>
    <p:custDataLst>
      <p:tags r:id="rId1"/>
    </p:custDataLst>
    <p:extLst>
      <p:ext uri="{BB962C8B-B14F-4D97-AF65-F5344CB8AC3E}">
        <p14:creationId xmlns:p14="http://schemas.microsoft.com/office/powerpoint/2010/main" val="2512054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00A6CB-53BE-4F1C-AD2F-F5355FBB7BE7}"/>
              </a:ext>
            </a:extLst>
          </p:cNvPr>
          <p:cNvSpPr>
            <a:spLocks noGrp="1"/>
          </p:cNvSpPr>
          <p:nvPr>
            <p:ph type="title"/>
          </p:nvPr>
        </p:nvSpPr>
        <p:spPr/>
        <p:txBody>
          <a:bodyPr/>
          <a:lstStyle/>
          <a:p>
            <a:r>
              <a:rPr lang="en-US" sz="3200" dirty="0">
                <a:solidFill>
                  <a:prstClr val="white"/>
                </a:solidFill>
              </a:rPr>
              <a:t>Recordkeeping and Reporting Key Messages</a:t>
            </a:r>
            <a:endParaRPr lang="en-US" dirty="0"/>
          </a:p>
        </p:txBody>
      </p:sp>
      <p:sp>
        <p:nvSpPr>
          <p:cNvPr id="9" name="Content Placeholder 8">
            <a:extLst>
              <a:ext uri="{FF2B5EF4-FFF2-40B4-BE49-F238E27FC236}">
                <a16:creationId xmlns:a16="http://schemas.microsoft.com/office/drawing/2014/main" id="{4895C9B7-EA3B-4217-8AA3-3F728B25A280}"/>
              </a:ext>
            </a:extLst>
          </p:cNvPr>
          <p:cNvSpPr>
            <a:spLocks noGrp="1"/>
          </p:cNvSpPr>
          <p:nvPr>
            <p:ph sz="quarter" idx="14"/>
          </p:nvPr>
        </p:nvSpPr>
        <p:spPr/>
        <p:txBody>
          <a:bodyPr/>
          <a:lstStyle/>
          <a:p>
            <a:pPr lvl="0">
              <a:spcAft>
                <a:spcPts val="600"/>
              </a:spcAft>
              <a:buClr>
                <a:srgbClr val="DF5327">
                  <a:lumMod val="75000"/>
                </a:srgbClr>
              </a:buClr>
            </a:pPr>
            <a:r>
              <a:rPr lang="en-US" dirty="0">
                <a:solidFill>
                  <a:srgbClr val="000000"/>
                </a:solidFill>
              </a:rPr>
              <a:t>Accurate recordkeeping is the basis of effective reporting </a:t>
            </a:r>
          </a:p>
          <a:p>
            <a:pPr lvl="0">
              <a:spcAft>
                <a:spcPts val="600"/>
              </a:spcAft>
              <a:buClr>
                <a:srgbClr val="DF5327">
                  <a:lumMod val="75000"/>
                </a:srgbClr>
              </a:buClr>
            </a:pPr>
            <a:r>
              <a:rPr lang="en-US" dirty="0">
                <a:solidFill>
                  <a:srgbClr val="000000"/>
                </a:solidFill>
              </a:rPr>
              <a:t>Recordkeeping and reporting supports other Head Start management systems</a:t>
            </a:r>
          </a:p>
          <a:p>
            <a:pPr lvl="0">
              <a:spcAft>
                <a:spcPts val="600"/>
              </a:spcAft>
              <a:buClr>
                <a:srgbClr val="DF5327">
                  <a:lumMod val="75000"/>
                </a:srgbClr>
              </a:buClr>
            </a:pPr>
            <a:r>
              <a:rPr lang="en-US" dirty="0">
                <a:solidFill>
                  <a:srgbClr val="000000"/>
                </a:solidFill>
              </a:rPr>
              <a:t>Regulatory requirements guide recordkeeping and reporting</a:t>
            </a:r>
          </a:p>
          <a:p>
            <a:pPr lvl="0">
              <a:spcAft>
                <a:spcPts val="600"/>
              </a:spcAft>
              <a:buClr>
                <a:srgbClr val="DF5327">
                  <a:lumMod val="75000"/>
                </a:srgbClr>
              </a:buClr>
            </a:pPr>
            <a:r>
              <a:rPr lang="en-US" dirty="0">
                <a:solidFill>
                  <a:srgbClr val="000000"/>
                </a:solidFill>
              </a:rPr>
              <a:t>The Four Data Activities and Responsible Data Life Cycle are frameworks for data management</a:t>
            </a:r>
          </a:p>
          <a:p>
            <a:pPr lvl="0">
              <a:spcAft>
                <a:spcPts val="600"/>
              </a:spcAft>
              <a:buClr>
                <a:srgbClr val="DF5327">
                  <a:lumMod val="75000"/>
                </a:srgbClr>
              </a:buClr>
            </a:pPr>
            <a:r>
              <a:rPr lang="en-US" dirty="0">
                <a:solidFill>
                  <a:srgbClr val="000000"/>
                </a:solidFill>
              </a:rPr>
              <a:t>Leaders must support effective recordkeeping and reporting</a:t>
            </a:r>
          </a:p>
        </p:txBody>
      </p:sp>
      <p:sp>
        <p:nvSpPr>
          <p:cNvPr id="10" name="Slide Number Placeholder 9">
            <a:extLst>
              <a:ext uri="{FF2B5EF4-FFF2-40B4-BE49-F238E27FC236}">
                <a16:creationId xmlns:a16="http://schemas.microsoft.com/office/drawing/2014/main" id="{A09205B4-C1D9-4316-9EC5-69DE77D7D6BB}"/>
              </a:ext>
            </a:extLst>
          </p:cNvPr>
          <p:cNvSpPr>
            <a:spLocks noGrp="1"/>
          </p:cNvSpPr>
          <p:nvPr>
            <p:ph type="sldNum" sz="quarter" idx="13"/>
          </p:nvPr>
        </p:nvSpPr>
        <p:spPr/>
        <p:txBody>
          <a:bodyPr/>
          <a:lstStyle/>
          <a:p>
            <a:fld id="{E0CD77C5-7DB1-45F6-AE6F-84521133DC90}" type="slidenum">
              <a:rPr lang="en-US" smtClean="0"/>
              <a:t>30</a:t>
            </a:fld>
            <a:endParaRPr lang="en-US" dirty="0"/>
          </a:p>
        </p:txBody>
      </p:sp>
    </p:spTree>
    <p:custDataLst>
      <p:tags r:id="rId1"/>
    </p:custDataLst>
    <p:extLst>
      <p:ext uri="{BB962C8B-B14F-4D97-AF65-F5344CB8AC3E}">
        <p14:creationId xmlns:p14="http://schemas.microsoft.com/office/powerpoint/2010/main" val="290222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1C3F8D3-6A41-4752-A195-8DE43174D2BB}"/>
              </a:ext>
            </a:extLst>
          </p:cNvPr>
          <p:cNvSpPr>
            <a:spLocks noGrp="1"/>
          </p:cNvSpPr>
          <p:nvPr>
            <p:ph type="title"/>
          </p:nvPr>
        </p:nvSpPr>
        <p:spPr/>
        <p:txBody>
          <a:bodyPr/>
          <a:lstStyle/>
          <a:p>
            <a:r>
              <a:rPr lang="en-US" dirty="0">
                <a:solidFill>
                  <a:prstClr val="white"/>
                </a:solidFill>
              </a:rPr>
              <a:t>Closing Reflections</a:t>
            </a:r>
            <a:endParaRPr lang="en-US" dirty="0"/>
          </a:p>
        </p:txBody>
      </p:sp>
      <p:sp>
        <p:nvSpPr>
          <p:cNvPr id="14" name="Content Placeholder 13">
            <a:extLst>
              <a:ext uri="{FF2B5EF4-FFF2-40B4-BE49-F238E27FC236}">
                <a16:creationId xmlns:a16="http://schemas.microsoft.com/office/drawing/2014/main" id="{83B05E5B-B437-4120-B204-39BA8856A88E}"/>
              </a:ext>
            </a:extLst>
          </p:cNvPr>
          <p:cNvSpPr>
            <a:spLocks noGrp="1"/>
          </p:cNvSpPr>
          <p:nvPr>
            <p:ph sz="quarter" idx="10"/>
          </p:nvPr>
        </p:nvSpPr>
        <p:spPr/>
        <p:txBody>
          <a:bodyPr/>
          <a:lstStyle/>
          <a:p>
            <a:pPr marL="0" lvl="0" indent="0" algn="ctr" defTabSz="914400">
              <a:spcBef>
                <a:spcPts val="0"/>
              </a:spcBef>
              <a:buNone/>
            </a:pPr>
            <a:r>
              <a:rPr lang="en-US" sz="2800" dirty="0">
                <a:solidFill>
                  <a:srgbClr val="A6B727">
                    <a:lumMod val="50000"/>
                  </a:srgbClr>
                </a:solidFill>
              </a:rPr>
              <a:t>What have </a:t>
            </a:r>
            <a:br>
              <a:rPr lang="en-US" sz="2800" dirty="0">
                <a:solidFill>
                  <a:srgbClr val="A6B727">
                    <a:lumMod val="50000"/>
                  </a:srgbClr>
                </a:solidFill>
              </a:rPr>
            </a:br>
            <a:r>
              <a:rPr lang="en-US" sz="2800" dirty="0">
                <a:solidFill>
                  <a:srgbClr val="A6B727">
                    <a:lumMod val="50000"/>
                  </a:srgbClr>
                </a:solidFill>
              </a:rPr>
              <a:t>I learned?</a:t>
            </a:r>
          </a:p>
        </p:txBody>
      </p:sp>
      <p:sp>
        <p:nvSpPr>
          <p:cNvPr id="17" name="Content Placeholder 16">
            <a:extLst>
              <a:ext uri="{FF2B5EF4-FFF2-40B4-BE49-F238E27FC236}">
                <a16:creationId xmlns:a16="http://schemas.microsoft.com/office/drawing/2014/main" id="{05949C82-7821-436F-AF4E-E9AAC8572457}"/>
              </a:ext>
            </a:extLst>
          </p:cNvPr>
          <p:cNvSpPr>
            <a:spLocks noGrp="1"/>
          </p:cNvSpPr>
          <p:nvPr>
            <p:ph sz="quarter" idx="11"/>
          </p:nvPr>
        </p:nvSpPr>
        <p:spPr/>
        <p:txBody>
          <a:bodyPr/>
          <a:lstStyle/>
          <a:p>
            <a:pPr marL="0" lvl="0" indent="0" algn="ctr" defTabSz="914400">
              <a:spcBef>
                <a:spcPts val="0"/>
              </a:spcBef>
              <a:buNone/>
            </a:pPr>
            <a:r>
              <a:rPr lang="en-US" sz="2800" dirty="0">
                <a:solidFill>
                  <a:srgbClr val="DF5327">
                    <a:lumMod val="50000"/>
                  </a:srgbClr>
                </a:solidFill>
              </a:rPr>
              <a:t>What will I do with what I've learned?</a:t>
            </a:r>
          </a:p>
        </p:txBody>
      </p:sp>
      <p:sp>
        <p:nvSpPr>
          <p:cNvPr id="18" name="Content Placeholder 17">
            <a:extLst>
              <a:ext uri="{FF2B5EF4-FFF2-40B4-BE49-F238E27FC236}">
                <a16:creationId xmlns:a16="http://schemas.microsoft.com/office/drawing/2014/main" id="{541AF29F-CC92-4978-AFC9-16079C775989}"/>
              </a:ext>
            </a:extLst>
          </p:cNvPr>
          <p:cNvSpPr>
            <a:spLocks noGrp="1"/>
          </p:cNvSpPr>
          <p:nvPr>
            <p:ph sz="quarter" idx="12"/>
          </p:nvPr>
        </p:nvSpPr>
        <p:spPr/>
        <p:txBody>
          <a:bodyPr/>
          <a:lstStyle/>
          <a:p>
            <a:pPr marL="0" lvl="0" indent="0" algn="ctr" defTabSz="914400">
              <a:spcBef>
                <a:spcPts val="0"/>
              </a:spcBef>
              <a:buNone/>
            </a:pPr>
            <a:r>
              <a:rPr lang="en-US" sz="2800" dirty="0">
                <a:solidFill>
                  <a:srgbClr val="418AB3">
                    <a:lumMod val="50000"/>
                  </a:srgbClr>
                </a:solidFill>
              </a:rPr>
              <a:t>What excites or concerns me about what I learned?</a:t>
            </a:r>
          </a:p>
        </p:txBody>
      </p:sp>
      <p:sp>
        <p:nvSpPr>
          <p:cNvPr id="19" name="Content Placeholder 18">
            <a:extLst>
              <a:ext uri="{FF2B5EF4-FFF2-40B4-BE49-F238E27FC236}">
                <a16:creationId xmlns:a16="http://schemas.microsoft.com/office/drawing/2014/main" id="{22E2362E-E2E2-4223-8488-1AB14471BA96}"/>
              </a:ext>
            </a:extLst>
          </p:cNvPr>
          <p:cNvSpPr>
            <a:spLocks noGrp="1"/>
          </p:cNvSpPr>
          <p:nvPr>
            <p:ph sz="quarter" idx="13"/>
          </p:nvPr>
        </p:nvSpPr>
        <p:spPr/>
        <p:txBody>
          <a:bodyPr/>
          <a:lstStyle/>
          <a:p>
            <a:pPr marL="0" lvl="0" indent="0" defTabSz="914400">
              <a:spcBef>
                <a:spcPts val="0"/>
              </a:spcBef>
              <a:buNone/>
            </a:pPr>
            <a:r>
              <a:rPr lang="en-US" dirty="0">
                <a:solidFill>
                  <a:srgbClr val="000000"/>
                </a:solidFill>
              </a:rPr>
              <a:t>Adapted from Professional Development Guides for Implementing PFCE</a:t>
            </a:r>
          </a:p>
          <a:p>
            <a:endParaRPr lang="en-US" dirty="0"/>
          </a:p>
        </p:txBody>
      </p:sp>
      <p:sp>
        <p:nvSpPr>
          <p:cNvPr id="22" name="Slide Number Placeholder 21">
            <a:extLst>
              <a:ext uri="{FF2B5EF4-FFF2-40B4-BE49-F238E27FC236}">
                <a16:creationId xmlns:a16="http://schemas.microsoft.com/office/drawing/2014/main" id="{8F5E08CA-4519-4F63-95CF-040837C4F52D}"/>
              </a:ext>
            </a:extLst>
          </p:cNvPr>
          <p:cNvSpPr>
            <a:spLocks noGrp="1"/>
          </p:cNvSpPr>
          <p:nvPr>
            <p:ph type="sldNum" sz="quarter" idx="14"/>
          </p:nvPr>
        </p:nvSpPr>
        <p:spPr/>
        <p:txBody>
          <a:bodyPr/>
          <a:lstStyle/>
          <a:p>
            <a:fld id="{E0CD77C5-7DB1-45F6-AE6F-84521133DC90}" type="slidenum">
              <a:rPr lang="en-US" smtClean="0"/>
              <a:t>31</a:t>
            </a:fld>
            <a:endParaRPr lang="en-US" dirty="0"/>
          </a:p>
        </p:txBody>
      </p:sp>
    </p:spTree>
    <p:custDataLst>
      <p:tags r:id="rId1"/>
    </p:custDataLst>
    <p:extLst>
      <p:ext uri="{BB962C8B-B14F-4D97-AF65-F5344CB8AC3E}">
        <p14:creationId xmlns:p14="http://schemas.microsoft.com/office/powerpoint/2010/main" val="362975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1894DCF-7289-4170-8278-B9958FD14184}"/>
              </a:ext>
            </a:extLst>
          </p:cNvPr>
          <p:cNvSpPr>
            <a:spLocks noGrp="1"/>
          </p:cNvSpPr>
          <p:nvPr>
            <p:ph type="title"/>
          </p:nvPr>
        </p:nvSpPr>
        <p:spPr/>
        <p:txBody>
          <a:bodyPr/>
          <a:lstStyle/>
          <a:p>
            <a:r>
              <a:rPr lang="en-US" dirty="0">
                <a:solidFill>
                  <a:prstClr val="white"/>
                </a:solidFill>
              </a:rPr>
              <a:t>Related ECLKC Resources</a:t>
            </a:r>
            <a:endParaRPr lang="en-US" dirty="0"/>
          </a:p>
        </p:txBody>
      </p:sp>
      <p:sp>
        <p:nvSpPr>
          <p:cNvPr id="13" name="Content Placeholder 12">
            <a:extLst>
              <a:ext uri="{FF2B5EF4-FFF2-40B4-BE49-F238E27FC236}">
                <a16:creationId xmlns:a16="http://schemas.microsoft.com/office/drawing/2014/main" id="{BA17D588-D42E-4BEF-BA6A-89E7D8D4584E}"/>
              </a:ext>
            </a:extLst>
          </p:cNvPr>
          <p:cNvSpPr>
            <a:spLocks noGrp="1"/>
          </p:cNvSpPr>
          <p:nvPr>
            <p:ph sz="quarter" idx="10"/>
          </p:nvPr>
        </p:nvSpPr>
        <p:spPr/>
        <p:txBody>
          <a:bodyPr/>
          <a:lstStyle/>
          <a:p>
            <a:pPr marL="0" lvl="0" indent="0" defTabSz="914400">
              <a:spcBef>
                <a:spcPts val="0"/>
              </a:spcBef>
              <a:buNone/>
            </a:pPr>
            <a:r>
              <a:rPr lang="en-US" kern="1200" dirty="0">
                <a:cs typeface="+mn-cs"/>
              </a:rPr>
              <a:t>About Us</a:t>
            </a:r>
          </a:p>
        </p:txBody>
      </p:sp>
      <p:sp>
        <p:nvSpPr>
          <p:cNvPr id="14" name="Content Placeholder 13">
            <a:extLst>
              <a:ext uri="{FF2B5EF4-FFF2-40B4-BE49-F238E27FC236}">
                <a16:creationId xmlns:a16="http://schemas.microsoft.com/office/drawing/2014/main" id="{FF3B630E-1F0D-4956-B13A-36C17D936617}"/>
              </a:ext>
            </a:extLst>
          </p:cNvPr>
          <p:cNvSpPr>
            <a:spLocks noGrp="1"/>
          </p:cNvSpPr>
          <p:nvPr>
            <p:ph sz="quarter" idx="11"/>
          </p:nvPr>
        </p:nvSpPr>
        <p:spPr/>
        <p:txBody>
          <a:bodyPr/>
          <a:lstStyle/>
          <a:p>
            <a:pPr marL="0" lvl="0" indent="0" defTabSz="914400">
              <a:spcBef>
                <a:spcPts val="0"/>
              </a:spcBef>
              <a:buNone/>
            </a:pPr>
            <a:r>
              <a:rPr lang="en-US" kern="1200" dirty="0">
                <a:cs typeface="+mn-cs"/>
                <a:hlinkClick r:id="rId4">
                  <a:extLst>
                    <a:ext uri="{A12FA001-AC4F-418D-AE19-62706E023703}">
                      <ahyp:hlinkClr xmlns:ahyp="http://schemas.microsoft.com/office/drawing/2018/hyperlinkcolor" val="tx"/>
                    </a:ext>
                  </a:extLst>
                </a:hlinkClick>
              </a:rPr>
              <a:t>https://eclkc.ohs.acf.hhs.gov/about-us/article/office-head-start-ohs</a:t>
            </a:r>
            <a:endParaRPr lang="en-US" kern="1200" dirty="0">
              <a:cs typeface="+mn-cs"/>
            </a:endParaRPr>
          </a:p>
        </p:txBody>
      </p:sp>
      <p:sp>
        <p:nvSpPr>
          <p:cNvPr id="15" name="Content Placeholder 14">
            <a:extLst>
              <a:ext uri="{FF2B5EF4-FFF2-40B4-BE49-F238E27FC236}">
                <a16:creationId xmlns:a16="http://schemas.microsoft.com/office/drawing/2014/main" id="{43FADFD8-0F67-44F2-AD66-4B973F6B3CE1}"/>
              </a:ext>
            </a:extLst>
          </p:cNvPr>
          <p:cNvSpPr>
            <a:spLocks noGrp="1"/>
          </p:cNvSpPr>
          <p:nvPr>
            <p:ph sz="quarter" idx="12"/>
          </p:nvPr>
        </p:nvSpPr>
        <p:spPr/>
        <p:txBody>
          <a:bodyPr/>
          <a:lstStyle/>
          <a:p>
            <a:pPr marL="0" lvl="0" indent="0" defTabSz="914400">
              <a:spcBef>
                <a:spcPts val="0"/>
              </a:spcBef>
              <a:buNone/>
            </a:pPr>
            <a:r>
              <a:rPr lang="en-US" kern="1200" dirty="0">
                <a:cs typeface="+mn-cs"/>
              </a:rPr>
              <a:t>Head Start Programs</a:t>
            </a:r>
          </a:p>
        </p:txBody>
      </p:sp>
      <p:sp>
        <p:nvSpPr>
          <p:cNvPr id="16" name="Content Placeholder 15">
            <a:extLst>
              <a:ext uri="{FF2B5EF4-FFF2-40B4-BE49-F238E27FC236}">
                <a16:creationId xmlns:a16="http://schemas.microsoft.com/office/drawing/2014/main" id="{1D0CD479-8934-4178-8E2D-3D5AACD08B24}"/>
              </a:ext>
            </a:extLst>
          </p:cNvPr>
          <p:cNvSpPr>
            <a:spLocks noGrp="1"/>
          </p:cNvSpPr>
          <p:nvPr>
            <p:ph sz="quarter" idx="13"/>
          </p:nvPr>
        </p:nvSpPr>
        <p:spPr/>
        <p:txBody>
          <a:bodyPr/>
          <a:lstStyle/>
          <a:p>
            <a:pPr marL="0" lvl="0" indent="0" defTabSz="914400">
              <a:spcBef>
                <a:spcPts val="0"/>
              </a:spcBef>
              <a:buNone/>
            </a:pPr>
            <a:r>
              <a:rPr lang="en-US" kern="1200" dirty="0">
                <a:cs typeface="+mn-cs"/>
                <a:hlinkClick r:id="rId5">
                  <a:extLst>
                    <a:ext uri="{A12FA001-AC4F-418D-AE19-62706E023703}">
                      <ahyp:hlinkClr xmlns:ahyp="http://schemas.microsoft.com/office/drawing/2018/hyperlinkcolor" val="tx"/>
                    </a:ext>
                  </a:extLst>
                </a:hlinkClick>
              </a:rPr>
              <a:t>https://eclkc.ohs.acf.hhs.gov/programs/article/head-start-programs</a:t>
            </a:r>
            <a:endParaRPr lang="en-US" kern="1200" dirty="0">
              <a:cs typeface="+mn-cs"/>
            </a:endParaRPr>
          </a:p>
        </p:txBody>
      </p:sp>
      <p:sp>
        <p:nvSpPr>
          <p:cNvPr id="17" name="Content Placeholder 16">
            <a:extLst>
              <a:ext uri="{FF2B5EF4-FFF2-40B4-BE49-F238E27FC236}">
                <a16:creationId xmlns:a16="http://schemas.microsoft.com/office/drawing/2014/main" id="{E58AB61C-7AF3-47B5-9AF6-6A430069B76A}"/>
              </a:ext>
            </a:extLst>
          </p:cNvPr>
          <p:cNvSpPr>
            <a:spLocks noGrp="1"/>
          </p:cNvSpPr>
          <p:nvPr>
            <p:ph sz="quarter" idx="14"/>
          </p:nvPr>
        </p:nvSpPr>
        <p:spPr/>
        <p:txBody>
          <a:bodyPr/>
          <a:lstStyle/>
          <a:p>
            <a:pPr marL="0" lvl="0" indent="0" defTabSz="914400">
              <a:spcBef>
                <a:spcPts val="0"/>
              </a:spcBef>
              <a:buNone/>
            </a:pPr>
            <a:r>
              <a:rPr lang="en-US" kern="1200" dirty="0">
                <a:cs typeface="+mn-cs"/>
              </a:rPr>
              <a:t>Head Start Act</a:t>
            </a:r>
          </a:p>
        </p:txBody>
      </p:sp>
      <p:sp>
        <p:nvSpPr>
          <p:cNvPr id="18" name="Content Placeholder 17">
            <a:extLst>
              <a:ext uri="{FF2B5EF4-FFF2-40B4-BE49-F238E27FC236}">
                <a16:creationId xmlns:a16="http://schemas.microsoft.com/office/drawing/2014/main" id="{E362220A-293F-47C0-AC84-F2B890B3DF05}"/>
              </a:ext>
            </a:extLst>
          </p:cNvPr>
          <p:cNvSpPr>
            <a:spLocks noGrp="1"/>
          </p:cNvSpPr>
          <p:nvPr>
            <p:ph sz="quarter" idx="15"/>
          </p:nvPr>
        </p:nvSpPr>
        <p:spPr>
          <a:xfrm>
            <a:off x="4251060" y="5628839"/>
            <a:ext cx="4267200" cy="673100"/>
          </a:xfrm>
        </p:spPr>
        <p:txBody>
          <a:bodyPr/>
          <a:lstStyle/>
          <a:p>
            <a:pPr marL="0" lvl="0" indent="0" defTabSz="914400">
              <a:spcBef>
                <a:spcPts val="0"/>
              </a:spcBef>
              <a:buNone/>
            </a:pPr>
            <a:r>
              <a:rPr lang="en-US" kern="1200" dirty="0">
                <a:cs typeface="+mn-cs"/>
                <a:hlinkClick r:id="rId6">
                  <a:extLst>
                    <a:ext uri="{A12FA001-AC4F-418D-AE19-62706E023703}">
                      <ahyp:hlinkClr xmlns:ahyp="http://schemas.microsoft.com/office/drawing/2018/hyperlinkcolor" val="tx"/>
                    </a:ext>
                  </a:extLst>
                </a:hlinkClick>
              </a:rPr>
              <a:t>https://eclkc.ohs.acf.hhs.gov/</a:t>
            </a:r>
            <a:br>
              <a:rPr lang="en-US" kern="1200" dirty="0">
                <a:cs typeface="+mn-cs"/>
                <a:hlinkClick r:id="rId6">
                  <a:extLst>
                    <a:ext uri="{A12FA001-AC4F-418D-AE19-62706E023703}">
                      <ahyp:hlinkClr xmlns:ahyp="http://schemas.microsoft.com/office/drawing/2018/hyperlinkcolor" val="tx"/>
                    </a:ext>
                  </a:extLst>
                </a:hlinkClick>
              </a:rPr>
            </a:br>
            <a:r>
              <a:rPr lang="en-US" kern="1200" dirty="0">
                <a:cs typeface="+mn-cs"/>
                <a:hlinkClick r:id="rId6">
                  <a:extLst>
                    <a:ext uri="{A12FA001-AC4F-418D-AE19-62706E023703}">
                      <ahyp:hlinkClr xmlns:ahyp="http://schemas.microsoft.com/office/drawing/2018/hyperlinkcolor" val="tx"/>
                    </a:ext>
                  </a:extLst>
                </a:hlinkClick>
              </a:rPr>
              <a:t>policy/head-start-act</a:t>
            </a:r>
            <a:endParaRPr lang="en-US" u="none" kern="1200" dirty="0">
              <a:cs typeface="+mn-cs"/>
            </a:endParaRPr>
          </a:p>
        </p:txBody>
      </p:sp>
      <p:sp>
        <p:nvSpPr>
          <p:cNvPr id="19" name="Slide Number Placeholder 18">
            <a:extLst>
              <a:ext uri="{FF2B5EF4-FFF2-40B4-BE49-F238E27FC236}">
                <a16:creationId xmlns:a16="http://schemas.microsoft.com/office/drawing/2014/main" id="{3952D518-493D-4ADE-9150-DE93060F32A4}"/>
              </a:ext>
            </a:extLst>
          </p:cNvPr>
          <p:cNvSpPr>
            <a:spLocks noGrp="1"/>
          </p:cNvSpPr>
          <p:nvPr>
            <p:ph type="sldNum" sz="quarter" idx="16"/>
          </p:nvPr>
        </p:nvSpPr>
        <p:spPr/>
        <p:txBody>
          <a:bodyPr/>
          <a:lstStyle/>
          <a:p>
            <a:fld id="{E0CD77C5-7DB1-45F6-AE6F-84521133DC90}" type="slidenum">
              <a:rPr lang="en-US" smtClean="0"/>
              <a:t>32</a:t>
            </a:fld>
            <a:endParaRPr lang="en-US" dirty="0"/>
          </a:p>
        </p:txBody>
      </p:sp>
    </p:spTree>
    <p:custDataLst>
      <p:tags r:id="rId1"/>
    </p:custDataLst>
    <p:extLst>
      <p:ext uri="{BB962C8B-B14F-4D97-AF65-F5344CB8AC3E}">
        <p14:creationId xmlns:p14="http://schemas.microsoft.com/office/powerpoint/2010/main" val="185496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DDFF-CD79-429A-8099-B44AC352A173}"/>
              </a:ext>
            </a:extLst>
          </p:cNvPr>
          <p:cNvSpPr>
            <a:spLocks noGrp="1"/>
          </p:cNvSpPr>
          <p:nvPr>
            <p:ph type="title"/>
          </p:nvPr>
        </p:nvSpPr>
        <p:spPr>
          <a:xfrm>
            <a:off x="2848840" y="1950071"/>
            <a:ext cx="5262420" cy="623886"/>
          </a:xfrm>
        </p:spPr>
        <p:txBody>
          <a:bodyPr/>
          <a:lstStyle/>
          <a:p>
            <a:pPr marL="687388" lvl="0" indent="0" defTabSz="914400">
              <a:spcBef>
                <a:spcPts val="0"/>
              </a:spcBef>
            </a:pPr>
            <a:r>
              <a:rPr lang="en-US" dirty="0">
                <a:ea typeface="+mn-ea"/>
                <a:cs typeface="+mn-cs"/>
              </a:rPr>
              <a:t>Contact PMFO</a:t>
            </a:r>
            <a:endParaRPr lang="en-US" dirty="0"/>
          </a:p>
        </p:txBody>
      </p:sp>
      <p:pic>
        <p:nvPicPr>
          <p:cNvPr id="14" name="Content Placeholder 13" descr="Head Start A to Z">
            <a:extLst>
              <a:ext uri="{FF2B5EF4-FFF2-40B4-BE49-F238E27FC236}">
                <a16:creationId xmlns:a16="http://schemas.microsoft.com/office/drawing/2014/main" id="{32175DFD-3777-4965-B2E2-16284FD32D21}"/>
              </a:ext>
            </a:extLst>
          </p:cNvPr>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87995" y="342900"/>
            <a:ext cx="2902976" cy="2160354"/>
          </a:xfrm>
        </p:spPr>
      </p:pic>
      <p:pic>
        <p:nvPicPr>
          <p:cNvPr id="32" name="Content Placeholder 31" descr="Email">
            <a:extLst>
              <a:ext uri="{FF2B5EF4-FFF2-40B4-BE49-F238E27FC236}">
                <a16:creationId xmlns:a16="http://schemas.microsoft.com/office/drawing/2014/main" id="{CFB1EB31-FE19-4BB7-8F43-6E96C653AF96}"/>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2077155" y="3137293"/>
            <a:ext cx="622300" cy="622300"/>
          </a:xfrm>
        </p:spPr>
      </p:pic>
      <p:sp>
        <p:nvSpPr>
          <p:cNvPr id="5" name="Content Placeholder 4">
            <a:extLst>
              <a:ext uri="{FF2B5EF4-FFF2-40B4-BE49-F238E27FC236}">
                <a16:creationId xmlns:a16="http://schemas.microsoft.com/office/drawing/2014/main" id="{F4042D3E-9134-47A7-8BE7-061828FCA4E3}"/>
              </a:ext>
            </a:extLst>
          </p:cNvPr>
          <p:cNvSpPr>
            <a:spLocks noGrp="1"/>
          </p:cNvSpPr>
          <p:nvPr>
            <p:ph sz="quarter" idx="15"/>
          </p:nvPr>
        </p:nvSpPr>
        <p:spPr/>
        <p:txBody>
          <a:bodyPr/>
          <a:lstStyle/>
          <a:p>
            <a:pPr marL="0" indent="0">
              <a:buNone/>
            </a:pPr>
            <a:r>
              <a:rPr lang="en-US" dirty="0">
                <a:solidFill>
                  <a:srgbClr val="418AB3">
                    <a:lumMod val="50000"/>
                  </a:srgbClr>
                </a:solidFill>
                <a:hlinkClick r:id="rId6">
                  <a:extLst>
                    <a:ext uri="{A12FA001-AC4F-418D-AE19-62706E023703}">
                      <ahyp:hlinkClr xmlns:ahyp="http://schemas.microsoft.com/office/drawing/2018/hyperlinkcolor" val="tx"/>
                    </a:ext>
                  </a:extLst>
                </a:hlinkClick>
              </a:rPr>
              <a:t>pmfo@ecetta.info</a:t>
            </a:r>
            <a:endParaRPr lang="en-US" dirty="0"/>
          </a:p>
        </p:txBody>
      </p:sp>
      <p:pic>
        <p:nvPicPr>
          <p:cNvPr id="34" name="Content Placeholder 33" descr="Homepage">
            <a:extLst>
              <a:ext uri="{FF2B5EF4-FFF2-40B4-BE49-F238E27FC236}">
                <a16:creationId xmlns:a16="http://schemas.microsoft.com/office/drawing/2014/main" id="{B3BA4151-9838-464B-8D8A-65D8E4B85AFB}"/>
              </a:ext>
            </a:extLst>
          </p:cNvPr>
          <p:cNvPicPr>
            <a:picLocks noGrp="1" noChangeAspect="1"/>
          </p:cNvPicPr>
          <p:nvPr>
            <p:ph sz="quarter" idx="16"/>
          </p:nvPr>
        </p:nvPicPr>
        <p:blipFill>
          <a:blip r:embed="rId7">
            <a:extLst>
              <a:ext uri="{28A0092B-C50C-407E-A947-70E740481C1C}">
                <a14:useLocalDpi xmlns:a14="http://schemas.microsoft.com/office/drawing/2010/main" val="0"/>
              </a:ext>
            </a:extLst>
          </a:blip>
          <a:stretch>
            <a:fillRect/>
          </a:stretch>
        </p:blipFill>
        <p:spPr>
          <a:xfrm>
            <a:off x="2101056" y="3981273"/>
            <a:ext cx="589051" cy="589051"/>
          </a:xfrm>
        </p:spPr>
      </p:pic>
      <p:sp>
        <p:nvSpPr>
          <p:cNvPr id="7" name="Content Placeholder 6">
            <a:extLst>
              <a:ext uri="{FF2B5EF4-FFF2-40B4-BE49-F238E27FC236}">
                <a16:creationId xmlns:a16="http://schemas.microsoft.com/office/drawing/2014/main" id="{166CF52C-48EC-4B9D-AC65-1F5EB270DA28}"/>
              </a:ext>
            </a:extLst>
          </p:cNvPr>
          <p:cNvSpPr>
            <a:spLocks noGrp="1"/>
          </p:cNvSpPr>
          <p:nvPr>
            <p:ph sz="quarter" idx="17"/>
          </p:nvPr>
        </p:nvSpPr>
        <p:spPr>
          <a:xfrm>
            <a:off x="2743200" y="3984568"/>
            <a:ext cx="5959475" cy="527050"/>
          </a:xfrm>
        </p:spPr>
        <p:txBody>
          <a:bodyPr/>
          <a:lstStyle/>
          <a:p>
            <a:pPr marL="0" indent="0">
              <a:buNone/>
            </a:pPr>
            <a:r>
              <a:rPr lang="en-US" dirty="0">
                <a:solidFill>
                  <a:schemeClr val="accent1">
                    <a:lumMod val="50000"/>
                  </a:schemeClr>
                </a:solidFill>
                <a:hlinkClick r:id="rId8">
                  <a:extLst>
                    <a:ext uri="{A12FA001-AC4F-418D-AE19-62706E023703}">
                      <ahyp:hlinkClr xmlns:ahyp="http://schemas.microsoft.com/office/drawing/2018/hyperlinkcolor" val="tx"/>
                    </a:ext>
                  </a:extLst>
                </a:hlinkClick>
              </a:rPr>
              <a:t>https://eclkc.ohs.acf.hhs.gov/ncpmfo</a:t>
            </a:r>
            <a:endParaRPr lang="en-US" dirty="0"/>
          </a:p>
        </p:txBody>
      </p:sp>
      <p:pic>
        <p:nvPicPr>
          <p:cNvPr id="36" name="Content Placeholder 35" descr="Phone">
            <a:extLst>
              <a:ext uri="{FF2B5EF4-FFF2-40B4-BE49-F238E27FC236}">
                <a16:creationId xmlns:a16="http://schemas.microsoft.com/office/drawing/2014/main" id="{3E07B042-BC38-4D7C-85AA-5D6A53F03E0E}"/>
              </a:ext>
            </a:extLst>
          </p:cNvPr>
          <p:cNvPicPr>
            <a:picLocks noGrp="1" noChangeAspect="1"/>
          </p:cNvPicPr>
          <p:nvPr>
            <p:ph sz="quarter" idx="18"/>
          </p:nvPr>
        </p:nvPicPr>
        <p:blipFill>
          <a:blip r:embed="rId9">
            <a:extLst>
              <a:ext uri="{28A0092B-C50C-407E-A947-70E740481C1C}">
                <a14:useLocalDpi xmlns:a14="http://schemas.microsoft.com/office/drawing/2010/main" val="0"/>
              </a:ext>
            </a:extLst>
          </a:blip>
          <a:stretch>
            <a:fillRect/>
          </a:stretch>
        </p:blipFill>
        <p:spPr>
          <a:xfrm>
            <a:off x="2089856" y="4805275"/>
            <a:ext cx="598576" cy="598576"/>
          </a:xfrm>
        </p:spPr>
      </p:pic>
      <p:sp>
        <p:nvSpPr>
          <p:cNvPr id="9" name="Content Placeholder 8">
            <a:extLst>
              <a:ext uri="{FF2B5EF4-FFF2-40B4-BE49-F238E27FC236}">
                <a16:creationId xmlns:a16="http://schemas.microsoft.com/office/drawing/2014/main" id="{004552FD-3363-4CD4-AD60-FF4B11630F01}"/>
              </a:ext>
            </a:extLst>
          </p:cNvPr>
          <p:cNvSpPr>
            <a:spLocks noGrp="1"/>
          </p:cNvSpPr>
          <p:nvPr>
            <p:ph sz="quarter" idx="19"/>
          </p:nvPr>
        </p:nvSpPr>
        <p:spPr>
          <a:xfrm>
            <a:off x="2739126" y="4823963"/>
            <a:ext cx="5959475" cy="527050"/>
          </a:xfrm>
        </p:spPr>
        <p:txBody>
          <a:bodyPr/>
          <a:lstStyle/>
          <a:p>
            <a:pPr marL="0" indent="0">
              <a:buNone/>
            </a:pPr>
            <a:r>
              <a:rPr lang="en-US" dirty="0">
                <a:solidFill>
                  <a:srgbClr val="1C3141"/>
                </a:solidFill>
              </a:rPr>
              <a:t>Call us: 888-874-5469</a:t>
            </a:r>
            <a:endParaRPr lang="en-US" dirty="0"/>
          </a:p>
        </p:txBody>
      </p:sp>
      <p:pic>
        <p:nvPicPr>
          <p:cNvPr id="38" name="Content Placeholder 37" descr="Logo for Department of Health &amp; Human Services, USA">
            <a:extLst>
              <a:ext uri="{FF2B5EF4-FFF2-40B4-BE49-F238E27FC236}">
                <a16:creationId xmlns:a16="http://schemas.microsoft.com/office/drawing/2014/main" id="{1D5B683B-11DD-4EE6-AD03-3B001D275D24}"/>
              </a:ext>
            </a:extLst>
          </p:cNvPr>
          <p:cNvPicPr>
            <a:picLocks noGrp="1" noChangeAspect="1"/>
          </p:cNvPicPr>
          <p:nvPr>
            <p:ph sz="quarter" idx="20"/>
          </p:nvPr>
        </p:nvPicPr>
        <p:blipFill>
          <a:blip r:embed="rId10">
            <a:extLst>
              <a:ext uri="{28A0092B-C50C-407E-A947-70E740481C1C}">
                <a14:useLocalDpi xmlns:a14="http://schemas.microsoft.com/office/drawing/2010/main" val="0"/>
              </a:ext>
            </a:extLst>
          </a:blip>
          <a:stretch>
            <a:fillRect/>
          </a:stretch>
        </p:blipFill>
        <p:spPr>
          <a:xfrm>
            <a:off x="276225" y="5591174"/>
            <a:ext cx="1257441" cy="1171609"/>
          </a:xfrm>
        </p:spPr>
      </p:pic>
      <p:pic>
        <p:nvPicPr>
          <p:cNvPr id="48" name="Content Placeholder 47" descr="Administration for Children &amp; Families">
            <a:extLst>
              <a:ext uri="{FF2B5EF4-FFF2-40B4-BE49-F238E27FC236}">
                <a16:creationId xmlns:a16="http://schemas.microsoft.com/office/drawing/2014/main" id="{5F977870-A138-4324-AD54-69C3536934FC}"/>
              </a:ext>
            </a:extLst>
          </p:cNvPr>
          <p:cNvPicPr>
            <a:picLocks noGrp="1" noChangeAspect="1"/>
          </p:cNvPicPr>
          <p:nvPr>
            <p:ph sz="quarter" idx="21"/>
          </p:nvPr>
        </p:nvPicPr>
        <p:blipFill>
          <a:blip r:embed="rId11">
            <a:extLst>
              <a:ext uri="{28A0092B-C50C-407E-A947-70E740481C1C}">
                <a14:useLocalDpi xmlns:a14="http://schemas.microsoft.com/office/drawing/2010/main" val="0"/>
              </a:ext>
            </a:extLst>
          </a:blip>
          <a:stretch>
            <a:fillRect/>
          </a:stretch>
        </p:blipFill>
        <p:spPr>
          <a:xfrm>
            <a:off x="1758447" y="6086475"/>
            <a:ext cx="3578088" cy="555801"/>
          </a:xfrm>
        </p:spPr>
      </p:pic>
      <p:pic>
        <p:nvPicPr>
          <p:cNvPr id="50" name="Content Placeholder 49" descr="Early Childhood National Centers. National Center on Program Management and Fiscal Operations.">
            <a:extLst>
              <a:ext uri="{FF2B5EF4-FFF2-40B4-BE49-F238E27FC236}">
                <a16:creationId xmlns:a16="http://schemas.microsoft.com/office/drawing/2014/main" id="{A870427A-F392-4733-A00B-2BA524337946}"/>
              </a:ext>
            </a:extLst>
          </p:cNvPr>
          <p:cNvPicPr>
            <a:picLocks noGrp="1" noChangeAspect="1"/>
          </p:cNvPicPr>
          <p:nvPr>
            <p:ph sz="quarter" idx="22"/>
          </p:nvPr>
        </p:nvPicPr>
        <p:blipFill>
          <a:blip r:embed="rId12">
            <a:extLst>
              <a:ext uri="{28A0092B-C50C-407E-A947-70E740481C1C}">
                <a14:useLocalDpi xmlns:a14="http://schemas.microsoft.com/office/drawing/2010/main" val="0"/>
              </a:ext>
            </a:extLst>
          </a:blip>
          <a:stretch>
            <a:fillRect/>
          </a:stretch>
        </p:blipFill>
        <p:spPr>
          <a:xfrm>
            <a:off x="5533277" y="5982390"/>
            <a:ext cx="3534524" cy="732768"/>
          </a:xfrm>
        </p:spPr>
      </p:pic>
    </p:spTree>
    <p:custDataLst>
      <p:tags r:id="rId1"/>
    </p:custDataLst>
    <p:extLst>
      <p:ext uri="{BB962C8B-B14F-4D97-AF65-F5344CB8AC3E}">
        <p14:creationId xmlns:p14="http://schemas.microsoft.com/office/powerpoint/2010/main" val="379158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1269C8-CF03-45AB-B6A2-FAAA2A003BAA}"/>
              </a:ext>
            </a:extLst>
          </p:cNvPr>
          <p:cNvSpPr>
            <a:spLocks noGrp="1"/>
          </p:cNvSpPr>
          <p:nvPr>
            <p:ph type="title"/>
          </p:nvPr>
        </p:nvSpPr>
        <p:spPr/>
        <p:txBody>
          <a:bodyPr/>
          <a:lstStyle/>
          <a:p>
            <a:pPr indent="0" algn="ctr"/>
            <a:r>
              <a:rPr lang="en-US" sz="3100" dirty="0">
                <a:solidFill>
                  <a:prstClr val="white"/>
                </a:solidFill>
              </a:rPr>
              <a:t>Recordkeeping and Reporting: Setting the Stage</a:t>
            </a:r>
            <a:endParaRPr lang="en-US" dirty="0"/>
          </a:p>
        </p:txBody>
      </p:sp>
    </p:spTree>
    <p:custDataLst>
      <p:tags r:id="rId1"/>
    </p:custDataLst>
    <p:extLst>
      <p:ext uri="{BB962C8B-B14F-4D97-AF65-F5344CB8AC3E}">
        <p14:creationId xmlns:p14="http://schemas.microsoft.com/office/powerpoint/2010/main" val="30811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F5EA764-9FB1-4247-B4F0-8C23FF7DD8A3}"/>
              </a:ext>
            </a:extLst>
          </p:cNvPr>
          <p:cNvSpPr>
            <a:spLocks noGrp="1"/>
          </p:cNvSpPr>
          <p:nvPr>
            <p:ph type="title"/>
          </p:nvPr>
        </p:nvSpPr>
        <p:spPr/>
        <p:txBody>
          <a:bodyPr/>
          <a:lstStyle/>
          <a:p>
            <a:r>
              <a:rPr lang="en-US" dirty="0">
                <a:solidFill>
                  <a:prstClr val="white"/>
                </a:solidFill>
              </a:rPr>
              <a:t>Activity: Visual Program Model</a:t>
            </a:r>
            <a:endParaRPr lang="en-US" dirty="0"/>
          </a:p>
        </p:txBody>
      </p:sp>
      <p:sp>
        <p:nvSpPr>
          <p:cNvPr id="13" name="Content Placeholder 12">
            <a:extLst>
              <a:ext uri="{FF2B5EF4-FFF2-40B4-BE49-F238E27FC236}">
                <a16:creationId xmlns:a16="http://schemas.microsoft.com/office/drawing/2014/main" id="{5D1B1A81-5D3C-43FC-9458-C416A5E07D0F}"/>
              </a:ext>
            </a:extLst>
          </p:cNvPr>
          <p:cNvSpPr>
            <a:spLocks noGrp="1"/>
          </p:cNvSpPr>
          <p:nvPr>
            <p:ph sz="quarter" idx="14"/>
          </p:nvPr>
        </p:nvSpPr>
        <p:spPr>
          <a:xfrm>
            <a:off x="168275" y="3957638"/>
            <a:ext cx="2841625" cy="1938992"/>
          </a:xfrm>
        </p:spPr>
        <p:txBody>
          <a:bodyPr/>
          <a:lstStyle/>
          <a:p>
            <a:pPr lvl="0" algn="ctr" defTabSz="914400">
              <a:spcBef>
                <a:spcPts val="0"/>
              </a:spcBef>
            </a:pPr>
            <a:r>
              <a:rPr lang="en-US" dirty="0">
                <a:solidFill>
                  <a:srgbClr val="418AB3">
                    <a:lumMod val="50000"/>
                  </a:srgbClr>
                </a:solidFill>
              </a:rPr>
              <a:t>My program's recordkeeping and reporting system</a:t>
            </a:r>
          </a:p>
        </p:txBody>
      </p:sp>
    </p:spTree>
    <p:custDataLst>
      <p:tags r:id="rId1"/>
    </p:custDataLst>
    <p:extLst>
      <p:ext uri="{BB962C8B-B14F-4D97-AF65-F5344CB8AC3E}">
        <p14:creationId xmlns:p14="http://schemas.microsoft.com/office/powerpoint/2010/main" val="184703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AA0E081-05A9-4000-9F6E-79ABB456252F}"/>
              </a:ext>
            </a:extLst>
          </p:cNvPr>
          <p:cNvSpPr>
            <a:spLocks noGrp="1"/>
          </p:cNvSpPr>
          <p:nvPr>
            <p:ph type="title"/>
          </p:nvPr>
        </p:nvSpPr>
        <p:spPr/>
        <p:txBody>
          <a:bodyPr/>
          <a:lstStyle/>
          <a:p>
            <a:r>
              <a:rPr lang="en-US" dirty="0">
                <a:solidFill>
                  <a:prstClr val="white"/>
                </a:solidFill>
              </a:rPr>
              <a:t>Head Start Management Systems Wheel</a:t>
            </a:r>
            <a:endParaRPr lang="en-US" dirty="0"/>
          </a:p>
        </p:txBody>
      </p:sp>
      <p:sp>
        <p:nvSpPr>
          <p:cNvPr id="14" name="Content Placeholder 13">
            <a:extLst>
              <a:ext uri="{FF2B5EF4-FFF2-40B4-BE49-F238E27FC236}">
                <a16:creationId xmlns:a16="http://schemas.microsoft.com/office/drawing/2014/main" id="{76A04261-60B3-462A-9528-148855804617}"/>
              </a:ext>
            </a:extLst>
          </p:cNvPr>
          <p:cNvSpPr>
            <a:spLocks noGrp="1"/>
          </p:cNvSpPr>
          <p:nvPr>
            <p:ph sz="quarter" idx="10"/>
          </p:nvPr>
        </p:nvSpPr>
        <p:spPr>
          <a:xfrm>
            <a:off x="423863" y="1284288"/>
            <a:ext cx="2301875" cy="830997"/>
          </a:xfrm>
        </p:spPr>
        <p:txBody>
          <a:bodyPr/>
          <a:lstStyle/>
          <a:p>
            <a:pPr lvl="0" defTabSz="914400">
              <a:spcBef>
                <a:spcPts val="0"/>
              </a:spcBef>
            </a:pPr>
            <a:r>
              <a:rPr lang="en-US" dirty="0">
                <a:solidFill>
                  <a:srgbClr val="418AB3">
                    <a:lumMod val="50000"/>
                  </a:srgbClr>
                </a:solidFill>
              </a:rPr>
              <a:t>Five-Year Project Period</a:t>
            </a:r>
          </a:p>
        </p:txBody>
      </p:sp>
      <p:pic>
        <p:nvPicPr>
          <p:cNvPr id="17" name="Content Placeholder 16" descr="A diagram showing the Head Start Management Systems Wheel. &#10;Leadership and Governance surrounds the diagram as an outer ring. &#10;Program Management, Planning and Oversight Systems surround the next layer of the diagram.&#10;Topics within are: &#10;Program Planning and Service System Design;&#10;Data and Evaluation;&#10;Fiscal Management;&#10;Community and Self-assessment;&#10;Facilities and Learning Environments;&#10;Transportation;&#10;Technology and Information Systems;&#10;Training and Professional Development;&#10;Communication;&#10;Recordkeeping and Reporting;&#10;Ongoing Monitoring and Continuous Improvement;&#10;Human Resources.&#10;The next ring inside there topics shows: ERSEA, Education, Health, Mental Health, Community and Family Engagement. &#10;The center of the graphic reads Quality Child and Family Outcomes.">
            <a:extLst>
              <a:ext uri="{FF2B5EF4-FFF2-40B4-BE49-F238E27FC236}">
                <a16:creationId xmlns:a16="http://schemas.microsoft.com/office/drawing/2014/main" id="{1303C0D2-AA45-4D8A-B506-CA51505E754E}"/>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rcRect/>
          <a:stretch/>
        </p:blipFill>
        <p:spPr>
          <a:xfrm>
            <a:off x="2590353" y="889000"/>
            <a:ext cx="5956747" cy="5992738"/>
          </a:xfrm>
        </p:spPr>
      </p:pic>
      <p:sp>
        <p:nvSpPr>
          <p:cNvPr id="18" name="Slide Number Placeholder 1">
            <a:extLst>
              <a:ext uri="{FF2B5EF4-FFF2-40B4-BE49-F238E27FC236}">
                <a16:creationId xmlns:a16="http://schemas.microsoft.com/office/drawing/2014/main" id="{AE938ACB-0150-4751-A88A-26B249425C22}"/>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6</a:t>
            </a:fld>
            <a:endParaRPr lang="en-US" dirty="0"/>
          </a:p>
        </p:txBody>
      </p:sp>
    </p:spTree>
    <p:custDataLst>
      <p:tags r:id="rId1"/>
    </p:custDataLst>
    <p:extLst>
      <p:ext uri="{BB962C8B-B14F-4D97-AF65-F5344CB8AC3E}">
        <p14:creationId xmlns:p14="http://schemas.microsoft.com/office/powerpoint/2010/main" val="497610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3C3B451-0B03-4F7E-8602-00EE05BDEB31}"/>
              </a:ext>
            </a:extLst>
          </p:cNvPr>
          <p:cNvSpPr>
            <a:spLocks noGrp="1"/>
          </p:cNvSpPr>
          <p:nvPr>
            <p:ph type="title"/>
          </p:nvPr>
        </p:nvSpPr>
        <p:spPr/>
        <p:txBody>
          <a:bodyPr/>
          <a:lstStyle/>
          <a:p>
            <a:r>
              <a:rPr lang="en-US" dirty="0">
                <a:solidFill>
                  <a:prstClr val="white"/>
                </a:solidFill>
              </a:rPr>
              <a:t>Recordkeeping and Reporting </a:t>
            </a:r>
            <a:endParaRPr lang="en-US" dirty="0"/>
          </a:p>
        </p:txBody>
      </p:sp>
      <p:pic>
        <p:nvPicPr>
          <p:cNvPr id="18" name="Content Placeholder 17" descr="A piece of the Head Start Management Systems Wheel reading &quot;Recordkeeping &amp; Recording&quot;.">
            <a:extLst>
              <a:ext uri="{FF2B5EF4-FFF2-40B4-BE49-F238E27FC236}">
                <a16:creationId xmlns:a16="http://schemas.microsoft.com/office/drawing/2014/main" id="{1CE19A97-9C9F-40D5-8430-B8B60918D4E8}"/>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357188" y="949325"/>
            <a:ext cx="5627460" cy="3761337"/>
          </a:xfrm>
        </p:spPr>
      </p:pic>
      <p:sp>
        <p:nvSpPr>
          <p:cNvPr id="15" name="Content Placeholder 14">
            <a:extLst>
              <a:ext uri="{FF2B5EF4-FFF2-40B4-BE49-F238E27FC236}">
                <a16:creationId xmlns:a16="http://schemas.microsoft.com/office/drawing/2014/main" id="{79F799AB-F455-481F-A76B-CF68FF805E6F}"/>
              </a:ext>
            </a:extLst>
          </p:cNvPr>
          <p:cNvSpPr>
            <a:spLocks noGrp="1"/>
          </p:cNvSpPr>
          <p:nvPr>
            <p:ph sz="quarter" idx="11"/>
          </p:nvPr>
        </p:nvSpPr>
        <p:spPr/>
        <p:txBody>
          <a:bodyPr/>
          <a:lstStyle/>
          <a:p>
            <a:pPr lvl="0">
              <a:spcAft>
                <a:spcPts val="0"/>
              </a:spcAft>
            </a:pPr>
            <a:r>
              <a:rPr lang="en-US" sz="2200" kern="0" dirty="0">
                <a:solidFill>
                  <a:srgbClr val="418AB3">
                    <a:lumMod val="50000"/>
                  </a:srgbClr>
                </a:solidFill>
                <a:cs typeface="Arial"/>
              </a:rPr>
              <a:t>Builds and maintains a program's institutional memory</a:t>
            </a:r>
          </a:p>
          <a:p>
            <a:pPr lvl="0">
              <a:spcBef>
                <a:spcPts val="1000"/>
              </a:spcBef>
              <a:spcAft>
                <a:spcPts val="0"/>
              </a:spcAft>
            </a:pPr>
            <a:r>
              <a:rPr lang="en-US" sz="2200" kern="0" dirty="0">
                <a:solidFill>
                  <a:srgbClr val="418AB3">
                    <a:lumMod val="50000"/>
                  </a:srgbClr>
                </a:solidFill>
                <a:cs typeface="Arial"/>
              </a:rPr>
              <a:t>Oversees and distributes strategic reports and recordkeeping activities</a:t>
            </a:r>
          </a:p>
          <a:p>
            <a:pPr lvl="0">
              <a:spcBef>
                <a:spcPts val="1000"/>
              </a:spcBef>
              <a:spcAft>
                <a:spcPts val="0"/>
              </a:spcAft>
            </a:pPr>
            <a:r>
              <a:rPr lang="en-US" sz="2200" kern="0" dirty="0">
                <a:solidFill>
                  <a:srgbClr val="418AB3">
                    <a:lumMod val="50000"/>
                  </a:srgbClr>
                </a:solidFill>
                <a:cs typeface="Arial"/>
              </a:rPr>
              <a:t>Informs staff, leadership, and external partners</a:t>
            </a:r>
          </a:p>
        </p:txBody>
      </p:sp>
      <p:sp>
        <p:nvSpPr>
          <p:cNvPr id="16" name="Content Placeholder 15">
            <a:extLst>
              <a:ext uri="{FF2B5EF4-FFF2-40B4-BE49-F238E27FC236}">
                <a16:creationId xmlns:a16="http://schemas.microsoft.com/office/drawing/2014/main" id="{510EDF4D-75B0-4AE9-9985-D85B90F6D358}"/>
              </a:ext>
            </a:extLst>
          </p:cNvPr>
          <p:cNvSpPr>
            <a:spLocks noGrp="1"/>
          </p:cNvSpPr>
          <p:nvPr>
            <p:ph sz="quarter" idx="12"/>
          </p:nvPr>
        </p:nvSpPr>
        <p:spPr>
          <a:xfrm>
            <a:off x="1104674" y="5385347"/>
            <a:ext cx="8339137" cy="615553"/>
          </a:xfrm>
        </p:spPr>
        <p:txBody>
          <a:bodyPr/>
          <a:lstStyle/>
          <a:p>
            <a:pPr lvl="0" defTabSz="914400">
              <a:spcBef>
                <a:spcPts val="0"/>
              </a:spcBef>
            </a:pPr>
            <a:r>
              <a:rPr lang="en-US" sz="1700" dirty="0">
                <a:solidFill>
                  <a:srgbClr val="DF5327">
                    <a:lumMod val="75000"/>
                  </a:srgbClr>
                </a:solidFill>
                <a:latin typeface="Arial"/>
                <a:ea typeface="Calibri" panose="020F0502020204030204" pitchFamily="34" charset="0"/>
                <a:cs typeface="Times New Roman" panose="02020603050405020304" pitchFamily="18" charset="0"/>
              </a:rPr>
              <a:t>Achieving program goals, 45 CFR §1302.102(d)</a:t>
            </a:r>
          </a:p>
          <a:p>
            <a:pPr lvl="0" defTabSz="914400">
              <a:spcBef>
                <a:spcPts val="0"/>
              </a:spcBef>
            </a:pPr>
            <a:r>
              <a:rPr lang="en-US" sz="1700" dirty="0">
                <a:solidFill>
                  <a:srgbClr val="DF5327">
                    <a:lumMod val="75000"/>
                  </a:srgbClr>
                </a:solidFill>
                <a:latin typeface="Arial"/>
                <a:ea typeface="Calibri" panose="020F0502020204030204" pitchFamily="34" charset="0"/>
                <a:cs typeface="Times New Roman" panose="02020603050405020304" pitchFamily="18" charset="0"/>
              </a:rPr>
              <a:t>Protection for the Privacy of Child Records, 45 CFR §1303 Subpart C</a:t>
            </a:r>
          </a:p>
        </p:txBody>
      </p:sp>
      <p:sp>
        <p:nvSpPr>
          <p:cNvPr id="19" name="Slide Number Placeholder 3">
            <a:extLst>
              <a:ext uri="{FF2B5EF4-FFF2-40B4-BE49-F238E27FC236}">
                <a16:creationId xmlns:a16="http://schemas.microsoft.com/office/drawing/2014/main" id="{3DEF703B-AE6A-42DF-A79D-BB37B5DF02AB}"/>
              </a:ext>
            </a:extLst>
          </p:cNvPr>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7</a:t>
            </a:fld>
            <a:endParaRPr lang="en-US" dirty="0"/>
          </a:p>
        </p:txBody>
      </p:sp>
    </p:spTree>
    <p:custDataLst>
      <p:tags r:id="rId1"/>
    </p:custDataLst>
    <p:extLst>
      <p:ext uri="{BB962C8B-B14F-4D97-AF65-F5344CB8AC3E}">
        <p14:creationId xmlns:p14="http://schemas.microsoft.com/office/powerpoint/2010/main" val="927956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89FD084-3121-4309-9B87-0775AC0A5DC7}"/>
              </a:ext>
            </a:extLst>
          </p:cNvPr>
          <p:cNvSpPr>
            <a:spLocks noGrp="1"/>
          </p:cNvSpPr>
          <p:nvPr>
            <p:ph type="title"/>
          </p:nvPr>
        </p:nvSpPr>
        <p:spPr/>
        <p:txBody>
          <a:bodyPr/>
          <a:lstStyle/>
          <a:p>
            <a:r>
              <a:rPr lang="en-US" dirty="0"/>
              <a:t>Program Planning Cycle</a:t>
            </a:r>
          </a:p>
        </p:txBody>
      </p:sp>
      <p:pic>
        <p:nvPicPr>
          <p:cNvPr id="15" name="Content Placeholder 14" descr="A flowchart for Program Planning Cycle.&#10;Step 1: Conduct or update community assessment. Points to Step 2. &#10;Step 2: Every Five years: Decide on strategic long-term goals and measurable objectives. Annually: Review goals and objectives. Points to Step 3. &#10;Step 3: Develop an action plan and budget that reflect goals. Points to Step 4.&#10;Step 4: Implement an action plan. Points to Step 5.&#10;Step 5: Evaluate compliance and progress of program goals through ongoing monitoring. Points to Step 6 and Step 7.&#10;Step 6: Continually respond with course corrections. Points to Step 3.&#10;Step 7: Evaluate progress through self-assessment. Points to Step 2.&quot;">
            <a:extLst>
              <a:ext uri="{FF2B5EF4-FFF2-40B4-BE49-F238E27FC236}">
                <a16:creationId xmlns:a16="http://schemas.microsoft.com/office/drawing/2014/main" id="{CB6490FF-44D1-47C8-9BBB-26D0792859F4}"/>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p:blipFill>
        <p:spPr>
          <a:xfrm>
            <a:off x="12930" y="1058863"/>
            <a:ext cx="9118140" cy="5799136"/>
          </a:xfrm>
        </p:spPr>
      </p:pic>
      <p:sp>
        <p:nvSpPr>
          <p:cNvPr id="17" name="Slide Number Placeholder 16">
            <a:extLst>
              <a:ext uri="{FF2B5EF4-FFF2-40B4-BE49-F238E27FC236}">
                <a16:creationId xmlns:a16="http://schemas.microsoft.com/office/drawing/2014/main" id="{8CE63279-CF52-4D57-BA3F-1E0FAEEDEDBB}"/>
              </a:ext>
            </a:extLst>
          </p:cNvPr>
          <p:cNvSpPr>
            <a:spLocks noGrp="1"/>
          </p:cNvSpPr>
          <p:nvPr>
            <p:ph type="sldNum" sz="quarter" idx="13"/>
          </p:nvPr>
        </p:nvSpPr>
        <p:spPr/>
        <p:txBody>
          <a:bodyPr/>
          <a:lstStyle/>
          <a:p>
            <a:fld id="{E0CD77C5-7DB1-45F6-AE6F-84521133DC90}" type="slidenum">
              <a:rPr lang="en-US" smtClean="0"/>
              <a:t>8</a:t>
            </a:fld>
            <a:endParaRPr lang="en-US" dirty="0"/>
          </a:p>
        </p:txBody>
      </p:sp>
    </p:spTree>
    <p:extLst>
      <p:ext uri="{BB962C8B-B14F-4D97-AF65-F5344CB8AC3E}">
        <p14:creationId xmlns:p14="http://schemas.microsoft.com/office/powerpoint/2010/main" val="1081294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4A004D2-88DE-44DE-8BA8-AA9BD48CD560}"/>
              </a:ext>
            </a:extLst>
          </p:cNvPr>
          <p:cNvSpPr>
            <a:spLocks noGrp="1"/>
          </p:cNvSpPr>
          <p:nvPr>
            <p:ph type="title"/>
          </p:nvPr>
        </p:nvSpPr>
        <p:spPr/>
        <p:txBody>
          <a:bodyPr/>
          <a:lstStyle/>
          <a:p>
            <a:r>
              <a:rPr lang="en-US" dirty="0">
                <a:solidFill>
                  <a:prstClr val="white"/>
                </a:solidFill>
              </a:rPr>
              <a:t>Systems Are Linked</a:t>
            </a:r>
            <a:endParaRPr lang="en-US" dirty="0"/>
          </a:p>
        </p:txBody>
      </p:sp>
      <p:pic>
        <p:nvPicPr>
          <p:cNvPr id="14" name="Content Placeholder 13" descr="Five systems, represented by gears moving in unison: Recordingkeeping and Reporting, Planning, Ongoing Monitoring, Self-Assessment, Fiscal Management.">
            <a:extLst>
              <a:ext uri="{FF2B5EF4-FFF2-40B4-BE49-F238E27FC236}">
                <a16:creationId xmlns:a16="http://schemas.microsoft.com/office/drawing/2014/main" id="{60BAFFF4-D79B-453B-B4E8-ED7C6E122D3E}"/>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0" y="1059784"/>
            <a:ext cx="9144000" cy="5797295"/>
          </a:xfrm>
        </p:spPr>
      </p:pic>
      <p:sp>
        <p:nvSpPr>
          <p:cNvPr id="26" name="Slide Number Placeholder 3">
            <a:extLst>
              <a:ext uri="{FF2B5EF4-FFF2-40B4-BE49-F238E27FC236}">
                <a16:creationId xmlns:a16="http://schemas.microsoft.com/office/drawing/2014/main" id="{B3BE3F76-03FC-45F0-900A-4B0E90E077AB}"/>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9</a:t>
            </a:fld>
            <a:endParaRPr lang="en-US" dirty="0"/>
          </a:p>
        </p:txBody>
      </p:sp>
    </p:spTree>
    <p:custDataLst>
      <p:tags r:id="rId1"/>
    </p:custDataLst>
    <p:extLst>
      <p:ext uri="{BB962C8B-B14F-4D97-AF65-F5344CB8AC3E}">
        <p14:creationId xmlns:p14="http://schemas.microsoft.com/office/powerpoint/2010/main" val="18126302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FO_Rev PPT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_HS A to Z 2.0 PPT Template" id="{044CE2D8-4D05-3B40-8D44-D9762FB7D8D8}" vid="{C46CCC4D-4322-F04D-BA8B-B730E2E707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260CCFD47569448B8A40C3E1162FA6" ma:contentTypeVersion="10" ma:contentTypeDescription="Create a new document." ma:contentTypeScope="" ma:versionID="56252f79f931e2cc16ce3985a2a28b14">
  <xsd:schema xmlns:xsd="http://www.w3.org/2001/XMLSchema" xmlns:xs="http://www.w3.org/2001/XMLSchema" xmlns:p="http://schemas.microsoft.com/office/2006/metadata/properties" xmlns:ns3="d66cf9fd-e8e5-4b67-a973-02b97a9c1e60" xmlns:ns4="f821f01d-9ea9-4c8c-b213-fdd13093584a" targetNamespace="http://schemas.microsoft.com/office/2006/metadata/properties" ma:root="true" ma:fieldsID="2094a4b4ba0ff370844d009235121df7" ns3:_="" ns4:_="">
    <xsd:import namespace="d66cf9fd-e8e5-4b67-a973-02b97a9c1e60"/>
    <xsd:import namespace="f821f01d-9ea9-4c8c-b213-fdd13093584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cf9fd-e8e5-4b67-a973-02b97a9c1e6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1f01d-9ea9-4c8c-b213-fdd13093584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A40C05-9037-4647-8648-C0F78A470271}">
  <ds:schemaRef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d66cf9fd-e8e5-4b67-a973-02b97a9c1e60"/>
    <ds:schemaRef ds:uri="f821f01d-9ea9-4c8c-b213-fdd13093584a"/>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57B70E02-E7AD-4139-AFDE-BA24E7FD0D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6cf9fd-e8e5-4b67-a973-02b97a9c1e60"/>
    <ds:schemaRef ds:uri="f821f01d-9ea9-4c8c-b213-fdd130935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162A48-D01C-4E74-A5B8-46987C104D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2_HS A to Z_2.0 PPT Template</Template>
  <TotalTime>19469</TotalTime>
  <Words>1572</Words>
  <Application>Microsoft Office PowerPoint</Application>
  <PresentationFormat>On-screen Show (4:3)</PresentationFormat>
  <Paragraphs>677</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Rounded MT Bold</vt:lpstr>
      <vt:lpstr>Calibri</vt:lpstr>
      <vt:lpstr>Symbol</vt:lpstr>
      <vt:lpstr>Times New Roman</vt:lpstr>
      <vt:lpstr>PMFO_Rev PPT Template</vt:lpstr>
      <vt:lpstr>Head Start A to Z, 2.0</vt:lpstr>
      <vt:lpstr>Learning Objectives </vt:lpstr>
      <vt:lpstr>Six Guiding Principles for A to Z, 2.0</vt:lpstr>
      <vt:lpstr>Recordkeeping and Reporting: Setting the Stage</vt:lpstr>
      <vt:lpstr>Activity: Visual Program Model</vt:lpstr>
      <vt:lpstr>Head Start Management Systems Wheel</vt:lpstr>
      <vt:lpstr>Recordkeeping and Reporting </vt:lpstr>
      <vt:lpstr>Program Planning Cycle</vt:lpstr>
      <vt:lpstr>Systems Are Linked</vt:lpstr>
      <vt:lpstr>Why Is Recordkeeping and Reporting Important?</vt:lpstr>
      <vt:lpstr>Two Separate but Linked Processes</vt:lpstr>
      <vt:lpstr>The Four Data Activities</vt:lpstr>
      <vt:lpstr>Records in the Life of a Head Start Child</vt:lpstr>
      <vt:lpstr>Generally Accepted Recordkeeping Principles®</vt:lpstr>
      <vt:lpstr>Head Start Requirements</vt:lpstr>
      <vt:lpstr>Protecting Personally Identifiable Information</vt:lpstr>
      <vt:lpstr>Data Plan Development</vt:lpstr>
      <vt:lpstr>Data Plan Development </vt:lpstr>
      <vt:lpstr>A short break for participants to review their visual program models… </vt:lpstr>
      <vt:lpstr>Head Start Reporting</vt:lpstr>
      <vt:lpstr>Summary of Reporting Requirements</vt:lpstr>
      <vt:lpstr>Writing Reports That Tell Your Story</vt:lpstr>
      <vt:lpstr>Your Annual Report</vt:lpstr>
      <vt:lpstr>Retain, Dispose, or Archive?</vt:lpstr>
      <vt:lpstr>Record Retention</vt:lpstr>
      <vt:lpstr>The Responsible Life Cycle of Data</vt:lpstr>
      <vt:lpstr>The Leader's Role</vt:lpstr>
      <vt:lpstr>Break</vt:lpstr>
      <vt:lpstr>Presentation of Visual Program Models</vt:lpstr>
      <vt:lpstr>Recordkeeping and Reporting Key Messages</vt:lpstr>
      <vt:lpstr>Closing Reflections</vt:lpstr>
      <vt:lpstr>Related ECLKC Resources</vt:lpstr>
      <vt:lpstr>Contact PMFO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to Z, Head Start 2.0: Recordkeeping and Reporting</dc:title>
  <dc:subject>A to Z, Head Start 2.0: Recordkeeping and Reporting</dc:subject>
  <dc:creator>PMFO</dc:creator>
  <cp:keywords>A to Z; Head Start 2.0; Recordkeeping and Reporting; Principles; Training;</cp:keywords>
  <cp:lastModifiedBy>Rem. Team Member CAN</cp:lastModifiedBy>
  <cp:revision>452</cp:revision>
  <cp:lastPrinted>2020-03-12T20:59:36Z</cp:lastPrinted>
  <dcterms:created xsi:type="dcterms:W3CDTF">2018-03-16T15:46:21Z</dcterms:created>
  <dcterms:modified xsi:type="dcterms:W3CDTF">2020-05-07T18:32:01Z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F00B7556-BBD8-4398-9080-D8AC8303AFAC</vt:lpwstr>
  </property>
  <property fmtid="{D5CDD505-2E9C-101B-9397-08002B2CF9AE}" pid="3" name="ArticulatePath">
    <vt:lpwstr>2_Recordkeeping Reporting PPT._4QC.8.23.19</vt:lpwstr>
  </property>
  <property fmtid="{D5CDD505-2E9C-101B-9397-08002B2CF9AE}" pid="4" name="ContentTypeId">
    <vt:lpwstr>0x01010073260CCFD47569448B8A40C3E1162FA6</vt:lpwstr>
  </property>
</Properties>
</file>