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B0FB95-2C72-4000-A613-5AB2D7343B8A}" v="11" dt="2021-06-17T23:51:30.7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74788" autoAdjust="0"/>
  </p:normalViewPr>
  <p:slideViewPr>
    <p:cSldViewPr snapToGrid="0">
      <p:cViewPr varScale="1">
        <p:scale>
          <a:sx n="80" d="100"/>
          <a:sy n="80" d="100"/>
        </p:scale>
        <p:origin x="79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lenna Davis" userId="1c0b99bf-e784-4606-a028-83209c7aa2c3" providerId="ADAL" clId="{16B0FB95-2C72-4000-A613-5AB2D7343B8A}"/>
    <pc:docChg chg="undo custSel modSld">
      <pc:chgData name="Glenna Davis" userId="1c0b99bf-e784-4606-a028-83209c7aa2c3" providerId="ADAL" clId="{16B0FB95-2C72-4000-A613-5AB2D7343B8A}" dt="2021-06-17T23:53:10.361" v="1959" actId="403"/>
      <pc:docMkLst>
        <pc:docMk/>
      </pc:docMkLst>
      <pc:sldChg chg="addSp delSp modSp mod modNotesTx">
        <pc:chgData name="Glenna Davis" userId="1c0b99bf-e784-4606-a028-83209c7aa2c3" providerId="ADAL" clId="{16B0FB95-2C72-4000-A613-5AB2D7343B8A}" dt="2021-06-17T23:53:10.361" v="1959" actId="403"/>
        <pc:sldMkLst>
          <pc:docMk/>
          <pc:sldMk cId="1197090362" sldId="256"/>
        </pc:sldMkLst>
        <pc:spChg chg="add mod">
          <ac:chgData name="Glenna Davis" userId="1c0b99bf-e784-4606-a028-83209c7aa2c3" providerId="ADAL" clId="{16B0FB95-2C72-4000-A613-5AB2D7343B8A}" dt="2021-06-17T23:50:19.715" v="1755" actId="1035"/>
          <ac:spMkLst>
            <pc:docMk/>
            <pc:sldMk cId="1197090362" sldId="256"/>
            <ac:spMk id="4" creationId="{D8A943AF-F55E-43A0-8074-091D6985625B}"/>
          </ac:spMkLst>
        </pc:spChg>
        <pc:spChg chg="mod">
          <ac:chgData name="Glenna Davis" userId="1c0b99bf-e784-4606-a028-83209c7aa2c3" providerId="ADAL" clId="{16B0FB95-2C72-4000-A613-5AB2D7343B8A}" dt="2021-05-25T22:32:20.817" v="1027" actId="20577"/>
          <ac:spMkLst>
            <pc:docMk/>
            <pc:sldMk cId="1197090362" sldId="256"/>
            <ac:spMk id="5" creationId="{123B68EE-CB18-4600-8838-37B429EFE879}"/>
          </ac:spMkLst>
        </pc:spChg>
        <pc:spChg chg="mod ord">
          <ac:chgData name="Glenna Davis" userId="1c0b99bf-e784-4606-a028-83209c7aa2c3" providerId="ADAL" clId="{16B0FB95-2C72-4000-A613-5AB2D7343B8A}" dt="2021-06-17T23:51:25.240" v="1859"/>
          <ac:spMkLst>
            <pc:docMk/>
            <pc:sldMk cId="1197090362" sldId="256"/>
            <ac:spMk id="6" creationId="{0A273FD9-BE74-49EB-9A20-A6CFB822C4FA}"/>
          </ac:spMkLst>
        </pc:spChg>
        <pc:spChg chg="del mod">
          <ac:chgData name="Glenna Davis" userId="1c0b99bf-e784-4606-a028-83209c7aa2c3" providerId="ADAL" clId="{16B0FB95-2C72-4000-A613-5AB2D7343B8A}" dt="2021-05-25T22:19:04.261" v="72" actId="478"/>
          <ac:spMkLst>
            <pc:docMk/>
            <pc:sldMk cId="1197090362" sldId="256"/>
            <ac:spMk id="7" creationId="{ED8C744C-E860-401E-804B-4CA093B9A621}"/>
          </ac:spMkLst>
        </pc:spChg>
        <pc:spChg chg="add mod">
          <ac:chgData name="Glenna Davis" userId="1c0b99bf-e784-4606-a028-83209c7aa2c3" providerId="ADAL" clId="{16B0FB95-2C72-4000-A613-5AB2D7343B8A}" dt="2021-06-17T23:53:10.361" v="1959" actId="403"/>
          <ac:spMkLst>
            <pc:docMk/>
            <pc:sldMk cId="1197090362" sldId="256"/>
            <ac:spMk id="8" creationId="{20E51340-BA1E-443A-8FD9-17C2CBE72B91}"/>
          </ac:spMkLst>
        </pc:spChg>
        <pc:spChg chg="add del mod">
          <ac:chgData name="Glenna Davis" userId="1c0b99bf-e784-4606-a028-83209c7aa2c3" providerId="ADAL" clId="{16B0FB95-2C72-4000-A613-5AB2D7343B8A}" dt="2021-05-25T22:26:42.476" v="403" actId="478"/>
          <ac:spMkLst>
            <pc:docMk/>
            <pc:sldMk cId="1197090362" sldId="256"/>
            <ac:spMk id="11" creationId="{0C27155C-114E-4DF1-9E20-22A71F23B557}"/>
          </ac:spMkLst>
        </pc:spChg>
        <pc:spChg chg="add mod">
          <ac:chgData name="Glenna Davis" userId="1c0b99bf-e784-4606-a028-83209c7aa2c3" providerId="ADAL" clId="{16B0FB95-2C72-4000-A613-5AB2D7343B8A}" dt="2021-06-17T23:52:05.675" v="1906" actId="20577"/>
          <ac:spMkLst>
            <pc:docMk/>
            <pc:sldMk cId="1197090362" sldId="256"/>
            <ac:spMk id="11" creationId="{3510C4BE-3C2B-4C6C-8EFC-4C714F197B0F}"/>
          </ac:spMkLst>
        </pc:spChg>
        <pc:spChg chg="add mod ord">
          <ac:chgData name="Glenna Davis" userId="1c0b99bf-e784-4606-a028-83209c7aa2c3" providerId="ADAL" clId="{16B0FB95-2C72-4000-A613-5AB2D7343B8A}" dt="2021-06-17T23:48:33.056" v="1662" actId="1037"/>
          <ac:spMkLst>
            <pc:docMk/>
            <pc:sldMk cId="1197090362" sldId="256"/>
            <ac:spMk id="12" creationId="{CC044A77-174D-44DC-A765-C474B7C66667}"/>
          </ac:spMkLst>
        </pc:spChg>
        <pc:picChg chg="add mod">
          <ac:chgData name="Glenna Davis" userId="1c0b99bf-e784-4606-a028-83209c7aa2c3" providerId="ADAL" clId="{16B0FB95-2C72-4000-A613-5AB2D7343B8A}" dt="2021-06-17T23:48:18.819" v="1654" actId="1076"/>
          <ac:picMkLst>
            <pc:docMk/>
            <pc:sldMk cId="1197090362" sldId="256"/>
            <ac:picMk id="3" creationId="{EA4599A4-6E4C-4159-B036-AAAC7C954530}"/>
          </ac:picMkLst>
        </pc:picChg>
        <pc:picChg chg="del mod">
          <ac:chgData name="Glenna Davis" userId="1c0b99bf-e784-4606-a028-83209c7aa2c3" providerId="ADAL" clId="{16B0FB95-2C72-4000-A613-5AB2D7343B8A}" dt="2021-05-25T22:27:46.716" v="489" actId="478"/>
          <ac:picMkLst>
            <pc:docMk/>
            <pc:sldMk cId="1197090362" sldId="256"/>
            <ac:picMk id="4" creationId="{C6C4B529-8901-44CA-B454-12BACC0118F6}"/>
          </ac:picMkLst>
        </pc:picChg>
        <pc:picChg chg="add del mod ord">
          <ac:chgData name="Glenna Davis" userId="1c0b99bf-e784-4606-a028-83209c7aa2c3" providerId="ADAL" clId="{16B0FB95-2C72-4000-A613-5AB2D7343B8A}" dt="2021-06-17T23:48:15.271" v="1653" actId="478"/>
          <ac:picMkLst>
            <pc:docMk/>
            <pc:sldMk cId="1197090362" sldId="256"/>
            <ac:picMk id="10" creationId="{E9CD27D3-DB1B-4830-8D67-792CE620536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3628C9-29AE-4E3E-84A3-6D7701930573}" type="datetimeFigureOut">
              <a:rPr lang="en-US" smtClean="0"/>
              <a:t>6/17/2021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276F86-9F57-4F62-B7F0-45629FBBBE07}" type="slidenum">
              <a:rPr lang="en-US" smtClean="0"/>
              <a:t>‹#›</a:t>
            </a:fld>
            <a:endParaRPr lang="en-US"/>
          </a:p>
        </p:txBody>
      </p:sp>
    </p:spTree>
    <p:extLst>
      <p:ext uri="{BB962C8B-B14F-4D97-AF65-F5344CB8AC3E}">
        <p14:creationId xmlns:p14="http://schemas.microsoft.com/office/powerpoint/2010/main" val="3988665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All participants will be in a “listen-only” mode for the duration of this webcast. Please do not use the virtual “raise hand” option as participants will not be unmuted. Certificates of Attendance will not be provided at the conclusion of today’s event. If you are participating live with us, you will receive a “thank you” email 1 day after the event has ended.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Closed Captions are also available during today’s webcast. You can turn the captions on or off by clicking on the cc button near the bottom of your screen.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Also, to add to the discussion please use the Chat pod. To participate in chat, click on “Chat” and add your comment to the chat area.</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To ask questions, please use the “Q&amp;A” pod. To submit a question, click on Q&amp;A and add your question to the pop up screen. </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1B276F86-9F57-4F62-B7F0-45629FBBBE07}" type="slidenum">
              <a:rPr lang="en-US" smtClean="0"/>
              <a:t>1</a:t>
            </a:fld>
            <a:endParaRPr lang="en-US"/>
          </a:p>
        </p:txBody>
      </p:sp>
    </p:spTree>
    <p:extLst>
      <p:ext uri="{BB962C8B-B14F-4D97-AF65-F5344CB8AC3E}">
        <p14:creationId xmlns:p14="http://schemas.microsoft.com/office/powerpoint/2010/main" val="656270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197CE-E5FA-44B1-B811-36C4513E8B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F93A783-7AD1-455D-B06A-ED46D88546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CDE64B-7435-4D70-88CC-09A77F63E472}"/>
              </a:ext>
            </a:extLst>
          </p:cNvPr>
          <p:cNvSpPr>
            <a:spLocks noGrp="1"/>
          </p:cNvSpPr>
          <p:nvPr>
            <p:ph type="dt" sz="half" idx="10"/>
          </p:nvPr>
        </p:nvSpPr>
        <p:spPr/>
        <p:txBody>
          <a:bodyPr/>
          <a:lstStyle/>
          <a:p>
            <a:fld id="{0164A532-C85A-478A-A7D3-6C00FC2779E0}" type="datetimeFigureOut">
              <a:rPr lang="en-US" smtClean="0"/>
              <a:t>6/17/2021</a:t>
            </a:fld>
            <a:endParaRPr lang="en-US"/>
          </a:p>
        </p:txBody>
      </p:sp>
      <p:sp>
        <p:nvSpPr>
          <p:cNvPr id="5" name="Footer Placeholder 4">
            <a:extLst>
              <a:ext uri="{FF2B5EF4-FFF2-40B4-BE49-F238E27FC236}">
                <a16:creationId xmlns:a16="http://schemas.microsoft.com/office/drawing/2014/main" id="{4CB90C51-42D5-41D6-98BC-C9784FB2B8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B6DC7A-2B1C-41CD-AF79-25FE951B442D}"/>
              </a:ext>
            </a:extLst>
          </p:cNvPr>
          <p:cNvSpPr>
            <a:spLocks noGrp="1"/>
          </p:cNvSpPr>
          <p:nvPr>
            <p:ph type="sldNum" sz="quarter" idx="12"/>
          </p:nvPr>
        </p:nvSpPr>
        <p:spPr/>
        <p:txBody>
          <a:bodyPr/>
          <a:lstStyle/>
          <a:p>
            <a:fld id="{D47FFC66-C180-49CA-A418-9410A5697E1F}" type="slidenum">
              <a:rPr lang="en-US" smtClean="0"/>
              <a:t>‹#›</a:t>
            </a:fld>
            <a:endParaRPr lang="en-US"/>
          </a:p>
        </p:txBody>
      </p:sp>
    </p:spTree>
    <p:extLst>
      <p:ext uri="{BB962C8B-B14F-4D97-AF65-F5344CB8AC3E}">
        <p14:creationId xmlns:p14="http://schemas.microsoft.com/office/powerpoint/2010/main" val="3128390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266E7-98D5-413C-A0D2-1DB06E4B0BF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0F0F8E-EB6C-47E6-862B-8E2F28876C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7A31C4-D032-44FD-BB97-4CA2251518FC}"/>
              </a:ext>
            </a:extLst>
          </p:cNvPr>
          <p:cNvSpPr>
            <a:spLocks noGrp="1"/>
          </p:cNvSpPr>
          <p:nvPr>
            <p:ph type="dt" sz="half" idx="10"/>
          </p:nvPr>
        </p:nvSpPr>
        <p:spPr/>
        <p:txBody>
          <a:bodyPr/>
          <a:lstStyle/>
          <a:p>
            <a:fld id="{0164A532-C85A-478A-A7D3-6C00FC2779E0}" type="datetimeFigureOut">
              <a:rPr lang="en-US" smtClean="0"/>
              <a:t>6/17/2021</a:t>
            </a:fld>
            <a:endParaRPr lang="en-US"/>
          </a:p>
        </p:txBody>
      </p:sp>
      <p:sp>
        <p:nvSpPr>
          <p:cNvPr id="5" name="Footer Placeholder 4">
            <a:extLst>
              <a:ext uri="{FF2B5EF4-FFF2-40B4-BE49-F238E27FC236}">
                <a16:creationId xmlns:a16="http://schemas.microsoft.com/office/drawing/2014/main" id="{FF9DBE43-C751-456D-99BE-B62C52709F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B84E24-1B21-47CA-A1D4-01F6AD304D60}"/>
              </a:ext>
            </a:extLst>
          </p:cNvPr>
          <p:cNvSpPr>
            <a:spLocks noGrp="1"/>
          </p:cNvSpPr>
          <p:nvPr>
            <p:ph type="sldNum" sz="quarter" idx="12"/>
          </p:nvPr>
        </p:nvSpPr>
        <p:spPr/>
        <p:txBody>
          <a:bodyPr/>
          <a:lstStyle/>
          <a:p>
            <a:fld id="{D47FFC66-C180-49CA-A418-9410A5697E1F}" type="slidenum">
              <a:rPr lang="en-US" smtClean="0"/>
              <a:t>‹#›</a:t>
            </a:fld>
            <a:endParaRPr lang="en-US"/>
          </a:p>
        </p:txBody>
      </p:sp>
    </p:spTree>
    <p:extLst>
      <p:ext uri="{BB962C8B-B14F-4D97-AF65-F5344CB8AC3E}">
        <p14:creationId xmlns:p14="http://schemas.microsoft.com/office/powerpoint/2010/main" val="876012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407B77-C5C8-45EE-8339-B59A68636B4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838053-AD62-449A-BBC2-866E1D3F3D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557FE2-FC05-4B7D-810B-4A46F28A527D}"/>
              </a:ext>
            </a:extLst>
          </p:cNvPr>
          <p:cNvSpPr>
            <a:spLocks noGrp="1"/>
          </p:cNvSpPr>
          <p:nvPr>
            <p:ph type="dt" sz="half" idx="10"/>
          </p:nvPr>
        </p:nvSpPr>
        <p:spPr/>
        <p:txBody>
          <a:bodyPr/>
          <a:lstStyle/>
          <a:p>
            <a:fld id="{0164A532-C85A-478A-A7D3-6C00FC2779E0}" type="datetimeFigureOut">
              <a:rPr lang="en-US" smtClean="0"/>
              <a:t>6/17/2021</a:t>
            </a:fld>
            <a:endParaRPr lang="en-US"/>
          </a:p>
        </p:txBody>
      </p:sp>
      <p:sp>
        <p:nvSpPr>
          <p:cNvPr id="5" name="Footer Placeholder 4">
            <a:extLst>
              <a:ext uri="{FF2B5EF4-FFF2-40B4-BE49-F238E27FC236}">
                <a16:creationId xmlns:a16="http://schemas.microsoft.com/office/drawing/2014/main" id="{783D0330-215E-44FC-988D-EB32AFCDB9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BCDF9-B018-4F60-8187-86B22EAEBBB7}"/>
              </a:ext>
            </a:extLst>
          </p:cNvPr>
          <p:cNvSpPr>
            <a:spLocks noGrp="1"/>
          </p:cNvSpPr>
          <p:nvPr>
            <p:ph type="sldNum" sz="quarter" idx="12"/>
          </p:nvPr>
        </p:nvSpPr>
        <p:spPr/>
        <p:txBody>
          <a:bodyPr/>
          <a:lstStyle/>
          <a:p>
            <a:fld id="{D47FFC66-C180-49CA-A418-9410A5697E1F}" type="slidenum">
              <a:rPr lang="en-US" smtClean="0"/>
              <a:t>‹#›</a:t>
            </a:fld>
            <a:endParaRPr lang="en-US"/>
          </a:p>
        </p:txBody>
      </p:sp>
    </p:spTree>
    <p:extLst>
      <p:ext uri="{BB962C8B-B14F-4D97-AF65-F5344CB8AC3E}">
        <p14:creationId xmlns:p14="http://schemas.microsoft.com/office/powerpoint/2010/main" val="3015242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9D7F2-7EC2-436D-BFCE-EC87020E3B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9AF132-993D-47F2-9737-332F15ACB2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7BA4CC-C356-4C0B-B336-B878E37CC7FA}"/>
              </a:ext>
            </a:extLst>
          </p:cNvPr>
          <p:cNvSpPr>
            <a:spLocks noGrp="1"/>
          </p:cNvSpPr>
          <p:nvPr>
            <p:ph type="dt" sz="half" idx="10"/>
          </p:nvPr>
        </p:nvSpPr>
        <p:spPr/>
        <p:txBody>
          <a:bodyPr/>
          <a:lstStyle/>
          <a:p>
            <a:fld id="{0164A532-C85A-478A-A7D3-6C00FC2779E0}" type="datetimeFigureOut">
              <a:rPr lang="en-US" smtClean="0"/>
              <a:t>6/17/2021</a:t>
            </a:fld>
            <a:endParaRPr lang="en-US"/>
          </a:p>
        </p:txBody>
      </p:sp>
      <p:sp>
        <p:nvSpPr>
          <p:cNvPr id="5" name="Footer Placeholder 4">
            <a:extLst>
              <a:ext uri="{FF2B5EF4-FFF2-40B4-BE49-F238E27FC236}">
                <a16:creationId xmlns:a16="http://schemas.microsoft.com/office/drawing/2014/main" id="{609EE115-684F-4303-9CBE-5EB52EB642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EE7AF5-F89E-4DC5-8064-F147E46F9C9D}"/>
              </a:ext>
            </a:extLst>
          </p:cNvPr>
          <p:cNvSpPr>
            <a:spLocks noGrp="1"/>
          </p:cNvSpPr>
          <p:nvPr>
            <p:ph type="sldNum" sz="quarter" idx="12"/>
          </p:nvPr>
        </p:nvSpPr>
        <p:spPr/>
        <p:txBody>
          <a:bodyPr/>
          <a:lstStyle/>
          <a:p>
            <a:fld id="{D47FFC66-C180-49CA-A418-9410A5697E1F}" type="slidenum">
              <a:rPr lang="en-US" smtClean="0"/>
              <a:t>‹#›</a:t>
            </a:fld>
            <a:endParaRPr lang="en-US"/>
          </a:p>
        </p:txBody>
      </p:sp>
    </p:spTree>
    <p:extLst>
      <p:ext uri="{BB962C8B-B14F-4D97-AF65-F5344CB8AC3E}">
        <p14:creationId xmlns:p14="http://schemas.microsoft.com/office/powerpoint/2010/main" val="3907518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FCCE4-5A35-4677-97E9-D88CEE3CDF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07E151-ABFB-43E1-9AB1-0D52C4F8DE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685691-B9FD-4476-ABA5-A21E715D8D92}"/>
              </a:ext>
            </a:extLst>
          </p:cNvPr>
          <p:cNvSpPr>
            <a:spLocks noGrp="1"/>
          </p:cNvSpPr>
          <p:nvPr>
            <p:ph type="dt" sz="half" idx="10"/>
          </p:nvPr>
        </p:nvSpPr>
        <p:spPr/>
        <p:txBody>
          <a:bodyPr/>
          <a:lstStyle/>
          <a:p>
            <a:fld id="{0164A532-C85A-478A-A7D3-6C00FC2779E0}" type="datetimeFigureOut">
              <a:rPr lang="en-US" smtClean="0"/>
              <a:t>6/17/2021</a:t>
            </a:fld>
            <a:endParaRPr lang="en-US"/>
          </a:p>
        </p:txBody>
      </p:sp>
      <p:sp>
        <p:nvSpPr>
          <p:cNvPr id="5" name="Footer Placeholder 4">
            <a:extLst>
              <a:ext uri="{FF2B5EF4-FFF2-40B4-BE49-F238E27FC236}">
                <a16:creationId xmlns:a16="http://schemas.microsoft.com/office/drawing/2014/main" id="{15CC879E-DC22-4F71-9748-80D3A39033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2E0FF1-DEC2-47DA-A72A-011C10D58C8E}"/>
              </a:ext>
            </a:extLst>
          </p:cNvPr>
          <p:cNvSpPr>
            <a:spLocks noGrp="1"/>
          </p:cNvSpPr>
          <p:nvPr>
            <p:ph type="sldNum" sz="quarter" idx="12"/>
          </p:nvPr>
        </p:nvSpPr>
        <p:spPr/>
        <p:txBody>
          <a:bodyPr/>
          <a:lstStyle/>
          <a:p>
            <a:fld id="{D47FFC66-C180-49CA-A418-9410A5697E1F}" type="slidenum">
              <a:rPr lang="en-US" smtClean="0"/>
              <a:t>‹#›</a:t>
            </a:fld>
            <a:endParaRPr lang="en-US"/>
          </a:p>
        </p:txBody>
      </p:sp>
    </p:spTree>
    <p:extLst>
      <p:ext uri="{BB962C8B-B14F-4D97-AF65-F5344CB8AC3E}">
        <p14:creationId xmlns:p14="http://schemas.microsoft.com/office/powerpoint/2010/main" val="1760771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D2864-53AE-4EDB-99E0-6500DE0F5E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8DD44B-DC35-4C28-BAC0-6690B857F46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AD3CD2E-19B4-4158-9866-502D588B6B3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CC83EC-DF50-4479-B4EE-4EB952B7DF23}"/>
              </a:ext>
            </a:extLst>
          </p:cNvPr>
          <p:cNvSpPr>
            <a:spLocks noGrp="1"/>
          </p:cNvSpPr>
          <p:nvPr>
            <p:ph type="dt" sz="half" idx="10"/>
          </p:nvPr>
        </p:nvSpPr>
        <p:spPr/>
        <p:txBody>
          <a:bodyPr/>
          <a:lstStyle/>
          <a:p>
            <a:fld id="{0164A532-C85A-478A-A7D3-6C00FC2779E0}" type="datetimeFigureOut">
              <a:rPr lang="en-US" smtClean="0"/>
              <a:t>6/17/2021</a:t>
            </a:fld>
            <a:endParaRPr lang="en-US"/>
          </a:p>
        </p:txBody>
      </p:sp>
      <p:sp>
        <p:nvSpPr>
          <p:cNvPr id="6" name="Footer Placeholder 5">
            <a:extLst>
              <a:ext uri="{FF2B5EF4-FFF2-40B4-BE49-F238E27FC236}">
                <a16:creationId xmlns:a16="http://schemas.microsoft.com/office/drawing/2014/main" id="{E2E84594-CE16-4881-823A-6320A3E7E1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A707C7-4827-425B-8191-864C4EF9A5A6}"/>
              </a:ext>
            </a:extLst>
          </p:cNvPr>
          <p:cNvSpPr>
            <a:spLocks noGrp="1"/>
          </p:cNvSpPr>
          <p:nvPr>
            <p:ph type="sldNum" sz="quarter" idx="12"/>
          </p:nvPr>
        </p:nvSpPr>
        <p:spPr/>
        <p:txBody>
          <a:bodyPr/>
          <a:lstStyle/>
          <a:p>
            <a:fld id="{D47FFC66-C180-49CA-A418-9410A5697E1F}" type="slidenum">
              <a:rPr lang="en-US" smtClean="0"/>
              <a:t>‹#›</a:t>
            </a:fld>
            <a:endParaRPr lang="en-US"/>
          </a:p>
        </p:txBody>
      </p:sp>
    </p:spTree>
    <p:extLst>
      <p:ext uri="{BB962C8B-B14F-4D97-AF65-F5344CB8AC3E}">
        <p14:creationId xmlns:p14="http://schemas.microsoft.com/office/powerpoint/2010/main" val="2950154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03517-27CD-4059-A1B3-67DEEA16D66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FD364F-7CB0-4E51-A656-50420E5A6D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03D832-56FD-465A-9CC6-9072B68EC3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418720-CF0F-45BE-A9AC-0F9411031F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FCE0FDE-76A7-4C4C-B3DB-3E7F639729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3780D46-B23F-4057-9627-8372841D4110}"/>
              </a:ext>
            </a:extLst>
          </p:cNvPr>
          <p:cNvSpPr>
            <a:spLocks noGrp="1"/>
          </p:cNvSpPr>
          <p:nvPr>
            <p:ph type="dt" sz="half" idx="10"/>
          </p:nvPr>
        </p:nvSpPr>
        <p:spPr/>
        <p:txBody>
          <a:bodyPr/>
          <a:lstStyle/>
          <a:p>
            <a:fld id="{0164A532-C85A-478A-A7D3-6C00FC2779E0}" type="datetimeFigureOut">
              <a:rPr lang="en-US" smtClean="0"/>
              <a:t>6/17/2021</a:t>
            </a:fld>
            <a:endParaRPr lang="en-US"/>
          </a:p>
        </p:txBody>
      </p:sp>
      <p:sp>
        <p:nvSpPr>
          <p:cNvPr id="8" name="Footer Placeholder 7">
            <a:extLst>
              <a:ext uri="{FF2B5EF4-FFF2-40B4-BE49-F238E27FC236}">
                <a16:creationId xmlns:a16="http://schemas.microsoft.com/office/drawing/2014/main" id="{C7117826-787C-4632-AFFA-3AAE2776FC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8900875-29F3-4484-A955-D455D03C3683}"/>
              </a:ext>
            </a:extLst>
          </p:cNvPr>
          <p:cNvSpPr>
            <a:spLocks noGrp="1"/>
          </p:cNvSpPr>
          <p:nvPr>
            <p:ph type="sldNum" sz="quarter" idx="12"/>
          </p:nvPr>
        </p:nvSpPr>
        <p:spPr/>
        <p:txBody>
          <a:bodyPr/>
          <a:lstStyle/>
          <a:p>
            <a:fld id="{D47FFC66-C180-49CA-A418-9410A5697E1F}" type="slidenum">
              <a:rPr lang="en-US" smtClean="0"/>
              <a:t>‹#›</a:t>
            </a:fld>
            <a:endParaRPr lang="en-US"/>
          </a:p>
        </p:txBody>
      </p:sp>
    </p:spTree>
    <p:extLst>
      <p:ext uri="{BB962C8B-B14F-4D97-AF65-F5344CB8AC3E}">
        <p14:creationId xmlns:p14="http://schemas.microsoft.com/office/powerpoint/2010/main" val="3798713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08760-ECD1-4965-BC15-D07D8C9DA5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DCCDCF1-D8E7-4AD2-B116-B25608D01D4A}"/>
              </a:ext>
            </a:extLst>
          </p:cNvPr>
          <p:cNvSpPr>
            <a:spLocks noGrp="1"/>
          </p:cNvSpPr>
          <p:nvPr>
            <p:ph type="dt" sz="half" idx="10"/>
          </p:nvPr>
        </p:nvSpPr>
        <p:spPr/>
        <p:txBody>
          <a:bodyPr/>
          <a:lstStyle/>
          <a:p>
            <a:fld id="{0164A532-C85A-478A-A7D3-6C00FC2779E0}" type="datetimeFigureOut">
              <a:rPr lang="en-US" smtClean="0"/>
              <a:t>6/17/2021</a:t>
            </a:fld>
            <a:endParaRPr lang="en-US"/>
          </a:p>
        </p:txBody>
      </p:sp>
      <p:sp>
        <p:nvSpPr>
          <p:cNvPr id="4" name="Footer Placeholder 3">
            <a:extLst>
              <a:ext uri="{FF2B5EF4-FFF2-40B4-BE49-F238E27FC236}">
                <a16:creationId xmlns:a16="http://schemas.microsoft.com/office/drawing/2014/main" id="{7C29F466-203D-432C-8D97-1471075EDB4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11D42D-5C6C-44B0-8082-E1EF3C70C37A}"/>
              </a:ext>
            </a:extLst>
          </p:cNvPr>
          <p:cNvSpPr>
            <a:spLocks noGrp="1"/>
          </p:cNvSpPr>
          <p:nvPr>
            <p:ph type="sldNum" sz="quarter" idx="12"/>
          </p:nvPr>
        </p:nvSpPr>
        <p:spPr/>
        <p:txBody>
          <a:bodyPr/>
          <a:lstStyle/>
          <a:p>
            <a:fld id="{D47FFC66-C180-49CA-A418-9410A5697E1F}" type="slidenum">
              <a:rPr lang="en-US" smtClean="0"/>
              <a:t>‹#›</a:t>
            </a:fld>
            <a:endParaRPr lang="en-US"/>
          </a:p>
        </p:txBody>
      </p:sp>
    </p:spTree>
    <p:extLst>
      <p:ext uri="{BB962C8B-B14F-4D97-AF65-F5344CB8AC3E}">
        <p14:creationId xmlns:p14="http://schemas.microsoft.com/office/powerpoint/2010/main" val="2973824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5664D2-20FA-4BDD-BD5F-1B8F359397FD}"/>
              </a:ext>
            </a:extLst>
          </p:cNvPr>
          <p:cNvSpPr>
            <a:spLocks noGrp="1"/>
          </p:cNvSpPr>
          <p:nvPr>
            <p:ph type="dt" sz="half" idx="10"/>
          </p:nvPr>
        </p:nvSpPr>
        <p:spPr/>
        <p:txBody>
          <a:bodyPr/>
          <a:lstStyle/>
          <a:p>
            <a:fld id="{0164A532-C85A-478A-A7D3-6C00FC2779E0}" type="datetimeFigureOut">
              <a:rPr lang="en-US" smtClean="0"/>
              <a:t>6/17/2021</a:t>
            </a:fld>
            <a:endParaRPr lang="en-US"/>
          </a:p>
        </p:txBody>
      </p:sp>
      <p:sp>
        <p:nvSpPr>
          <p:cNvPr id="3" name="Footer Placeholder 2">
            <a:extLst>
              <a:ext uri="{FF2B5EF4-FFF2-40B4-BE49-F238E27FC236}">
                <a16:creationId xmlns:a16="http://schemas.microsoft.com/office/drawing/2014/main" id="{DB7F753E-C95E-422E-B3E1-2D38B9357BC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6788BB-9B7C-4491-8F55-B1AFBF638604}"/>
              </a:ext>
            </a:extLst>
          </p:cNvPr>
          <p:cNvSpPr>
            <a:spLocks noGrp="1"/>
          </p:cNvSpPr>
          <p:nvPr>
            <p:ph type="sldNum" sz="quarter" idx="12"/>
          </p:nvPr>
        </p:nvSpPr>
        <p:spPr/>
        <p:txBody>
          <a:bodyPr/>
          <a:lstStyle/>
          <a:p>
            <a:fld id="{D47FFC66-C180-49CA-A418-9410A5697E1F}" type="slidenum">
              <a:rPr lang="en-US" smtClean="0"/>
              <a:t>‹#›</a:t>
            </a:fld>
            <a:endParaRPr lang="en-US"/>
          </a:p>
        </p:txBody>
      </p:sp>
    </p:spTree>
    <p:extLst>
      <p:ext uri="{BB962C8B-B14F-4D97-AF65-F5344CB8AC3E}">
        <p14:creationId xmlns:p14="http://schemas.microsoft.com/office/powerpoint/2010/main" val="644015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D5E18-F806-40E5-8541-19B534009A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11DB216-597D-4294-A6D5-1892748104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C119A7-0F3C-4205-9253-15C7B27585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446623-2410-4D41-AA0C-DAF69691FED5}"/>
              </a:ext>
            </a:extLst>
          </p:cNvPr>
          <p:cNvSpPr>
            <a:spLocks noGrp="1"/>
          </p:cNvSpPr>
          <p:nvPr>
            <p:ph type="dt" sz="half" idx="10"/>
          </p:nvPr>
        </p:nvSpPr>
        <p:spPr/>
        <p:txBody>
          <a:bodyPr/>
          <a:lstStyle/>
          <a:p>
            <a:fld id="{0164A532-C85A-478A-A7D3-6C00FC2779E0}" type="datetimeFigureOut">
              <a:rPr lang="en-US" smtClean="0"/>
              <a:t>6/17/2021</a:t>
            </a:fld>
            <a:endParaRPr lang="en-US"/>
          </a:p>
        </p:txBody>
      </p:sp>
      <p:sp>
        <p:nvSpPr>
          <p:cNvPr id="6" name="Footer Placeholder 5">
            <a:extLst>
              <a:ext uri="{FF2B5EF4-FFF2-40B4-BE49-F238E27FC236}">
                <a16:creationId xmlns:a16="http://schemas.microsoft.com/office/drawing/2014/main" id="{C71E526B-B65F-47C5-AB51-4052E30B5A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1A8C23-8C58-431A-B521-B6C92407AC31}"/>
              </a:ext>
            </a:extLst>
          </p:cNvPr>
          <p:cNvSpPr>
            <a:spLocks noGrp="1"/>
          </p:cNvSpPr>
          <p:nvPr>
            <p:ph type="sldNum" sz="quarter" idx="12"/>
          </p:nvPr>
        </p:nvSpPr>
        <p:spPr/>
        <p:txBody>
          <a:bodyPr/>
          <a:lstStyle/>
          <a:p>
            <a:fld id="{D47FFC66-C180-49CA-A418-9410A5697E1F}" type="slidenum">
              <a:rPr lang="en-US" smtClean="0"/>
              <a:t>‹#›</a:t>
            </a:fld>
            <a:endParaRPr lang="en-US"/>
          </a:p>
        </p:txBody>
      </p:sp>
    </p:spTree>
    <p:extLst>
      <p:ext uri="{BB962C8B-B14F-4D97-AF65-F5344CB8AC3E}">
        <p14:creationId xmlns:p14="http://schemas.microsoft.com/office/powerpoint/2010/main" val="2589601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10458-EF5E-4D75-A305-4A7ED57A05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28721A-8B1F-4D5D-AFC4-DC68A097CE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9FB6109-C94A-4430-A39E-AA23E53A10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FF3660-55A5-427D-B5AF-D07E31DCEBC4}"/>
              </a:ext>
            </a:extLst>
          </p:cNvPr>
          <p:cNvSpPr>
            <a:spLocks noGrp="1"/>
          </p:cNvSpPr>
          <p:nvPr>
            <p:ph type="dt" sz="half" idx="10"/>
          </p:nvPr>
        </p:nvSpPr>
        <p:spPr/>
        <p:txBody>
          <a:bodyPr/>
          <a:lstStyle/>
          <a:p>
            <a:fld id="{0164A532-C85A-478A-A7D3-6C00FC2779E0}" type="datetimeFigureOut">
              <a:rPr lang="en-US" smtClean="0"/>
              <a:t>6/17/2021</a:t>
            </a:fld>
            <a:endParaRPr lang="en-US"/>
          </a:p>
        </p:txBody>
      </p:sp>
      <p:sp>
        <p:nvSpPr>
          <p:cNvPr id="6" name="Footer Placeholder 5">
            <a:extLst>
              <a:ext uri="{FF2B5EF4-FFF2-40B4-BE49-F238E27FC236}">
                <a16:creationId xmlns:a16="http://schemas.microsoft.com/office/drawing/2014/main" id="{1452C074-4232-4C26-99E7-F175855A83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67DAE6-BB76-4D93-B27A-88B6DFBD1022}"/>
              </a:ext>
            </a:extLst>
          </p:cNvPr>
          <p:cNvSpPr>
            <a:spLocks noGrp="1"/>
          </p:cNvSpPr>
          <p:nvPr>
            <p:ph type="sldNum" sz="quarter" idx="12"/>
          </p:nvPr>
        </p:nvSpPr>
        <p:spPr/>
        <p:txBody>
          <a:bodyPr/>
          <a:lstStyle/>
          <a:p>
            <a:fld id="{D47FFC66-C180-49CA-A418-9410A5697E1F}" type="slidenum">
              <a:rPr lang="en-US" smtClean="0"/>
              <a:t>‹#›</a:t>
            </a:fld>
            <a:endParaRPr lang="en-US"/>
          </a:p>
        </p:txBody>
      </p:sp>
    </p:spTree>
    <p:extLst>
      <p:ext uri="{BB962C8B-B14F-4D97-AF65-F5344CB8AC3E}">
        <p14:creationId xmlns:p14="http://schemas.microsoft.com/office/powerpoint/2010/main" val="1454324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408612-4B5C-43FF-BEAD-DEAD723139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13B4DF-5A09-4EE6-946C-1AE5CBC5D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D61AD-849E-4548-ACAF-CEEE2BB847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64A532-C85A-478A-A7D3-6C00FC2779E0}" type="datetimeFigureOut">
              <a:rPr lang="en-US" smtClean="0"/>
              <a:t>6/17/2021</a:t>
            </a:fld>
            <a:endParaRPr lang="en-US"/>
          </a:p>
        </p:txBody>
      </p:sp>
      <p:sp>
        <p:nvSpPr>
          <p:cNvPr id="5" name="Footer Placeholder 4">
            <a:extLst>
              <a:ext uri="{FF2B5EF4-FFF2-40B4-BE49-F238E27FC236}">
                <a16:creationId xmlns:a16="http://schemas.microsoft.com/office/drawing/2014/main" id="{2A68F99E-FEE6-4B31-834F-3275AB75A4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F46A1B2-EDBD-4AAD-B946-EEC6AEE008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7FFC66-C180-49CA-A418-9410A5697E1F}" type="slidenum">
              <a:rPr lang="en-US" smtClean="0"/>
              <a:t>‹#›</a:t>
            </a:fld>
            <a:endParaRPr lang="en-US"/>
          </a:p>
        </p:txBody>
      </p:sp>
    </p:spTree>
    <p:extLst>
      <p:ext uri="{BB962C8B-B14F-4D97-AF65-F5344CB8AC3E}">
        <p14:creationId xmlns:p14="http://schemas.microsoft.com/office/powerpoint/2010/main" val="745970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23B68EE-CB18-4600-8838-37B429EFE879}"/>
              </a:ext>
            </a:extLst>
          </p:cNvPr>
          <p:cNvSpPr txBox="1"/>
          <p:nvPr/>
        </p:nvSpPr>
        <p:spPr>
          <a:xfrm>
            <a:off x="1477974" y="435425"/>
            <a:ext cx="9236053" cy="646331"/>
          </a:xfrm>
          <a:prstGeom prst="rect">
            <a:avLst/>
          </a:prstGeom>
          <a:noFill/>
        </p:spPr>
        <p:txBody>
          <a:bodyPr wrap="square" rtlCol="0">
            <a:spAutoFit/>
          </a:bodyPr>
          <a:lstStyle/>
          <a:p>
            <a:pPr defTabSz="685800"/>
            <a:r>
              <a:rPr lang="en-US" sz="3600" b="1">
                <a:solidFill>
                  <a:srgbClr val="4472C4">
                    <a:lumMod val="50000"/>
                  </a:srgbClr>
                </a:solidFill>
                <a:latin typeface="Calibri" panose="020F0502020204030204"/>
              </a:rPr>
              <a:t>HOUSEKEEPING ITEMS</a:t>
            </a:r>
            <a:endParaRPr lang="en-US" sz="3600" b="1" dirty="0">
              <a:solidFill>
                <a:srgbClr val="4472C4">
                  <a:lumMod val="50000"/>
                </a:srgbClr>
              </a:solidFill>
              <a:latin typeface="Calibri" panose="020F0502020204030204"/>
            </a:endParaRPr>
          </a:p>
        </p:txBody>
      </p:sp>
      <p:sp>
        <p:nvSpPr>
          <p:cNvPr id="8" name="TextBox 7">
            <a:extLst>
              <a:ext uri="{FF2B5EF4-FFF2-40B4-BE49-F238E27FC236}">
                <a16:creationId xmlns:a16="http://schemas.microsoft.com/office/drawing/2014/main" id="{20E51340-BA1E-443A-8FD9-17C2CBE72B91}"/>
              </a:ext>
            </a:extLst>
          </p:cNvPr>
          <p:cNvSpPr txBox="1"/>
          <p:nvPr/>
        </p:nvSpPr>
        <p:spPr>
          <a:xfrm>
            <a:off x="1477973" y="1077606"/>
            <a:ext cx="8809027" cy="3359061"/>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400" dirty="0"/>
              <a:t>All participants are in listen-only mode.</a:t>
            </a:r>
          </a:p>
          <a:p>
            <a:pPr marL="285750" indent="-285750">
              <a:lnSpc>
                <a:spcPct val="150000"/>
              </a:lnSpc>
              <a:buFont typeface="Arial" panose="020B0604020202020204" pitchFamily="34" charset="0"/>
              <a:buChar char="•"/>
            </a:pPr>
            <a:r>
              <a:rPr lang="en-US" sz="2400" dirty="0"/>
              <a:t>Certificates of Attendance will not be provided.</a:t>
            </a:r>
          </a:p>
          <a:p>
            <a:pPr marL="285750" indent="-285750">
              <a:lnSpc>
                <a:spcPct val="150000"/>
              </a:lnSpc>
              <a:buFont typeface="Arial" panose="020B0604020202020204" pitchFamily="34" charset="0"/>
              <a:buChar char="•"/>
            </a:pPr>
            <a:r>
              <a:rPr lang="en-US" sz="2400" dirty="0"/>
              <a:t>Closed Captioning is optional.</a:t>
            </a:r>
          </a:p>
          <a:p>
            <a:pPr marL="285750" indent="-285750">
              <a:lnSpc>
                <a:spcPct val="150000"/>
              </a:lnSpc>
              <a:buFont typeface="Arial" panose="020B0604020202020204" pitchFamily="34" charset="0"/>
              <a:buChar char="•"/>
            </a:pPr>
            <a:r>
              <a:rPr lang="en-US" sz="2400" dirty="0"/>
              <a:t>Participate in discussion via chat.</a:t>
            </a:r>
          </a:p>
          <a:p>
            <a:pPr marL="285750" indent="-285750">
              <a:lnSpc>
                <a:spcPct val="150000"/>
              </a:lnSpc>
              <a:buFont typeface="Arial" panose="020B0604020202020204" pitchFamily="34" charset="0"/>
              <a:buChar char="•"/>
            </a:pPr>
            <a:r>
              <a:rPr lang="en-US" sz="2400" dirty="0"/>
              <a:t>Submit all questions via Q&amp;A.</a:t>
            </a:r>
          </a:p>
          <a:p>
            <a:pPr>
              <a:lnSpc>
                <a:spcPct val="150000"/>
              </a:lnSpc>
            </a:pPr>
            <a:endParaRPr lang="en-US" sz="2400" dirty="0"/>
          </a:p>
        </p:txBody>
      </p:sp>
      <p:pic>
        <p:nvPicPr>
          <p:cNvPr id="3" name="Picture 2" descr="Graphical user interface, application&#10;&#10;Description automatically generated">
            <a:extLst>
              <a:ext uri="{FF2B5EF4-FFF2-40B4-BE49-F238E27FC236}">
                <a16:creationId xmlns:a16="http://schemas.microsoft.com/office/drawing/2014/main" id="{EA4599A4-6E4C-4159-B036-AAAC7C9545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41470" y="5099319"/>
            <a:ext cx="3909060" cy="1318260"/>
          </a:xfrm>
          <a:prstGeom prst="rect">
            <a:avLst/>
          </a:prstGeom>
        </p:spPr>
      </p:pic>
      <p:sp>
        <p:nvSpPr>
          <p:cNvPr id="12" name="Speech Bubble: Rectangle 11">
            <a:extLst>
              <a:ext uri="{FF2B5EF4-FFF2-40B4-BE49-F238E27FC236}">
                <a16:creationId xmlns:a16="http://schemas.microsoft.com/office/drawing/2014/main" id="{CC044A77-174D-44DC-A765-C474B7C66667}"/>
              </a:ext>
            </a:extLst>
          </p:cNvPr>
          <p:cNvSpPr/>
          <p:nvPr/>
        </p:nvSpPr>
        <p:spPr>
          <a:xfrm>
            <a:off x="1480577" y="4169086"/>
            <a:ext cx="3270181" cy="1255074"/>
          </a:xfrm>
          <a:prstGeom prst="wedgeRectCallout">
            <a:avLst>
              <a:gd name="adj1" fmla="val 45064"/>
              <a:gd name="adj2" fmla="val 78260"/>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t>Participate in discussion with the presenters here.</a:t>
            </a:r>
          </a:p>
        </p:txBody>
      </p:sp>
      <p:sp>
        <p:nvSpPr>
          <p:cNvPr id="6" name="Speech Bubble: Rectangle 5">
            <a:extLst>
              <a:ext uri="{FF2B5EF4-FFF2-40B4-BE49-F238E27FC236}">
                <a16:creationId xmlns:a16="http://schemas.microsoft.com/office/drawing/2014/main" id="{0A273FD9-BE74-49EB-9A20-A6CFB822C4FA}"/>
              </a:ext>
            </a:extLst>
          </p:cNvPr>
          <p:cNvSpPr/>
          <p:nvPr/>
        </p:nvSpPr>
        <p:spPr>
          <a:xfrm>
            <a:off x="7208961" y="3429000"/>
            <a:ext cx="3270181" cy="1255074"/>
          </a:xfrm>
          <a:prstGeom prst="wedgeRectCallout">
            <a:avLst>
              <a:gd name="adj1" fmla="val -74498"/>
              <a:gd name="adj2" fmla="val 125988"/>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defTabSz="685800"/>
            <a:r>
              <a:rPr lang="en-US" sz="1600" b="1" dirty="0">
                <a:solidFill>
                  <a:prstClr val="white"/>
                </a:solidFill>
                <a:latin typeface="Calibri" panose="020F0502020204030204"/>
              </a:rPr>
              <a:t>Ask your questions here.</a:t>
            </a:r>
          </a:p>
        </p:txBody>
      </p:sp>
      <p:sp>
        <p:nvSpPr>
          <p:cNvPr id="4" name="&quot;Not Allowed&quot; Symbol 3">
            <a:extLst>
              <a:ext uri="{FF2B5EF4-FFF2-40B4-BE49-F238E27FC236}">
                <a16:creationId xmlns:a16="http://schemas.microsoft.com/office/drawing/2014/main" id="{D8A943AF-F55E-43A0-8074-091D6985625B}"/>
              </a:ext>
            </a:extLst>
          </p:cNvPr>
          <p:cNvSpPr/>
          <p:nvPr/>
        </p:nvSpPr>
        <p:spPr>
          <a:xfrm>
            <a:off x="5257794" y="5505777"/>
            <a:ext cx="585216" cy="582198"/>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Speech Bubble: Rectangle 10">
            <a:extLst>
              <a:ext uri="{FF2B5EF4-FFF2-40B4-BE49-F238E27FC236}">
                <a16:creationId xmlns:a16="http://schemas.microsoft.com/office/drawing/2014/main" id="{3510C4BE-3C2B-4C6C-8EFC-4C714F197B0F}"/>
              </a:ext>
            </a:extLst>
          </p:cNvPr>
          <p:cNvSpPr/>
          <p:nvPr/>
        </p:nvSpPr>
        <p:spPr>
          <a:xfrm>
            <a:off x="8543824" y="5099319"/>
            <a:ext cx="3270181" cy="1255074"/>
          </a:xfrm>
          <a:prstGeom prst="wedgeRectCallout">
            <a:avLst>
              <a:gd name="adj1" fmla="val -86271"/>
              <a:gd name="adj2" fmla="val 7117"/>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defTabSz="685800"/>
            <a:r>
              <a:rPr lang="en-US" sz="1600" b="1" dirty="0">
                <a:solidFill>
                  <a:prstClr val="white"/>
                </a:solidFill>
                <a:latin typeface="Calibri" panose="020F0502020204030204"/>
              </a:rPr>
              <a:t>Closed Captions can be turned on or off here.</a:t>
            </a:r>
          </a:p>
        </p:txBody>
      </p:sp>
    </p:spTree>
    <p:extLst>
      <p:ext uri="{BB962C8B-B14F-4D97-AF65-F5344CB8AC3E}">
        <p14:creationId xmlns:p14="http://schemas.microsoft.com/office/powerpoint/2010/main" val="11970903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230</Words>
  <Application>Microsoft Office PowerPoint</Application>
  <PresentationFormat>Widescreen</PresentationFormat>
  <Paragraphs>17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Glenna Davis</dc:creator>
  <cp:lastModifiedBy>Glenna Davis</cp:lastModifiedBy>
  <cp:revision>1</cp:revision>
  <dcterms:created xsi:type="dcterms:W3CDTF">2021-05-25T21:41:37Z</dcterms:created>
  <dcterms:modified xsi:type="dcterms:W3CDTF">2021-06-17T23:53:16Z</dcterms:modified>
</cp:coreProperties>
</file>