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3.xml" ContentType="application/vnd.openxmlformats-officedocument.presentationml.tags+xml"/>
  <Override PartName="/ppt/notesSlides/notesSlide51.xml" ContentType="application/vnd.openxmlformats-officedocument.presentationml.notesSlide+xml"/>
  <Override PartName="/ppt/tags/tag24.xml" ContentType="application/vnd.openxmlformats-officedocument.presentationml.tags+xml"/>
  <Override PartName="/ppt/notesSlides/notesSlide52.xml" ContentType="application/vnd.openxmlformats-officedocument.presentationml.notesSlide+xml"/>
  <Override PartName="/ppt/tags/tag25.xml" ContentType="application/vnd.openxmlformats-officedocument.presentationml.tags+xml"/>
  <Override PartName="/ppt/notesSlides/notesSlide53.xml" ContentType="application/vnd.openxmlformats-officedocument.presentationml.notesSlide+xml"/>
  <Override PartName="/ppt/tags/tag26.xml" ContentType="application/vnd.openxmlformats-officedocument.presentationml.tags+xml"/>
  <Override PartName="/ppt/notesSlides/notesSlide54.xml" ContentType="application/vnd.openxmlformats-officedocument.presentationml.notesSlide+xml"/>
  <Override PartName="/ppt/tags/tag27.xml" ContentType="application/vnd.openxmlformats-officedocument.presentationml.tags+xml"/>
  <Override PartName="/ppt/notesSlides/notesSlide55.xml" ContentType="application/vnd.openxmlformats-officedocument.presentationml.notesSlide+xml"/>
  <Override PartName="/ppt/tags/tag28.xml" ContentType="application/vnd.openxmlformats-officedocument.presentationml.tags+xml"/>
  <Override PartName="/ppt/notesSlides/notesSlide56.xml" ContentType="application/vnd.openxmlformats-officedocument.presentationml.notesSlide+xml"/>
  <Override PartName="/ppt/tags/tag29.xml" ContentType="application/vnd.openxmlformats-officedocument.presentationml.tags+xml"/>
  <Override PartName="/ppt/notesSlides/notesSlide57.xml" ContentType="application/vnd.openxmlformats-officedocument.presentationml.notesSlide+xml"/>
  <Override PartName="/ppt/tags/tag30.xml" ContentType="application/vnd.openxmlformats-officedocument.presentationml.tags+xml"/>
  <Override PartName="/ppt/notesSlides/notesSlide58.xml" ContentType="application/vnd.openxmlformats-officedocument.presentationml.notesSlide+xml"/>
  <Override PartName="/ppt/tags/tag31.xml" ContentType="application/vnd.openxmlformats-officedocument.presentationml.tags+xml"/>
  <Override PartName="/ppt/notesSlides/notesSlide59.xml" ContentType="application/vnd.openxmlformats-officedocument.presentationml.notesSlide+xml"/>
  <Override PartName="/ppt/tags/tag32.xml" ContentType="application/vnd.openxmlformats-officedocument.presentationml.tags+xml"/>
  <Override PartName="/ppt/notesSlides/notesSlide60.xml" ContentType="application/vnd.openxmlformats-officedocument.presentationml.notesSlide+xml"/>
  <Override PartName="/ppt/tags/tag33.xml" ContentType="application/vnd.openxmlformats-officedocument.presentationml.tags+xml"/>
  <Override PartName="/ppt/notesSlides/notesSlide61.xml" ContentType="application/vnd.openxmlformats-officedocument.presentationml.notesSlide+xml"/>
  <Override PartName="/ppt/tags/tag34.xml" ContentType="application/vnd.openxmlformats-officedocument.presentationml.tags+xml"/>
  <Override PartName="/ppt/notesSlides/notesSlide62.xml" ContentType="application/vnd.openxmlformats-officedocument.presentationml.notesSlide+xml"/>
  <Override PartName="/ppt/tags/tag35.xml" ContentType="application/vnd.openxmlformats-officedocument.presentationml.tags+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68"/>
  </p:notesMasterIdLst>
  <p:handoutMasterIdLst>
    <p:handoutMasterId r:id="rId69"/>
  </p:handoutMasterIdLst>
  <p:sldIdLst>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488" r:id="rId26"/>
    <p:sldId id="475" r:id="rId27"/>
    <p:sldId id="489" r:id="rId28"/>
    <p:sldId id="477" r:id="rId29"/>
    <p:sldId id="490" r:id="rId30"/>
    <p:sldId id="479" r:id="rId31"/>
    <p:sldId id="491" r:id="rId32"/>
    <p:sldId id="483" r:id="rId33"/>
    <p:sldId id="492" r:id="rId34"/>
    <p:sldId id="485" r:id="rId35"/>
    <p:sldId id="493" r:id="rId36"/>
    <p:sldId id="487" r:id="rId37"/>
    <p:sldId id="494" r:id="rId38"/>
    <p:sldId id="495" r:id="rId39"/>
    <p:sldId id="498" r:id="rId40"/>
    <p:sldId id="496" r:id="rId41"/>
    <p:sldId id="499" r:id="rId42"/>
    <p:sldId id="497" r:id="rId43"/>
    <p:sldId id="500" r:id="rId44"/>
    <p:sldId id="501" r:id="rId45"/>
    <p:sldId id="504" r:id="rId46"/>
    <p:sldId id="502" r:id="rId47"/>
    <p:sldId id="505" r:id="rId48"/>
    <p:sldId id="503" r:id="rId49"/>
    <p:sldId id="506" r:id="rId50"/>
    <p:sldId id="507" r:id="rId51"/>
    <p:sldId id="510" r:id="rId52"/>
    <p:sldId id="508" r:id="rId53"/>
    <p:sldId id="509" r:id="rId54"/>
    <p:sldId id="334" r:id="rId55"/>
    <p:sldId id="362" r:id="rId56"/>
    <p:sldId id="363" r:id="rId57"/>
    <p:sldId id="364" r:id="rId58"/>
    <p:sldId id="365" r:id="rId59"/>
    <p:sldId id="366" r:id="rId60"/>
    <p:sldId id="367" r:id="rId61"/>
    <p:sldId id="368" r:id="rId62"/>
    <p:sldId id="369" r:id="rId63"/>
    <p:sldId id="370" r:id="rId64"/>
    <p:sldId id="371" r:id="rId65"/>
    <p:sldId id="372" r:id="rId66"/>
    <p:sldId id="472" r:id="rId67"/>
  </p:sldIdLst>
  <p:sldSz cx="9144000" cy="6858000" type="screen4x3"/>
  <p:notesSz cx="7010400"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initials="L" lastIdx="11" clrIdx="0"/>
  <p:cmAuthor id="2" name="Microsoft Office User" initials="Office" lastIdx="11" clrIdx="1"/>
  <p:cmAuthor id="3" name="Heinemann" initials="" lastIdx="25" clrIdx="2"/>
  <p:cmAuthor id="4" name="Michelle's" initials="M" lastIdx="7" clrIdx="3"/>
  <p:cmAuthor id="5" name="Michelle Brown" initials="MB" lastIdx="8" clrIdx="4"/>
  <p:cmAuthor id="6" name="UMass Donahue Institute" initials="UMDI" lastIdx="3" clrIdx="5"/>
  <p:cmAuthor id="7" name="Karen Surprenant" initials="KS" lastIdx="4" clrIdx="6">
    <p:extLst>
      <p:ext uri="{19B8F6BF-5375-455C-9EA6-DF929625EA0E}">
        <p15:presenceInfo xmlns:p15="http://schemas.microsoft.com/office/powerpoint/2012/main" userId="37becdcbfd1baaa2" providerId="Windows Live"/>
      </p:ext>
    </p:extLst>
  </p:cmAuthor>
  <p:cmAuthor id="8" name="diadmin" initials="d" lastIdx="6" clrIdx="7">
    <p:extLst>
      <p:ext uri="{19B8F6BF-5375-455C-9EA6-DF929625EA0E}">
        <p15:presenceInfo xmlns:p15="http://schemas.microsoft.com/office/powerpoint/2012/main" userId="diadmin" providerId="None"/>
      </p:ext>
    </p:extLst>
  </p:cmAuthor>
  <p:cmAuthor id="9" name="uitsadmin" initials="u" lastIdx="3" clrIdx="8">
    <p:extLst>
      <p:ext uri="{19B8F6BF-5375-455C-9EA6-DF929625EA0E}">
        <p15:presenceInfo xmlns:p15="http://schemas.microsoft.com/office/powerpoint/2012/main" userId="uitsadmin" providerId="None"/>
      </p:ext>
    </p:extLst>
  </p:cmAuthor>
  <p:cmAuthor id="10" name="Jennifer Smith" initials="JS" lastIdx="9" clrIdx="9">
    <p:extLst>
      <p:ext uri="{19B8F6BF-5375-455C-9EA6-DF929625EA0E}">
        <p15:presenceInfo xmlns:p15="http://schemas.microsoft.com/office/powerpoint/2012/main" userId="8451786c53678bae" providerId="Windows Live"/>
      </p:ext>
    </p:extLst>
  </p:cmAuthor>
  <p:cmAuthor id="11" name="Melanie Wilson" initials="MW" lastIdx="16" clrIdx="10">
    <p:extLst>
      <p:ext uri="{19B8F6BF-5375-455C-9EA6-DF929625EA0E}">
        <p15:presenceInfo xmlns:p15="http://schemas.microsoft.com/office/powerpoint/2012/main" userId="Melanie Wilson" providerId="None"/>
      </p:ext>
    </p:extLst>
  </p:cmAuthor>
  <p:cmAuthor id="12" name="Daly, Carol" initials="DC" lastIdx="1" clrIdx="11">
    <p:extLst>
      <p:ext uri="{19B8F6BF-5375-455C-9EA6-DF929625EA0E}">
        <p15:presenceInfo xmlns:p15="http://schemas.microsoft.com/office/powerpoint/2012/main" userId="S::cdaly@umassp.edu::4d133bc2-a937-4964-8a52-812de89a9c23" providerId="AD"/>
      </p:ext>
    </p:extLst>
  </p:cmAuthor>
  <p:cmAuthor id="13" name="Louise Eldridge" initials="LE" lastIdx="11" clrIdx="12">
    <p:extLst>
      <p:ext uri="{19B8F6BF-5375-455C-9EA6-DF929625EA0E}">
        <p15:presenceInfo xmlns:p15="http://schemas.microsoft.com/office/powerpoint/2012/main" userId="4b9353d6b8280686" providerId="Windows Live"/>
      </p:ext>
    </p:extLst>
  </p:cmAuthor>
  <p:cmAuthor id="14" name="Microsoft Office User" initials="MOU" lastIdx="5" clrIdx="13">
    <p:extLst>
      <p:ext uri="{19B8F6BF-5375-455C-9EA6-DF929625EA0E}">
        <p15:presenceInfo xmlns:p15="http://schemas.microsoft.com/office/powerpoint/2012/main" userId="Microsoft Office User" providerId="None"/>
      </p:ext>
    </p:extLst>
  </p:cmAuthor>
  <p:cmAuthor id="15" name="Williams, John" initials="WJ" lastIdx="1" clrIdx="14">
    <p:extLst>
      <p:ext uri="{19B8F6BF-5375-455C-9EA6-DF929625EA0E}">
        <p15:presenceInfo xmlns:p15="http://schemas.microsoft.com/office/powerpoint/2012/main" userId="S-1-5-21-1989309106-1095312945-2036863733-20361" providerId="AD"/>
      </p:ext>
    </p:extLst>
  </p:cmAuthor>
  <p:cmAuthor id="16" name="Karin Deck" initials="KD" lastIdx="3" clrIdx="15">
    <p:extLst>
      <p:ext uri="{19B8F6BF-5375-455C-9EA6-DF929625EA0E}">
        <p15:presenceInfo xmlns:p15="http://schemas.microsoft.com/office/powerpoint/2012/main" userId="Karin Deck" providerId="None"/>
      </p:ext>
    </p:extLst>
  </p:cmAuthor>
  <p:cmAuthor id="17" name="Melanie Wilson" initials="MW [2]" lastIdx="5" clrIdx="16">
    <p:extLst>
      <p:ext uri="{19B8F6BF-5375-455C-9EA6-DF929625EA0E}">
        <p15:presenceInfo xmlns:p15="http://schemas.microsoft.com/office/powerpoint/2012/main" userId="dade3f12e51440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7501"/>
    <a:srgbClr val="2E75B6"/>
    <a:srgbClr val="C00000"/>
    <a:srgbClr val="FFF4CE"/>
    <a:srgbClr val="535C13"/>
    <a:srgbClr val="20455A"/>
    <a:srgbClr val="F7BAA9"/>
    <a:srgbClr val="316886"/>
    <a:srgbClr val="A2B410"/>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5" autoAdjust="0"/>
    <p:restoredTop sz="86386" autoAdjust="0"/>
  </p:normalViewPr>
  <p:slideViewPr>
    <p:cSldViewPr>
      <p:cViewPr varScale="1">
        <p:scale>
          <a:sx n="136" d="100"/>
          <a:sy n="136" d="100"/>
        </p:scale>
        <p:origin x="2334" y="132"/>
      </p:cViewPr>
      <p:guideLst>
        <p:guide orient="horz" pos="2160"/>
        <p:guide pos="2880"/>
      </p:guideLst>
    </p:cSldViewPr>
  </p:slideViewPr>
  <p:outlineViewPr>
    <p:cViewPr>
      <p:scale>
        <a:sx n="33" d="100"/>
        <a:sy n="33" d="100"/>
      </p:scale>
      <p:origin x="0" y="-15894"/>
    </p:cViewPr>
  </p:outlineViewPr>
  <p:notesTextViewPr>
    <p:cViewPr>
      <p:scale>
        <a:sx n="125" d="100"/>
        <a:sy n="125" d="100"/>
      </p:scale>
      <p:origin x="0" y="0"/>
    </p:cViewPr>
  </p:notesTextViewPr>
  <p:sorterViewPr>
    <p:cViewPr>
      <p:scale>
        <a:sx n="100" d="100"/>
        <a:sy n="100" d="100"/>
      </p:scale>
      <p:origin x="0" y="-6904"/>
    </p:cViewPr>
  </p:sorterViewPr>
  <p:notesViewPr>
    <p:cSldViewPr>
      <p:cViewPr>
        <p:scale>
          <a:sx n="125" d="100"/>
          <a:sy n="125" d="100"/>
        </p:scale>
        <p:origin x="2888" y="-12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657B53BC-3B63-49FA-AFC8-B0F0C53D19DF}" type="datetimeFigureOut">
              <a:rPr lang="en-US" smtClean="0"/>
              <a:t>4/30/2020</a:t>
            </a:fld>
            <a:endParaRPr lang="en-US" dirty="0"/>
          </a:p>
        </p:txBody>
      </p:sp>
      <p:sp>
        <p:nvSpPr>
          <p:cNvPr id="4" name="Footer Placeholder 3"/>
          <p:cNvSpPr>
            <a:spLocks noGrp="1"/>
          </p:cNvSpPr>
          <p:nvPr>
            <p:ph type="ftr" sz="quarter" idx="2"/>
          </p:nvPr>
        </p:nvSpPr>
        <p:spPr>
          <a:xfrm>
            <a:off x="1" y="8829537"/>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29537"/>
            <a:ext cx="3038258" cy="465292"/>
          </a:xfrm>
          <a:prstGeom prst="rect">
            <a:avLst/>
          </a:prstGeom>
        </p:spPr>
        <p:txBody>
          <a:bodyPr vert="horz" lIns="90416" tIns="45208" rIns="90416" bIns="45208" rtlCol="0" anchor="b"/>
          <a:lstStyle>
            <a:lvl1pPr algn="r">
              <a:defRPr sz="1200"/>
            </a:lvl1pPr>
          </a:lstStyle>
          <a:p>
            <a:fld id="{CA15EBE5-DAAE-4FE2-AAE0-D9E1DCC94F37}" type="slidenum">
              <a:rPr lang="en-US" smtClean="0"/>
              <a:t>‹#›</a:t>
            </a:fld>
            <a:endParaRPr lang="en-US" dirty="0"/>
          </a:p>
        </p:txBody>
      </p:sp>
    </p:spTree>
    <p:extLst>
      <p:ext uri="{BB962C8B-B14F-4D97-AF65-F5344CB8AC3E}">
        <p14:creationId xmlns:p14="http://schemas.microsoft.com/office/powerpoint/2010/main" val="3852318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F9ED0651-047D-427C-8460-56476AADC3D5}" type="datetimeFigureOut">
              <a:rPr lang="en-US" smtClean="0"/>
              <a:t>4/30/2020</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DE849C0E-547D-4C62-B1CF-488EF789ABD3}" type="slidenum">
              <a:rPr lang="en-US" smtClean="0"/>
              <a:t>‹#›</a:t>
            </a:fld>
            <a:endParaRPr lang="en-US" dirty="0"/>
          </a:p>
        </p:txBody>
      </p:sp>
    </p:spTree>
    <p:extLst>
      <p:ext uri="{BB962C8B-B14F-4D97-AF65-F5344CB8AC3E}">
        <p14:creationId xmlns:p14="http://schemas.microsoft.com/office/powerpoint/2010/main" val="228454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lkc.ohs.acf.hhs.gov/publication/head-start-program-governance-reference-boo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clkc.ohs.acf.hhs.gov/policy/head-start-act/sec-648a-staff-qualifications-developmen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clkc.ohs.acf.hhs.gov/publication/head-start-program-governance-reference-boo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Slide 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Welcome participants to the session and introduce yourself. If you have co-facilitators, invite them to introduce themselves as well. Begin by taking a quick poll. Ask participants to raise their hands if they are 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Governing body or Tribal Council member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Policy Council or policy committee member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Executive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Head Start director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Management staff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Make the point that, regardless of each participants’ role, they have key responsibilities within leadership and governance.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Then, explain the following.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 </a:t>
            </a:r>
            <a:r>
              <a:rPr lang="en-US" sz="1200" dirty="0">
                <a:effectLst/>
                <a:latin typeface="Arial" panose="020B0604020202020204" pitchFamily="34" charset="0"/>
                <a:ea typeface="Arial" panose="020B0604020202020204" pitchFamily="34" charset="0"/>
                <a:cs typeface="Times New Roman" panose="02020603050405020304" pitchFamily="18" charset="0"/>
              </a:rPr>
              <a:t>“The National Center on Program Management and Fiscal Operations (PMFO) has updated Head Start A to Z to align with the revised Head Start Program Performance Standards (HSPPS) that became effective November 2016. Head Start A to Z was originally designed to support new leaders in their Head Start roles. The term ‘leaders’ ensures anyone at the management level, or in some cases the governing body, Tribal Council, or Policy Council level, can attend the sessions or use the materials for independent learning.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“The updated Head Start A to Z, 2.0, learning modules provide baseline-level information primarily through a leadership and management systems lens. The presentations are modeled on ‘learning organization’ concepts. In each of the modules, we recognize key characteristics of learning organizations, including a supportive learning environment, openness to new ideas, and time dedicated for reflection.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“Each attendee has an important role to play in the success of this session. Those with experience remind us where we’ve come from and what we must do to maintain our identity and uniqueness. New members bring a fresh perspective and remind us what we must do to prepare for the future. All roles are essential for Head Start programs to be learning organizations that continue to grow and flourish.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“Head Start A to Z, 2.0, is most successful when it helps us share the best of what we have to offer with a strength-based focus. As you engage in this session, we hope you will support one another in the learning process by generously sharing your knowledge, experience, and perspective.”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1</a:t>
            </a:fld>
            <a:endParaRPr lang="en-US" dirty="0"/>
          </a:p>
        </p:txBody>
      </p:sp>
    </p:spTree>
    <p:extLst>
      <p:ext uri="{BB962C8B-B14F-4D97-AF65-F5344CB8AC3E}">
        <p14:creationId xmlns:p14="http://schemas.microsoft.com/office/powerpoint/2010/main" val="376969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Inclusive Leadership: Head Start Perspective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Say to Participants: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“According to scholars at the Research Center for Leadership in Action, inclusive leadership ’carefully includes the contributions of all stakeholders in the community or organization. Inclusion means being at the table at all levels of the organization, being a valued contributor, and being fully responsible for your contribution to the ultimate result.’</a:t>
            </a:r>
            <a:r>
              <a:rPr lang="en-US" sz="12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 Head Start programs, inclusive leadership is evident in many ways.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Management staff generate information from day-to-day activities that informs the decision-making activities of the Policy Council and governing body or Tribal Council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Policy Council determines the direction of the program (e.g., program structure, options, and locations)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Policy Council and governing body or Tribal Council use information from the management team to provide legal and fiscal oversight to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These three entities collaborate to support Head Start grantees on their five-year journeys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“This structure allows each entity to contribute its unique perspective. When combined, these perspectives shape program operations, direction, and oversight. This comprehensive leadership lens promotes decision-making that reflects the needs of the entire community.”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“Turn to a neighbor. To build on this understanding of inclusive leadership, use the handout to describe how your program reflects these key elements. You have five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After five minutes, bring the group back together and debrief.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aseline="30000" dirty="0">
                <a:effectLst/>
                <a:latin typeface="Arial" panose="020B0604020202020204" pitchFamily="34" charset="0"/>
                <a:ea typeface="Times New Roman" panose="02020603050405020304" pitchFamily="18" charset="0"/>
                <a:cs typeface="Times New Roman" panose="02020603050405020304" pitchFamily="18" charset="0"/>
              </a:rPr>
              <a:t>2 </a:t>
            </a:r>
            <a:r>
              <a:rPr lang="en-US" sz="1000" dirty="0">
                <a:effectLst/>
                <a:latin typeface="Arial" panose="020B0604020202020204" pitchFamily="34" charset="0"/>
                <a:ea typeface="Calibri" panose="020F0502020204030204" pitchFamily="34" charset="0"/>
                <a:cs typeface="Times New Roman" panose="02020603050405020304" pitchFamily="18" charset="0"/>
              </a:rPr>
              <a:t>Sonia Ospina,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Waad</a:t>
            </a:r>
            <a:r>
              <a:rPr lang="en-US" sz="1000" dirty="0">
                <a:effectLst/>
                <a:latin typeface="Arial" panose="020B0604020202020204" pitchFamily="34" charset="0"/>
                <a:ea typeface="Calibri" panose="020F0502020204030204" pitchFamily="34" charset="0"/>
                <a:cs typeface="Times New Roman" panose="02020603050405020304" pitchFamily="18" charset="0"/>
              </a:rPr>
              <a:t> El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Hadidy</a:t>
            </a:r>
            <a:r>
              <a:rPr lang="en-US" sz="1000" dirty="0">
                <a:effectLst/>
                <a:latin typeface="Arial" panose="020B0604020202020204" pitchFamily="34" charset="0"/>
                <a:ea typeface="Calibri" panose="020F0502020204030204" pitchFamily="34" charset="0"/>
                <a:cs typeface="Times New Roman" panose="02020603050405020304" pitchFamily="18" charset="0"/>
              </a:rPr>
              <a:t>, Grisel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Caicedo</a:t>
            </a:r>
            <a:r>
              <a:rPr lang="en-US" sz="1000" dirty="0">
                <a:effectLst/>
                <a:latin typeface="Arial" panose="020B0604020202020204" pitchFamily="34" charset="0"/>
                <a:ea typeface="Calibri" panose="020F0502020204030204" pitchFamily="34" charset="0"/>
                <a:cs typeface="Times New Roman" panose="02020603050405020304" pitchFamily="18" charset="0"/>
              </a:rPr>
              <a:t>, and Amanda Jones. </a:t>
            </a:r>
            <a:r>
              <a:rPr lang="en-US" sz="1000" i="1" dirty="0">
                <a:effectLst/>
                <a:latin typeface="Arial" panose="020B0604020202020204" pitchFamily="34" charset="0"/>
                <a:ea typeface="Calibri" panose="020F0502020204030204" pitchFamily="34" charset="0"/>
                <a:cs typeface="Times New Roman" panose="02020603050405020304" pitchFamily="18" charset="0"/>
              </a:rPr>
              <a:t>Leadership, Diversity and Inclusion: Insights from Scholarship.</a:t>
            </a:r>
            <a:r>
              <a:rPr lang="en-US" sz="1000" dirty="0">
                <a:effectLst/>
                <a:latin typeface="Arial" panose="020B0604020202020204" pitchFamily="34" charset="0"/>
                <a:ea typeface="Calibri" panose="020F0502020204030204" pitchFamily="34" charset="0"/>
                <a:cs typeface="Times New Roman" panose="02020603050405020304" pitchFamily="18" charset="0"/>
              </a:rPr>
              <a:t> Research Center for Leadership in Action: NYU Robert F. Wagner Graduate School of Public Service, April 2011.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10</a:t>
            </a:fld>
            <a:endParaRPr lang="en-US" dirty="0"/>
          </a:p>
        </p:txBody>
      </p:sp>
    </p:spTree>
    <p:extLst>
      <p:ext uri="{BB962C8B-B14F-4D97-AF65-F5344CB8AC3E}">
        <p14:creationId xmlns:p14="http://schemas.microsoft.com/office/powerpoint/2010/main" val="1920939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Call participants’ attention to the slide and give them a moment to read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“Head Start leadership is intentionally structured to seek the voices and perspectives of all three governing entities. Ultimately, though, the governing body or Tribal Council has legal and fiduciary responsibility for the program. That includes responsibility for program compliance and effectiveness.”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11</a:t>
            </a:fld>
            <a:endParaRPr lang="en-US" dirty="0"/>
          </a:p>
        </p:txBody>
      </p:sp>
    </p:spTree>
    <p:extLst>
      <p:ext uri="{BB962C8B-B14F-4D97-AF65-F5344CB8AC3E}">
        <p14:creationId xmlns:p14="http://schemas.microsoft.com/office/powerpoint/2010/main" val="260394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Management and Leadership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“We’ve spent time discussing leadership. Now, let’s talk about how leadership differs from management</a:t>
            </a: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see on the slide, leadership has a strong inspirational component. It’s about intentionally using your power as a leader to motivate your staff toward achieving goals—sometimes big or even visionary goals. Management is about using your standard toolbox of rules, protocols, and procedures to support staff in their day-to-day work. Do you see the difference?”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Ask for a show of hands and lead a brief discussion.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“With the shift from compliance to continuous quality improvement, Head Start programs need leaders who are good at both. Effective leaders use management techniques to move the program through its day-to-day activities. They also use the principles of leadership to inspire the program to perform at an optimum level.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“I’d like each of you to turn to a neighbor and review the handout. Spend seven minutes identifying facets of your program relating to leadership and facets relating to management.”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After seven minutes, ask for volunteers to share highlights of their discussions.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12</a:t>
            </a:fld>
            <a:endParaRPr lang="en-US" dirty="0"/>
          </a:p>
        </p:txBody>
      </p:sp>
    </p:spTree>
    <p:extLst>
      <p:ext uri="{BB962C8B-B14F-4D97-AF65-F5344CB8AC3E}">
        <p14:creationId xmlns:p14="http://schemas.microsoft.com/office/powerpoint/2010/main" val="279853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Structure, Processes, and Relationships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next part of this session looks at Head Start leadership and governance through the lenses of structure, processes, and relationships. As we move through each of these topics, take a moment to reflect on the experiences you’ve had in your program. Use the Structure, Processes, and Relationships handout to record your thoughts and take home ideas.”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13</a:t>
            </a:fld>
            <a:endParaRPr lang="en-US" dirty="0"/>
          </a:p>
        </p:txBody>
      </p:sp>
    </p:spTree>
    <p:extLst>
      <p:ext uri="{BB962C8B-B14F-4D97-AF65-F5344CB8AC3E}">
        <p14:creationId xmlns:p14="http://schemas.microsoft.com/office/powerpoint/2010/main" val="3941761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Distribute the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Head Start Program Governance Reference Book</a:t>
            </a:r>
            <a:r>
              <a:rPr lang="en-US" sz="1200" dirty="0">
                <a:effectLst/>
                <a:latin typeface="Arial" panose="020B0604020202020204" pitchFamily="34" charset="0"/>
                <a:ea typeface="Calibri" panose="020F0502020204030204" pitchFamily="34" charset="0"/>
                <a:cs typeface="Times New Roman" panose="02020603050405020304" pitchFamily="18" charset="0"/>
              </a:rPr>
              <a:t>, either one for each participant or one for each table.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“First, let’s touch down on the federal regulations related to this topic. Leadership and governance are addressed in the Head Start Act and the HSPPS. These documents should be used together for guidance on requirements and policy. The Head Start Act and HSPPS are both available online from the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Early Childhood Learning and Knowledge Center</a:t>
            </a:r>
            <a:r>
              <a:rPr lang="en-US" sz="1200" dirty="0">
                <a:effectLst/>
                <a:latin typeface="Arial" panose="020B0604020202020204" pitchFamily="34" charset="0"/>
                <a:ea typeface="Calibri" panose="020F0502020204030204" pitchFamily="34" charset="0"/>
                <a:cs typeface="Times New Roman" panose="02020603050405020304" pitchFamily="18" charset="0"/>
              </a:rPr>
              <a:t>, which we more commonly call the ECLKC.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Head Start Program Governance Reference Book</a:t>
            </a:r>
            <a:r>
              <a:rPr lang="en-US" sz="1200" dirty="0">
                <a:effectLst/>
                <a:latin typeface="Arial" panose="020B0604020202020204" pitchFamily="34" charset="0"/>
                <a:ea typeface="Calibri" panose="020F0502020204030204" pitchFamily="34" charset="0"/>
                <a:cs typeface="Times New Roman" panose="02020603050405020304" pitchFamily="18" charset="0"/>
              </a:rPr>
              <a:t> is a simple, single-source reference you should keep handy.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“We’re going to delve into some of the regulations as we move through this session. Now, let’s look at governance through the contexts of structure, processes,</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and relationships.”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14</a:t>
            </a:fld>
            <a:endParaRPr lang="en-US" dirty="0"/>
          </a:p>
        </p:txBody>
      </p:sp>
    </p:spTree>
    <p:extLst>
      <p:ext uri="{BB962C8B-B14F-4D97-AF65-F5344CB8AC3E}">
        <p14:creationId xmlns:p14="http://schemas.microsoft.com/office/powerpoint/2010/main" val="157397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Begin this section on governance through the lens of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“Head Start programs have a variety of organizational hosts, also known as ‘auspices.’ These include public or private nonprofits, Community Action Agencies, and school districts. Head Start and Early Head Start agencies are encouraged to shape their leadership and governance structures to their particular auspices. We will revisit this issue later as we discuss the use of advisory committees in governance structures.”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15</a:t>
            </a:fld>
            <a:endParaRPr lang="en-US" dirty="0"/>
          </a:p>
        </p:txBody>
      </p:sp>
    </p:spTree>
    <p:extLst>
      <p:ext uri="{BB962C8B-B14F-4D97-AF65-F5344CB8AC3E}">
        <p14:creationId xmlns:p14="http://schemas.microsoft.com/office/powerpoint/2010/main" val="2545069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Direct participants’ attention to the slide, pointing out relevant sections of the diagram as you move through the bullet points.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diagram depicts Head Start’s leadership and governance structure. It consists of: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governing body or Tribal Council, which exercises legal and fiscal oversight; its duties include the safeguarding of federal funds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Policy Council, which sets the program direction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Management staff, which oversees day-to-day operations of the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the center of the diagram, we see how these three entities come together to jointly move the program forward.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“It is very important that everyone working in these three areas knows their role and responsibilities, and understands how to work together to make decisions on behalf of the program.”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16</a:t>
            </a:fld>
            <a:endParaRPr lang="en-US" dirty="0"/>
          </a:p>
        </p:txBody>
      </p:sp>
    </p:spTree>
    <p:extLst>
      <p:ext uri="{BB962C8B-B14F-4D97-AF65-F5344CB8AC3E}">
        <p14:creationId xmlns:p14="http://schemas.microsoft.com/office/powerpoint/2010/main" val="249933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Continue the section on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Head Start Act says that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governing bodies and Tribal Councils</a:t>
            </a:r>
            <a:r>
              <a:rPr lang="en-US" sz="1200" dirty="0">
                <a:effectLst/>
                <a:latin typeface="Arial" panose="020B0604020202020204" pitchFamily="34" charset="0"/>
                <a:ea typeface="Calibri" panose="020F0502020204030204" pitchFamily="34" charset="0"/>
                <a:cs typeface="Times New Roman" panose="02020603050405020304" pitchFamily="18" charset="0"/>
              </a:rPr>
              <a:t> must include one or more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With expertise in fiscal management or accounting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With expertise in early childhood education and 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Who are licensed attorneys familiar with legal issues that come before the governing body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“Additional members must: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Reflect the community being served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Include parents of children who are currently, or were formerly, enrolled in Head Start programs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Be selected for their expertise in education, business administration, or community affairs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Head Start Act spells out circumstances in which exceptions can be made to the rules. Refer to the Act or check with your Regional Office for details.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“According to the Head Start Act and HSPPS,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Policy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must: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Be elected by parents of children currently enrolled in the Head Start program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Be composed of parents of children currently enrolled in the Head Start program, who must constitute a majority of the council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Include community members at large, some of whom may be parents of formerly enrolled children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Proportionally represent parents of children enrolled in all program options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Policy Council should also include parents and community-at-large representatives from delegate agencies.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“Grantees with delegate agencies should ensure those partners establish a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policy committee</a:t>
            </a:r>
            <a:r>
              <a:rPr lang="en-US" sz="1200" dirty="0">
                <a:effectLst/>
                <a:latin typeface="Arial" panose="020B0604020202020204" pitchFamily="34" charset="0"/>
                <a:ea typeface="Calibri" panose="020F0502020204030204" pitchFamily="34" charset="0"/>
                <a:cs typeface="Times New Roman" panose="02020603050405020304" pitchFamily="18" charset="0"/>
              </a:rPr>
              <a:t>. Policy committees must be composed according to the same rules as the Policy Council.”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DE849C0E-547D-4C62-B1CF-488EF789ABD3}" type="slidenum">
              <a:rPr lang="en-US" smtClean="0"/>
              <a:t>17</a:t>
            </a:fld>
            <a:endParaRPr lang="en-US" dirty="0"/>
          </a:p>
        </p:txBody>
      </p:sp>
    </p:spTree>
    <p:extLst>
      <p:ext uri="{BB962C8B-B14F-4D97-AF65-F5344CB8AC3E}">
        <p14:creationId xmlns:p14="http://schemas.microsoft.com/office/powerpoint/2010/main" val="101442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Call participants’ attention to the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“Earlier, we discussed how Head Start programs may operate under a variety of auspices. If the auspice is a large organization or a regional or state entity, the program may choose to use advisory committees to oversee some aspects of program governance.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“If a program does use advisory committees, the HSPPS say they must: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Establish the structure, communication, and oversight in such a way that the governing body or Tribal Council continues to maintain its legal and fiscal responsibilities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Notify the Regional Office of its intent to establish such an advisory committee”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18</a:t>
            </a:fld>
            <a:endParaRPr lang="en-US" dirty="0"/>
          </a:p>
        </p:txBody>
      </p:sp>
    </p:spTree>
    <p:extLst>
      <p:ext uri="{BB962C8B-B14F-4D97-AF65-F5344CB8AC3E}">
        <p14:creationId xmlns:p14="http://schemas.microsoft.com/office/powerpoint/2010/main" val="2014804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rPr>
              <a:t>Slide 19</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rPr>
              <a:t>Facilitator Notes:</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Continue the section on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Times New Roman" panose="02020603050405020304" pitchFamily="18" charset="0"/>
              </a:rPr>
              <a:t>Say to Participants:</a:t>
            </a:r>
            <a:r>
              <a:rPr lang="en-US" sz="1200" b="1" dirty="0">
                <a:solidFill>
                  <a:srgbClr val="201F1E"/>
                </a:solidFill>
                <a:effectLst/>
                <a:latin typeface="Arial" panose="020B0604020202020204" pitchFamily="34" charset="0"/>
                <a:ea typeface="Times New Roman" panose="02020603050405020304" pitchFamily="18" charset="0"/>
              </a:rPr>
              <a:t> </a:t>
            </a:r>
            <a:r>
              <a:rPr lang="en-US" sz="1200" dirty="0">
                <a:solidFill>
                  <a:srgbClr val="201F1E"/>
                </a:solidFill>
                <a:effectLst/>
                <a:latin typeface="Arial" panose="020B0604020202020204" pitchFamily="34" charset="0"/>
                <a:ea typeface="Times New Roman" panose="02020603050405020304" pitchFamily="18" charset="0"/>
              </a:rPr>
              <a:t>“We can learn from the experiences of large Head Start agencies that have used advisory committees in alternative governance structures. Those agencies have found that:</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Required expertise can be located within either the governing body or the advisory council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Policy Councils are important, and their function must be integrated into whatever alternative structure is designed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Staff can sometimes fulfill legal and fiscal responsibilities while the advisory committee is being established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TA can be helpful in informing structural decisions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201F1E"/>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300"/>
              </a:spcAft>
            </a:pPr>
            <a:r>
              <a:rPr lang="en-US" sz="1200" dirty="0">
                <a:solidFill>
                  <a:srgbClr val="201F1E"/>
                </a:solidFill>
                <a:effectLst/>
                <a:latin typeface="Arial" panose="020B0604020202020204" pitchFamily="34" charset="0"/>
                <a:ea typeface="Times New Roman" panose="02020603050405020304" pitchFamily="18" charset="0"/>
              </a:rPr>
              <a:t>“Large programs considering using an advisory committee in alternative governance structures should ask:</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Would an advisory committee improve administration of the program? If so, how will it relate to the governing body or Tribal Council? How will the governing body or Tribal Council’s ultimate responsibility for the Head Start grant be maintained?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will required expertise be represented in the alternative governance structure?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will the Policy Council function be represented in the alternative structure? How will it be supported?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can TA support us in developing the alternative governance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201F1E"/>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200" dirty="0">
                <a:solidFill>
                  <a:srgbClr val="201F1E"/>
                </a:solidFill>
                <a:effectLst/>
                <a:latin typeface="Arial" panose="020B0604020202020204" pitchFamily="34" charset="0"/>
                <a:ea typeface="Times New Roman" panose="02020603050405020304" pitchFamily="18" charset="0"/>
              </a:rPr>
              <a:t>“Large Head Start programs developing an alternative governance structure should consult with their Regional Office before finalizing plans.”</a:t>
            </a:r>
            <a:endParaRPr lang="en-US" sz="1200" dirty="0">
              <a:effectLst/>
              <a:latin typeface="Times New Roman" panose="02020603050405020304" pitchFamily="18" charset="0"/>
              <a:ea typeface="Times New Roman" panose="02020603050405020304" pitchFamily="18" charset="0"/>
            </a:endParaRPr>
          </a:p>
          <a:p>
            <a:endParaRPr lang="en-US" altLang="en-US" b="0"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56575" indent="-290990">
              <a:defRPr>
                <a:solidFill>
                  <a:schemeClr val="tx1"/>
                </a:solidFill>
                <a:latin typeface="Calibri" pitchFamily="34" charset="0"/>
                <a:ea typeface="MS PGothic" pitchFamily="34" charset="-128"/>
              </a:defRPr>
            </a:lvl2pPr>
            <a:lvl3pPr marL="1163962" indent="-232793">
              <a:defRPr>
                <a:solidFill>
                  <a:schemeClr val="tx1"/>
                </a:solidFill>
                <a:latin typeface="Calibri" pitchFamily="34" charset="0"/>
                <a:ea typeface="MS PGothic" pitchFamily="34" charset="-128"/>
              </a:defRPr>
            </a:lvl3pPr>
            <a:lvl4pPr marL="1629547" indent="-232793">
              <a:defRPr>
                <a:solidFill>
                  <a:schemeClr val="tx1"/>
                </a:solidFill>
                <a:latin typeface="Calibri" pitchFamily="34" charset="0"/>
                <a:ea typeface="MS PGothic" pitchFamily="34" charset="-128"/>
              </a:defRPr>
            </a:lvl4pPr>
            <a:lvl5pPr marL="2095129" indent="-232793">
              <a:defRPr>
                <a:solidFill>
                  <a:schemeClr val="tx1"/>
                </a:solidFill>
                <a:latin typeface="Calibri" pitchFamily="34" charset="0"/>
                <a:ea typeface="MS PGothic" pitchFamily="34" charset="-128"/>
              </a:defRPr>
            </a:lvl5pPr>
            <a:lvl6pPr marL="2560715" indent="-232793" eaLnBrk="0" fontAlgn="base" hangingPunct="0">
              <a:spcBef>
                <a:spcPct val="0"/>
              </a:spcBef>
              <a:spcAft>
                <a:spcPct val="0"/>
              </a:spcAft>
              <a:defRPr>
                <a:solidFill>
                  <a:schemeClr val="tx1"/>
                </a:solidFill>
                <a:latin typeface="Calibri" pitchFamily="34" charset="0"/>
                <a:ea typeface="MS PGothic" pitchFamily="34" charset="-128"/>
              </a:defRPr>
            </a:lvl6pPr>
            <a:lvl7pPr marL="3026299" indent="-232793" eaLnBrk="0" fontAlgn="base" hangingPunct="0">
              <a:spcBef>
                <a:spcPct val="0"/>
              </a:spcBef>
              <a:spcAft>
                <a:spcPct val="0"/>
              </a:spcAft>
              <a:defRPr>
                <a:solidFill>
                  <a:schemeClr val="tx1"/>
                </a:solidFill>
                <a:latin typeface="Calibri" pitchFamily="34" charset="0"/>
                <a:ea typeface="MS PGothic" pitchFamily="34" charset="-128"/>
              </a:defRPr>
            </a:lvl7pPr>
            <a:lvl8pPr marL="3491884" indent="-232793" eaLnBrk="0" fontAlgn="base" hangingPunct="0">
              <a:spcBef>
                <a:spcPct val="0"/>
              </a:spcBef>
              <a:spcAft>
                <a:spcPct val="0"/>
              </a:spcAft>
              <a:defRPr>
                <a:solidFill>
                  <a:schemeClr val="tx1"/>
                </a:solidFill>
                <a:latin typeface="Calibri" pitchFamily="34" charset="0"/>
                <a:ea typeface="MS PGothic" pitchFamily="34" charset="-128"/>
              </a:defRPr>
            </a:lvl8pPr>
            <a:lvl9pPr marL="3957468" indent="-232793" eaLnBrk="0" fontAlgn="base" hangingPunct="0">
              <a:spcBef>
                <a:spcPct val="0"/>
              </a:spcBef>
              <a:spcAft>
                <a:spcPct val="0"/>
              </a:spcAft>
              <a:defRPr>
                <a:solidFill>
                  <a:schemeClr val="tx1"/>
                </a:solidFill>
                <a:latin typeface="Calibri" pitchFamily="34" charset="0"/>
                <a:ea typeface="MS PGothic" pitchFamily="34" charset="-128"/>
              </a:defRPr>
            </a:lvl9pPr>
          </a:lstStyle>
          <a:p>
            <a:fld id="{C77B46C0-2D65-49FC-8D1E-7196CD9DE5BC}" type="slidenum">
              <a:rPr lang="en-US" altLang="en-US" smtClean="0">
                <a:solidFill>
                  <a:prstClr val="black"/>
                </a:solidFill>
              </a:rPr>
              <a:pPr/>
              <a:t>19</a:t>
            </a:fld>
            <a:endParaRPr lang="en-US" altLang="en-US" dirty="0">
              <a:solidFill>
                <a:prstClr val="black"/>
              </a:solidFill>
            </a:endParaRPr>
          </a:p>
        </p:txBody>
      </p:sp>
    </p:spTree>
    <p:extLst>
      <p:ext uri="{BB962C8B-B14F-4D97-AF65-F5344CB8AC3E}">
        <p14:creationId xmlns:p14="http://schemas.microsoft.com/office/powerpoint/2010/main" val="41220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1077" y="4430152"/>
            <a:ext cx="5608320" cy="4183380"/>
          </a:xfrm>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Slide 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Facilitator Notes</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a:t>
            </a:r>
            <a:r>
              <a:rPr lang="en-US" sz="1200"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Distribute the Head Start A to Z Guiding Principles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 </a:t>
            </a:r>
            <a:r>
              <a:rPr lang="en-US" sz="1200" dirty="0">
                <a:effectLst/>
                <a:latin typeface="Arial" panose="020B0604020202020204" pitchFamily="34" charset="0"/>
                <a:ea typeface="Arial" panose="020B0604020202020204" pitchFamily="34" charset="0"/>
                <a:cs typeface="Times New Roman" panose="02020603050405020304" pitchFamily="18" charset="0"/>
              </a:rPr>
              <a:t>“Head Start A to Z, 2.0, is based on six guiding principles. These guiding principles are foundational to the design of the modules and have been aligned with the HSPPS.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“Head Start directors and managers come from all walks of life with a wealth of employment experiences. However, we all share a commitment to a comprehensive, high-quality early childhood experience. We recognize that, to promote school readiness and be responsive to the needs of our communities, we must engage in ongoing professional development. Head Start A to Z, 2.0, was created to support professional growth and development for Head Start leaders.”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Guide the participants to the Head Start A to Z Guiding Principles handout. Review the six principles below. You may paraphrase or slightly summarize.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Successful programs are learning organizations.</a:t>
            </a:r>
            <a:r>
              <a:rPr lang="en-US" sz="1200"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Head Start is a dynamic organization with high expectations, values, and traditions. Programs are constantly responding to changing community needs and evolving best practices. To cultivate a learning organization that thrives in this environment, program leaders must support all staff in becoming life-long learners who embrace challenges as opportunities for collective problem-solving and innovation.</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The effective delivery of services grows out of strong systems.</a:t>
            </a:r>
            <a:r>
              <a:rPr lang="en-US" sz="1200" u="none" strike="noStrike" dirty="0">
                <a:solidFill>
                  <a:srgbClr val="244061"/>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Program leaders must regularly refine their program’s management and fiscal systems. To target community needs and deliver comprehensive services, leaders need to understand systems thinking and view their program through a systems lens. They also need to recognize the relationship between systems, services, and child and family outcomes.</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Sound decision-making is informed by quality data.</a:t>
            </a:r>
            <a:r>
              <a:rPr lang="en-US" sz="1200"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Used in planning, evaluating, and communicating information, quality data is integral to cultivating a culture of continuous quality improvement. To this end, it is critical for leaders to establish efficient processes for collecting, aggregating, analyzing, and synthesizing data. This involves training teachers, home visitors, family advocates, health services workers, and other staff how to integrate data management into their day-to-day work.</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Relationship-building is at the heart of transformational leadership.</a:t>
            </a:r>
            <a:r>
              <a:rPr lang="en-US" sz="1200"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Robust Head Start communities build on authentic relationships between all of their stakeholders, from children, families, staff, and managers to governing bodies, Tribal Councils, and Policy Councils. To cultivate these communities, leaders need to communicate effectively, empower others, foster teambuilding, and nurture collaboration.</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60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School readiness for all is our driving goal.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Head Start leaders play an integral</a:t>
            </a:r>
            <a:r>
              <a:rPr lang="en-US" sz="1200" b="1" u="none" strike="noStrike" dirty="0">
                <a:solidFill>
                  <a:srgbClr val="1460AB"/>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role in</a:t>
            </a:r>
            <a:r>
              <a:rPr lang="en-US" sz="1200" b="1" u="none" strike="noStrike" dirty="0">
                <a:solidFill>
                  <a:srgbClr val="1460AB"/>
                </a:solidFill>
                <a:effectLst/>
                <a:latin typeface="Arial" panose="020B0604020202020204" pitchFamily="34" charset="0"/>
                <a:ea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conceiving and promoting an inclusive vision of school readiness. To support children with diverse abilities and backgrounds to develop the skills, knowledge, and attitudes needed to be successful in school, effective leaders must stay informed on developments in early childhood education. They also must actively collaborate with parents, staff, governing bodies, local education agencies, and community partners in embedding these best practices into services and programming.</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1F3864"/>
              </a:buClr>
              <a:buFont typeface="+mj-lt"/>
              <a:buAutoNum type="arabicPeriod"/>
            </a:pPr>
            <a:r>
              <a:rPr lang="en-US" sz="1200" b="1" u="none" strike="noStrike" dirty="0">
                <a:solidFill>
                  <a:srgbClr val="1F3864"/>
                </a:solidFill>
                <a:effectLst/>
                <a:latin typeface="Arial" panose="020B0604020202020204" pitchFamily="34" charset="0"/>
                <a:ea typeface="Arial" panose="020B0604020202020204" pitchFamily="34" charset="0"/>
                <a:cs typeface="Arial" panose="020B0604020202020204" pitchFamily="34" charset="0"/>
              </a:rPr>
              <a:t>Culturally and linguistically diverse organizations rely on intentional, specific, and coordinated approaches. </a:t>
            </a:r>
            <a:r>
              <a:rPr lang="en-US" sz="1200" u="none" strike="noStrike" dirty="0">
                <a:effectLst/>
                <a:latin typeface="Arial" panose="020B0604020202020204" pitchFamily="34" charset="0"/>
                <a:ea typeface="Arial" panose="020B0604020202020204" pitchFamily="34" charset="0"/>
                <a:cs typeface="Arial" panose="020B0604020202020204" pitchFamily="34" charset="0"/>
              </a:rPr>
              <a:t>To ensure the full and effective participation of dual language learners and their families, Head Start leaders must coordinate program-wide plans that involve all service areas and multiple staff. This includes staying connected to the communities served, implementing targeted strategies, and articulating how programs and services address specific linguistic and cultural needs.</a:t>
            </a:r>
            <a:r>
              <a:rPr lang="en-US" sz="1200" b="1" u="none" strike="noStrike" dirty="0">
                <a:solidFill>
                  <a:srgbClr val="244061"/>
                </a:solidFill>
                <a:effectLst/>
                <a:latin typeface="Arial" panose="020B0604020202020204" pitchFamily="34" charset="0"/>
                <a:ea typeface="Arial" panose="020B0604020202020204" pitchFamily="34" charset="0"/>
                <a:cs typeface="Arial" panose="020B0604020202020204" pitchFamily="34" charset="0"/>
              </a:rPr>
              <a:t> </a:t>
            </a:r>
            <a:endParaRPr lang="en-US" sz="1100" u="none" strike="noStrike"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 </a:t>
            </a:r>
            <a:r>
              <a:rPr lang="en-US" sz="1200" dirty="0">
                <a:effectLst/>
                <a:latin typeface="Arial" panose="020B0604020202020204" pitchFamily="34" charset="0"/>
                <a:ea typeface="Arial" panose="020B0604020202020204" pitchFamily="34" charset="0"/>
                <a:cs typeface="Times New Roman" panose="02020603050405020304" pitchFamily="18" charset="0"/>
              </a:rPr>
              <a:t>“In addition to anchoring the content in Head Start A to Z, 2.0, you will revisit these guiding principles in all of the trainings offered by PMFO.”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a:t>
            </a:fld>
            <a:endParaRPr lang="en-US" dirty="0"/>
          </a:p>
        </p:txBody>
      </p:sp>
    </p:spTree>
    <p:extLst>
      <p:ext uri="{BB962C8B-B14F-4D97-AF65-F5344CB8AC3E}">
        <p14:creationId xmlns:p14="http://schemas.microsoft.com/office/powerpoint/2010/main" val="120000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Begin the section on leadership and governance processes.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“As we move from considering structure to processes, take a moment to reflect on what you’re learning. Record your thoughts on your Structure, Processes, and Relationships handout.</a:t>
            </a:r>
            <a:r>
              <a:rPr lang="en-US" sz="1200" dirty="0">
                <a:effectLst/>
                <a:latin typeface="Arial" panose="020B0604020202020204" pitchFamily="34" charset="0"/>
                <a:ea typeface="Arial" panose="020B060402020202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20</a:t>
            </a:fld>
            <a:endParaRPr lang="en-US" dirty="0"/>
          </a:p>
        </p:txBody>
      </p:sp>
    </p:spTree>
    <p:extLst>
      <p:ext uri="{BB962C8B-B14F-4D97-AF65-F5344CB8AC3E}">
        <p14:creationId xmlns:p14="http://schemas.microsoft.com/office/powerpoint/2010/main" val="4076562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blank Head Start Program Leadership Responsibilities and Mission Possible Activity Instructions handouts to each table. Make sure you’ve prepared for this exercise in advance by cutting apart the tasks on the Intel for Mission Possible Activity handout and placing them in envelopes, one for each table. Have copies of the completed Head Start Program Leadership Responsibilities handout to distribute at the end. You may wish to play </a:t>
            </a:r>
            <a:r>
              <a:rPr lang="en-US" sz="1200" i="1" dirty="0">
                <a:effectLst/>
                <a:latin typeface="Arial" panose="020B0604020202020204" pitchFamily="34" charset="0"/>
                <a:ea typeface="Calibri" panose="020F0502020204030204" pitchFamily="34" charset="0"/>
                <a:cs typeface="Times New Roman" panose="02020603050405020304" pitchFamily="18" charset="0"/>
              </a:rPr>
              <a:t>Mission Impossible</a:t>
            </a:r>
            <a:r>
              <a:rPr lang="en-US" sz="1200" dirty="0">
                <a:effectLst/>
                <a:latin typeface="Arial" panose="020B0604020202020204" pitchFamily="34" charset="0"/>
                <a:ea typeface="Calibri" panose="020F0502020204030204" pitchFamily="34" charset="0"/>
                <a:cs typeface="Times New Roman" panose="02020603050405020304" pitchFamily="18" charset="0"/>
              </a:rPr>
              <a:t> music at the beginning and end of the exercise.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“Now that we have discussed the structural considerations that impact leadership and governance, let’s do an activity to identify the responsibilities of the governing body/Tribal Council, Policy Council, and management 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“I’d like each table to complete the blank Mission Possible handout. Do this by drawing one task at a time out of the envelope on your table and figuring out together where on the handout the task belongs. Note that a bit of information has already been filled in for you. Use the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Head Start Program Governance Reference Book</a:t>
            </a:r>
            <a:r>
              <a:rPr lang="en-US" sz="1200" dirty="0">
                <a:effectLst/>
                <a:latin typeface="Arial" panose="020B0604020202020204" pitchFamily="34" charset="0"/>
                <a:ea typeface="Calibri" panose="020F0502020204030204" pitchFamily="34" charset="0"/>
                <a:cs typeface="Times New Roman" panose="02020603050405020304" pitchFamily="18" charset="0"/>
              </a:rPr>
              <a:t> as a guide. You’ll have 20 minutes.”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After 20 minutes, distribute the Program Leadership Responsibilities (Completed)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“Take a look at the completed diagram. How does it look compared to yours?”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Give participants about a minute to review the completed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“What did you learn in this exercise that you didn’t know before?”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Solicit responses.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21</a:t>
            </a:fld>
            <a:endParaRPr lang="en-US" dirty="0"/>
          </a:p>
        </p:txBody>
      </p:sp>
    </p:spTree>
    <p:extLst>
      <p:ext uri="{BB962C8B-B14F-4D97-AF65-F5344CB8AC3E}">
        <p14:creationId xmlns:p14="http://schemas.microsoft.com/office/powerpoint/2010/main" val="2195673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Follow the prompts in this script to progress through the images. Distribute the Head Start Leadership and Governance Key Activities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next five slides show key activities that shape the foundation of leadership and governance within Head Start programs. These activities are a combination of governance best practices and functions required by the Head Start Act and HSPPS. As we look at these slides, we’ll consider how activities are connected to one another and how information flows back and forth. The handout has the same information; use it as a reference when you go back to your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to the next image.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management staff</a:t>
            </a:r>
            <a:r>
              <a:rPr lang="en-US" sz="1200" dirty="0">
                <a:effectLst/>
                <a:latin typeface="Arial" panose="020B0604020202020204" pitchFamily="34" charset="0"/>
                <a:ea typeface="Calibri" panose="020F0502020204030204" pitchFamily="34" charset="0"/>
                <a:cs typeface="Times New Roman" panose="02020603050405020304" pitchFamily="18" charset="0"/>
              </a:rPr>
              <a:t> supports the Policy Council and governing body or Tribal Council in their respective responsibilities. For state-level grantees, decisions have to be made about which management departments will serve in this role.”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second time to the next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“As stated earlier,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Policy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sets the direction for the program. Policy Councils for state-level grantees should explore how to best represent parents’ voices given a large service area.”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90881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third time to the final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governing body or Tribal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has legal and fiscal responsibility for administering the grant.”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22</a:t>
            </a:fld>
            <a:endParaRPr lang="en-US" dirty="0"/>
          </a:p>
        </p:txBody>
      </p:sp>
    </p:spTree>
    <p:extLst>
      <p:ext uri="{BB962C8B-B14F-4D97-AF65-F5344CB8AC3E}">
        <p14:creationId xmlns:p14="http://schemas.microsoft.com/office/powerpoint/2010/main" val="7727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Follow the prompts in this script to progress through the images. Distribute the Head Start Leadership and Governance Key Activities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next five slides show key activities that shape the foundation of leadership and governance within Head Start programs. These activities are a combination of governance best practices and functions required by the Head Start Act and HSPPS. As we look at these slides, we’ll consider how activities are connected to one another and how information flows back and forth. The handout has the same information; use it as a reference when you go back to your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to the next image.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management staff</a:t>
            </a:r>
            <a:r>
              <a:rPr lang="en-US" sz="1200" dirty="0">
                <a:effectLst/>
                <a:latin typeface="Arial" panose="020B0604020202020204" pitchFamily="34" charset="0"/>
                <a:ea typeface="Calibri" panose="020F0502020204030204" pitchFamily="34" charset="0"/>
                <a:cs typeface="Times New Roman" panose="02020603050405020304" pitchFamily="18" charset="0"/>
              </a:rPr>
              <a:t> supports the Policy Council and governing body or Tribal Council in their respective responsibilities. For state-level grantees, decisions have to be made about which management departments will serve in this role.”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second time to the next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“As stated earlier,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Policy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sets the direction for the program. Policy Councils for state-level grantees should explore how to best represent parents’ voices given a large service area.”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90881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third time to the final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governing body or Tribal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has legal and fiscal responsibility for administering the grant.”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23</a:t>
            </a:fld>
            <a:endParaRPr lang="en-US" dirty="0"/>
          </a:p>
        </p:txBody>
      </p:sp>
    </p:spTree>
    <p:extLst>
      <p:ext uri="{BB962C8B-B14F-4D97-AF65-F5344CB8AC3E}">
        <p14:creationId xmlns:p14="http://schemas.microsoft.com/office/powerpoint/2010/main" val="529929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Follow the prompts in this script to progress through the images. Distribute the Head Start Leadership and Governance Key Activities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next five slides show key activities that shape the foundation of leadership and governance within Head Start programs. These activities are a combination of governance best practices and functions required by the Head Start Act and HSPPS. As we look at these slides, we’ll consider how activities are connected to one another and how information flows back and forth. The handout has the same information; use it as a reference when you go back to your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to the next image.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management staff</a:t>
            </a:r>
            <a:r>
              <a:rPr lang="en-US" sz="1200" dirty="0">
                <a:effectLst/>
                <a:latin typeface="Arial" panose="020B0604020202020204" pitchFamily="34" charset="0"/>
                <a:ea typeface="Calibri" panose="020F0502020204030204" pitchFamily="34" charset="0"/>
                <a:cs typeface="Times New Roman" panose="02020603050405020304" pitchFamily="18" charset="0"/>
              </a:rPr>
              <a:t> supports the Policy Council and governing body or Tribal Council in their respective responsibilities. For state-level grantees, decisions have to be made about which management departments will serve in this role.”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second time to the next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“As stated earlier,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Policy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sets the direction for the program. Policy Councils for state-level grantees should explore how to best represent parents’ voices given a large service area.”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90881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third time to the final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governing body or Tribal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has legal and fiscal responsibility for administering the grant.”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24</a:t>
            </a:fld>
            <a:endParaRPr lang="en-US" dirty="0"/>
          </a:p>
        </p:txBody>
      </p:sp>
    </p:spTree>
    <p:extLst>
      <p:ext uri="{BB962C8B-B14F-4D97-AF65-F5344CB8AC3E}">
        <p14:creationId xmlns:p14="http://schemas.microsoft.com/office/powerpoint/2010/main" val="1191973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Follow the prompts in this script to progress through the images. Distribute the Head Start Leadership and Governance Key Activities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next five slides show key activities that shape the foundation of leadership and governance within Head Start programs. These activities are a combination of governance best practices and functions required by the Head Start Act and HSPPS. As we look at these slides, we’ll consider how activities are connected to one another and how information flows back and forth. The handout has the same information; use it as a reference when you go back to your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to the next image.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management staff</a:t>
            </a:r>
            <a:r>
              <a:rPr lang="en-US" sz="1200" dirty="0">
                <a:effectLst/>
                <a:latin typeface="Arial" panose="020B0604020202020204" pitchFamily="34" charset="0"/>
                <a:ea typeface="Calibri" panose="020F0502020204030204" pitchFamily="34" charset="0"/>
                <a:cs typeface="Times New Roman" panose="02020603050405020304" pitchFamily="18" charset="0"/>
              </a:rPr>
              <a:t> supports the Policy Council and governing body or Tribal Council in their respective responsibilities. For state-level grantees, decisions have to be made about which management departments will serve in this role.”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second time to the next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“As stated earlier,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Policy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sets the direction for the program. Policy Councils for state-level grantees should explore how to best represent parents’ voices given a large service area.”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90881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third time to the final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governing body or Tribal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has legal and fiscal responsibility for administering the grant.”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25</a:t>
            </a:fld>
            <a:endParaRPr lang="en-US" dirty="0"/>
          </a:p>
        </p:txBody>
      </p:sp>
    </p:spTree>
    <p:extLst>
      <p:ext uri="{BB962C8B-B14F-4D97-AF65-F5344CB8AC3E}">
        <p14:creationId xmlns:p14="http://schemas.microsoft.com/office/powerpoint/2010/main" val="555164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Follow the prompts in this script to progress through the images. Distribute the Head Start Leadership and Governance Key Activities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next five slides show key activities that shape the foundation of leadership and governance within Head Start programs. These activities are a combination of governance best practices and functions required by the Head Start Act and HSPPS. As we look at these slides, we’ll consider how activities are connected to one another and how information flows back and forth. The handout has the same information; use it as a reference when you go back to your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to the next image.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management staff</a:t>
            </a:r>
            <a:r>
              <a:rPr lang="en-US" sz="1200" dirty="0">
                <a:effectLst/>
                <a:latin typeface="Arial" panose="020B0604020202020204" pitchFamily="34" charset="0"/>
                <a:ea typeface="Calibri" panose="020F0502020204030204" pitchFamily="34" charset="0"/>
                <a:cs typeface="Times New Roman" panose="02020603050405020304" pitchFamily="18" charset="0"/>
              </a:rPr>
              <a:t> supports the Policy Council and governing body or Tribal Council in their respective responsibilities. For state-level grantees, decisions have to be made about which management departments will serve in this role.”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second time to the next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“As stated earlier,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Policy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sets the direction for the program. Policy Councils for state-level grantees should explore how to best represent parents’ voices given a large service area.”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90881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third time to the final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governing body or Tribal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has legal and fiscal responsibility for administering the grant.”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26</a:t>
            </a:fld>
            <a:endParaRPr lang="en-US" dirty="0"/>
          </a:p>
        </p:txBody>
      </p:sp>
    </p:spTree>
    <p:extLst>
      <p:ext uri="{BB962C8B-B14F-4D97-AF65-F5344CB8AC3E}">
        <p14:creationId xmlns:p14="http://schemas.microsoft.com/office/powerpoint/2010/main" val="3456898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Follow the prompts in this script to progress through the images. Distribute the Head Start Leadership and Governance Key Activities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next five slides show key activities that shape the foundation of leadership and governance within Head Start programs. These activities are a combination of governance best practices and functions required by the Head Start Act and HSPPS. As we look at these slides, we’ll consider how activities are connected to one another and how information flows back and forth. The handout has the same information; use it as a reference when you go back to your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to the next image.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management staff</a:t>
            </a:r>
            <a:r>
              <a:rPr lang="en-US" sz="1200" dirty="0">
                <a:effectLst/>
                <a:latin typeface="Arial" panose="020B0604020202020204" pitchFamily="34" charset="0"/>
                <a:ea typeface="Calibri" panose="020F0502020204030204" pitchFamily="34" charset="0"/>
                <a:cs typeface="Times New Roman" panose="02020603050405020304" pitchFamily="18" charset="0"/>
              </a:rPr>
              <a:t> supports the Policy Council and governing body or Tribal Council in their respective responsibilities. For state-level grantees, decisions have to be made about which management departments will serve in this role.”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second time to the next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“As stated earlier, 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Policy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sets the direction for the program. Policy Councils for state-level grantees should explore how to best represent parents’ voices given a large service area.”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90881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Advance a third time to the final image.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governing body or Tribal Council</a:t>
            </a:r>
            <a:r>
              <a:rPr lang="en-US" sz="1200" dirty="0">
                <a:effectLst/>
                <a:latin typeface="Arial" panose="020B0604020202020204" pitchFamily="34" charset="0"/>
                <a:ea typeface="Calibri" panose="020F0502020204030204" pitchFamily="34" charset="0"/>
                <a:cs typeface="Times New Roman" panose="02020603050405020304" pitchFamily="18" charset="0"/>
              </a:rPr>
              <a:t> has legal and fiscal responsibility for administering the grant.”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27</a:t>
            </a:fld>
            <a:endParaRPr lang="en-US" dirty="0"/>
          </a:p>
        </p:txBody>
      </p:sp>
    </p:spTree>
    <p:extLst>
      <p:ext uri="{BB962C8B-B14F-4D97-AF65-F5344CB8AC3E}">
        <p14:creationId xmlns:p14="http://schemas.microsoft.com/office/powerpoint/2010/main" val="3185465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1638935" algn="l"/>
              </a:tabLs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23.1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paragraph below. You will advance a total of three times.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focuses on governing body responsibilities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with fiscal and legal implications. The average Head Start grant is about $5 million. This amount includes contractual obligations related to facilities and transportation management, as well as grant activities such as Early Head Start-Child Care Partnerships. Therefore, it is important to highlight these key legal and fiscal expectations.”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comment on how tasks relate to one another.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28</a:t>
            </a:fld>
            <a:endParaRPr lang="en-US" dirty="0"/>
          </a:p>
        </p:txBody>
      </p:sp>
    </p:spTree>
    <p:extLst>
      <p:ext uri="{BB962C8B-B14F-4D97-AF65-F5344CB8AC3E}">
        <p14:creationId xmlns:p14="http://schemas.microsoft.com/office/powerpoint/2010/main" val="571538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1638935" algn="l"/>
              </a:tabLs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23.2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paragraph below. You will advance a total of three times.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focuses on governing body responsibilities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with fiscal and legal implications. The average Head Start grant is about $5 million. This amount includes contractual obligations related to facilities and transportation management, as well as grant activities such as Early Head Start-Child Care Partnerships. Therefore, it is important to highlight these key legal and fiscal expectations.”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comment on how tasks relate to one another.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29</a:t>
            </a:fld>
            <a:endParaRPr lang="en-US" dirty="0"/>
          </a:p>
        </p:txBody>
      </p:sp>
    </p:spTree>
    <p:extLst>
      <p:ext uri="{BB962C8B-B14F-4D97-AF65-F5344CB8AC3E}">
        <p14:creationId xmlns:p14="http://schemas.microsoft.com/office/powerpoint/2010/main" val="270795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Slide 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Facilitator Notes</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a:t>
            </a:r>
            <a:r>
              <a:rPr lang="en-US" sz="1200"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Conduct the following introductory exercise.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1F4E79"/>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“Before we review this session’s learning objectives, I’d like you to discuss the following questions with your tablemates.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Arial" panose="020B0604020202020204" pitchFamily="34" charset="0"/>
              <a:buAutoNum type="arabicPeriod"/>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is currently working well within your program’s leadership and governance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Arial" panose="020B0604020202020204" pitchFamily="34" charset="0"/>
              <a:buAutoNum type="arabicPeriod"/>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challenges are you experiencing?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Arial" panose="020B0604020202020204" pitchFamily="34" charset="0"/>
              <a:buAutoNum type="arabicPeriod"/>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do you hope to learn in this session about how to build on what’s working well and address any challenges you’re having?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“You’ll have seven minutes to do this exercise.”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After seven minutes, call the group back together and ask each table to report their answers. Write them down on three sheets of chart paper, one for each question. Post these at the front of the room so you can reference them during the session.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Question 1 responses might include: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conversations include all perspectives—the governing body or Tribal Council, Policy Council, and management 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Our governing body/Tribal Council and Policy Council members are actively involved in program 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Our governing body or Tribal Council members practice effective fiscal and legal oversight on behalf of the agency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Agency reports are informative and sent out in a timely manner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Question 2 responses might include: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Our governing body and Policy Council aren’t always included in key conversations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Our Tribal Council and Policy Council should have more conversations about the implications of financial and operations reports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Our governing entities don’t have enough time to absorb agenda items and supporting materials before they meet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Question 3 responses might include: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My responsibilities as a governing body, Tribal Council, or Policy Council member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to communicate with my Head Start executive director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to get parents engaged in Policy Council meetings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3</a:t>
            </a:fld>
            <a:endParaRPr lang="en-US" dirty="0"/>
          </a:p>
        </p:txBody>
      </p:sp>
    </p:spTree>
    <p:extLst>
      <p:ext uri="{BB962C8B-B14F-4D97-AF65-F5344CB8AC3E}">
        <p14:creationId xmlns:p14="http://schemas.microsoft.com/office/powerpoint/2010/main" val="34439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1638935" algn="l"/>
              </a:tabLs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23.3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paragraph below. You will advance a total of three times.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focuses on governing body responsibilities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with fiscal and legal implications. The average Head Start grant is about $5 million. This amount includes contractual obligations related to facilities and transportation management, as well as grant activities such as Early Head Start-Child Care Partnerships. Therefore, it is important to highlight these key legal and fiscal expectations.”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comment on how tasks relate to one another.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30</a:t>
            </a:fld>
            <a:endParaRPr lang="en-US" dirty="0"/>
          </a:p>
        </p:txBody>
      </p:sp>
    </p:spTree>
    <p:extLst>
      <p:ext uri="{BB962C8B-B14F-4D97-AF65-F5344CB8AC3E}">
        <p14:creationId xmlns:p14="http://schemas.microsoft.com/office/powerpoint/2010/main" val="2233984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1638935" algn="l"/>
              </a:tabLs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23.4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paragraph below. You will advance a total of three times.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focuses on governing body responsibilities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with fiscal and legal implications. The average Head Start grant is about $5 million. This amount includes contractual obligations related to facilities and transportation management, as well as grant activities such as Early Head Start-Child Care Partnerships. Therefore, it is important to highlight these key legal and fiscal expectations.”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comment on how tasks relate to one another.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31</a:t>
            </a:fld>
            <a:endParaRPr lang="en-US" dirty="0"/>
          </a:p>
        </p:txBody>
      </p:sp>
    </p:spTree>
    <p:extLst>
      <p:ext uri="{BB962C8B-B14F-4D97-AF65-F5344CB8AC3E}">
        <p14:creationId xmlns:p14="http://schemas.microsoft.com/office/powerpoint/2010/main" val="2057082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1638935" algn="l"/>
              </a:tabLs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23.5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paragraph below. You will advance a total of three times.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focuses on governing body responsibilities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with fiscal and legal implications. The average Head Start grant is about $5 million. This amount includes contractual obligations related to facilities and transportation management, as well as grant activities such as Early Head Start-Child Care Partnerships. Therefore, it is important to highlight these key legal and fiscal expectations.”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comment on how tasks relate to one another.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32</a:t>
            </a:fld>
            <a:endParaRPr lang="en-US" dirty="0"/>
          </a:p>
        </p:txBody>
      </p:sp>
    </p:spTree>
    <p:extLst>
      <p:ext uri="{BB962C8B-B14F-4D97-AF65-F5344CB8AC3E}">
        <p14:creationId xmlns:p14="http://schemas.microsoft.com/office/powerpoint/2010/main" val="228497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1638935" algn="l"/>
              </a:tabLs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23.6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paragraph below. You will advance a total of three times.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focuses on governing body responsibilities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with fiscal and legal implications. The average Head Start grant is about $5 million. This amount includes contractual obligations related to facilities and transportation management, as well as grant activities such as Early Head Start-Child Care Partnerships. Therefore, it is important to highlight these key legal and fiscal expectations.”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comment on how tasks relate to one another.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33</a:t>
            </a:fld>
            <a:endParaRPr lang="en-US" dirty="0"/>
          </a:p>
        </p:txBody>
      </p:sp>
    </p:spTree>
    <p:extLst>
      <p:ext uri="{BB962C8B-B14F-4D97-AF65-F5344CB8AC3E}">
        <p14:creationId xmlns:p14="http://schemas.microsoft.com/office/powerpoint/2010/main" val="4134228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shows key reporting requirements for the Policy Council and governing body or Tribal Council. We can also see some suggested planning activities, which are the overlapping ‘sweet spot’ in the Venn diagram.”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call attention to how tasks are related. Invite questions and 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34</a:t>
            </a:fld>
            <a:endParaRPr lang="en-US" dirty="0"/>
          </a:p>
        </p:txBody>
      </p:sp>
    </p:spTree>
    <p:extLst>
      <p:ext uri="{BB962C8B-B14F-4D97-AF65-F5344CB8AC3E}">
        <p14:creationId xmlns:p14="http://schemas.microsoft.com/office/powerpoint/2010/main" val="2267443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shows key reporting requirements for the Policy Council and governing body or Tribal Council. We can also see some suggested planning activities, which are the overlapping ‘sweet spot’ in the Venn diagram.”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call attention to how tasks are related. Invite questions and 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35</a:t>
            </a:fld>
            <a:endParaRPr lang="en-US" dirty="0"/>
          </a:p>
        </p:txBody>
      </p:sp>
    </p:spTree>
    <p:extLst>
      <p:ext uri="{BB962C8B-B14F-4D97-AF65-F5344CB8AC3E}">
        <p14:creationId xmlns:p14="http://schemas.microsoft.com/office/powerpoint/2010/main" val="1221657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shows key reporting requirements for the Policy Council and governing body or Tribal Council. We can also see some suggested planning activities, which are the overlapping ‘sweet spot’ in the Venn diagram.”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call attention to how tasks are related. Invite questions and 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36</a:t>
            </a:fld>
            <a:endParaRPr lang="en-US" dirty="0"/>
          </a:p>
        </p:txBody>
      </p:sp>
    </p:spTree>
    <p:extLst>
      <p:ext uri="{BB962C8B-B14F-4D97-AF65-F5344CB8AC3E}">
        <p14:creationId xmlns:p14="http://schemas.microsoft.com/office/powerpoint/2010/main" val="3635639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shows key reporting requirements for the Policy Council and governing body or Tribal Council. We can also see some suggested planning activities, which are the overlapping ‘sweet spot’ in the Venn diagram.”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call attention to how tasks are related. Invite questions and 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37</a:t>
            </a:fld>
            <a:endParaRPr lang="en-US" dirty="0"/>
          </a:p>
        </p:txBody>
      </p:sp>
    </p:spTree>
    <p:extLst>
      <p:ext uri="{BB962C8B-B14F-4D97-AF65-F5344CB8AC3E}">
        <p14:creationId xmlns:p14="http://schemas.microsoft.com/office/powerpoint/2010/main" val="3653357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shows key reporting requirements for the Policy Council and governing body or Tribal Council. We can also see some suggested planning activities, which are the overlapping ‘sweet spot’ in the Venn diagram.”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call attention to how tasks are related. Invite questions and 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38</a:t>
            </a:fld>
            <a:endParaRPr lang="en-US" dirty="0"/>
          </a:p>
        </p:txBody>
      </p:sp>
    </p:spTree>
    <p:extLst>
      <p:ext uri="{BB962C8B-B14F-4D97-AF65-F5344CB8AC3E}">
        <p14:creationId xmlns:p14="http://schemas.microsoft.com/office/powerpoint/2010/main" val="4264543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“This slide shows key reporting requirements for the Policy Council and governing body or Tribal Council. We can also see some suggested planning activities, which are the overlapping ‘sweet spot’ in the Venn diagram.”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advance through the animation, call attention to how tasks are related. Invite questions and 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39</a:t>
            </a:fld>
            <a:endParaRPr lang="en-US" dirty="0"/>
          </a:p>
        </p:txBody>
      </p:sp>
    </p:spTree>
    <p:extLst>
      <p:ext uri="{BB962C8B-B14F-4D97-AF65-F5344CB8AC3E}">
        <p14:creationId xmlns:p14="http://schemas.microsoft.com/office/powerpoint/2010/main" val="8805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Slide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Facilitator Notes</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Distribute the Reflective Practice Tool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a:t>
            </a:r>
            <a:r>
              <a:rPr lang="en-US" sz="1200" b="1" dirty="0">
                <a:solidFill>
                  <a:srgbClr val="1F4E79"/>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“In this session, participants will: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Learn the foundational elements of systems and systems thinking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Recognize how Head Start management systems support leadership and governance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Explore Head Start leadership and governance through the lenses of structure, processes, and relationships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Identify strategies and resources for strengthening leadership and governance capacity”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Guide participants to the Reflective Practice Tool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 </a:t>
            </a:r>
            <a:r>
              <a:rPr lang="en-US" sz="1200" dirty="0">
                <a:effectLst/>
                <a:latin typeface="Arial" panose="020B0604020202020204" pitchFamily="34" charset="0"/>
                <a:ea typeface="Arial" panose="020B0604020202020204" pitchFamily="34" charset="0"/>
                <a:cs typeface="Times New Roman" panose="02020603050405020304" pitchFamily="18" charset="0"/>
              </a:rPr>
              <a:t>“At the end of our session, you will be asked to use this Reflective Practice Tool</a:t>
            </a:r>
            <a:r>
              <a:rPr lang="en-US" sz="1200" b="1"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to write down some key thoughts based on what you’ve learned. We encourage you to jot down some preliminary thoughts as we move through the session.”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4</a:t>
            </a:fld>
            <a:endParaRPr lang="en-US" dirty="0"/>
          </a:p>
        </p:txBody>
      </p:sp>
    </p:spTree>
    <p:extLst>
      <p:ext uri="{BB962C8B-B14F-4D97-AF65-F5344CB8AC3E}">
        <p14:creationId xmlns:p14="http://schemas.microsoft.com/office/powerpoint/2010/main" val="3275671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each entity has responsibilities around monitoring program performance.”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40</a:t>
            </a:fld>
            <a:endParaRPr lang="en-US" dirty="0"/>
          </a:p>
        </p:txBody>
      </p:sp>
    </p:spTree>
    <p:extLst>
      <p:ext uri="{BB962C8B-B14F-4D97-AF65-F5344CB8AC3E}">
        <p14:creationId xmlns:p14="http://schemas.microsoft.com/office/powerpoint/2010/main" val="4186647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each entity has responsibilities around monitoring program performance.”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41</a:t>
            </a:fld>
            <a:endParaRPr lang="en-US" dirty="0"/>
          </a:p>
        </p:txBody>
      </p:sp>
    </p:spTree>
    <p:extLst>
      <p:ext uri="{BB962C8B-B14F-4D97-AF65-F5344CB8AC3E}">
        <p14:creationId xmlns:p14="http://schemas.microsoft.com/office/powerpoint/2010/main" val="39848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each entity has responsibilities around monitoring program performance.”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42</a:t>
            </a:fld>
            <a:endParaRPr lang="en-US" dirty="0"/>
          </a:p>
        </p:txBody>
      </p:sp>
    </p:spTree>
    <p:extLst>
      <p:ext uri="{BB962C8B-B14F-4D97-AF65-F5344CB8AC3E}">
        <p14:creationId xmlns:p14="http://schemas.microsoft.com/office/powerpoint/2010/main" val="3944712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each entity has responsibilities around monitoring program performance.”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43</a:t>
            </a:fld>
            <a:endParaRPr lang="en-US" dirty="0"/>
          </a:p>
        </p:txBody>
      </p:sp>
    </p:spTree>
    <p:extLst>
      <p:ext uri="{BB962C8B-B14F-4D97-AF65-F5344CB8AC3E}">
        <p14:creationId xmlns:p14="http://schemas.microsoft.com/office/powerpoint/2010/main" val="3045494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each entity has responsibilities around monitoring program performance.”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44</a:t>
            </a:fld>
            <a:endParaRPr lang="en-US" dirty="0"/>
          </a:p>
        </p:txBody>
      </p:sp>
    </p:spTree>
    <p:extLst>
      <p:ext uri="{BB962C8B-B14F-4D97-AF65-F5344CB8AC3E}">
        <p14:creationId xmlns:p14="http://schemas.microsoft.com/office/powerpoint/2010/main" val="21525120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25.6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three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each entity has responsibilities around monitoring program performance.”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49C0E-547D-4C62-B1CF-488EF789ABD3}" type="slidenum">
              <a:rPr lang="en-US" smtClean="0"/>
              <a:t>45</a:t>
            </a:fld>
            <a:endParaRPr lang="en-US" dirty="0"/>
          </a:p>
        </p:txBody>
      </p:sp>
    </p:spTree>
    <p:extLst>
      <p:ext uri="{BB962C8B-B14F-4D97-AF65-F5344CB8AC3E}">
        <p14:creationId xmlns:p14="http://schemas.microsoft.com/office/powerpoint/2010/main" val="491556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two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the Policy Council and governing body or Tribal Council share roles and responsibilities.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 should note that in cases where the governing body/Tribal Council and Policy Council cannot reach agreement on key decisions, the HSPPS outlines impasse procedures.”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46</a:t>
            </a:fld>
            <a:endParaRPr lang="en-US" dirty="0"/>
          </a:p>
        </p:txBody>
      </p:sp>
    </p:spTree>
    <p:extLst>
      <p:ext uri="{BB962C8B-B14F-4D97-AF65-F5344CB8AC3E}">
        <p14:creationId xmlns:p14="http://schemas.microsoft.com/office/powerpoint/2010/main" val="743015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two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the Policy Council and governing body or Tribal Council share roles and responsibilities.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 should note that in cases where the governing body/Tribal Council and Policy Council cannot reach agreement on key decisions, the HSPPS outlines impasse procedures.”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47</a:t>
            </a:fld>
            <a:endParaRPr lang="en-US" dirty="0"/>
          </a:p>
        </p:txBody>
      </p:sp>
    </p:spTree>
    <p:extLst>
      <p:ext uri="{BB962C8B-B14F-4D97-AF65-F5344CB8AC3E}">
        <p14:creationId xmlns:p14="http://schemas.microsoft.com/office/powerpoint/2010/main" val="896535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two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the Policy Council and governing body or Tribal Council share roles and responsibilities.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 should note that in cases where the governing body/Tribal Council and Policy Council cannot reach agreement on key decisions, the HSPPS outlines impasse procedures.”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48</a:t>
            </a:fld>
            <a:endParaRPr lang="en-US" dirty="0"/>
          </a:p>
        </p:txBody>
      </p:sp>
    </p:spTree>
    <p:extLst>
      <p:ext uri="{BB962C8B-B14F-4D97-AF65-F5344CB8AC3E}">
        <p14:creationId xmlns:p14="http://schemas.microsoft.com/office/powerpoint/2010/main" val="2610159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two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the Policy Council and governing body or Tribal Council share roles and responsibilities.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 should note that in cases where the governing body/Tribal Council and Policy Council cannot reach agreement on key decisions, the HSPPS outlines impasse procedures.”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49</a:t>
            </a:fld>
            <a:endParaRPr lang="en-US" dirty="0"/>
          </a:p>
        </p:txBody>
      </p:sp>
    </p:spTree>
    <p:extLst>
      <p:ext uri="{BB962C8B-B14F-4D97-AF65-F5344CB8AC3E}">
        <p14:creationId xmlns:p14="http://schemas.microsoft.com/office/powerpoint/2010/main" val="64232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“Head Start leadership and governance: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Set the direction for Head Start and Early Head Start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Exercise fiscal and legal oversight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Create a balanced representation of voices that ensure stakeholder input, diversity, and accountability to the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“Now, let’s take a look at how leadership and governance is reflected in systems and systems thinking.”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en-US" baseline="0" dirty="0"/>
          </a:p>
          <a:p>
            <a:pPr marL="628650" lvl="1" indent="-171450">
              <a:buFont typeface="Arial" panose="020B0604020202020204" pitchFamily="34" charset="0"/>
              <a:buChar char="•"/>
            </a:pPr>
            <a:endParaRPr lang="en-US" baseline="0" dirty="0"/>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5</a:t>
            </a:fld>
            <a:endParaRPr lang="en-US" dirty="0"/>
          </a:p>
        </p:txBody>
      </p:sp>
    </p:spTree>
    <p:extLst>
      <p:ext uri="{BB962C8B-B14F-4D97-AF65-F5344CB8AC3E}">
        <p14:creationId xmlns:p14="http://schemas.microsoft.com/office/powerpoint/2010/main" val="3202538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is animated. Progress through it while reading the script below. You will advance a total of two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“This slide shows the areas where the Policy Council and governing body or Tribal Council share roles and responsibilities.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“We should note that in cases where the governing body/Tribal Council and Policy Council cannot reach agreement on key decisions, the HSPPS outlines impasse procedures.”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50</a:t>
            </a:fld>
            <a:endParaRPr lang="en-US" dirty="0"/>
          </a:p>
        </p:txBody>
      </p:sp>
    </p:spTree>
    <p:extLst>
      <p:ext uri="{BB962C8B-B14F-4D97-AF65-F5344CB8AC3E}">
        <p14:creationId xmlns:p14="http://schemas.microsoft.com/office/powerpoint/2010/main" val="11600250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Continue the section on leadership and governance processes.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i="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“Let’s revisit the Program Leadership diagram to remind ourselves how entities work together to provide leadership and strategic direction. This level of coordination is possible because the governing body or Tribal Council, Policy Council, and management staff all engage in ongoing planning. That process is outlined in the next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51</a:t>
            </a:fld>
            <a:endParaRPr lang="en-US" dirty="0"/>
          </a:p>
        </p:txBody>
      </p:sp>
    </p:spTree>
    <p:extLst>
      <p:ext uri="{BB962C8B-B14F-4D97-AF65-F5344CB8AC3E}">
        <p14:creationId xmlns:p14="http://schemas.microsoft.com/office/powerpoint/2010/main" val="3514368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Program Planning Cycle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“Program planning is essential to all Head Start and Early Head Start programs. Members of governing bodies/Tribal Councils and Policy Councils receive updates on goals and objectives supporting their program’s five-year plan. They also have an opportunity to be part of the planning teams responsible for developing those goals and objectives. Given that members may be involved in activities related to the planning cycle, we want to spend some time describing how it works.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“Take a close look at the slide. Notice that planning is a circular process that continues to build and evolve over time. Think of the cycle as a slow-moving wheel with forward momentum. Since we’re looking at the planning cycle through a systems lens, note that each of the planning activities we’ll be talking about is embedded in one of the 12 Head Start management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your own words, point out the following elements of the planning cycle and describe each briefly.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Community Assessment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(red arrow)</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The first step in the planning process is conducting the community assessment, which evaluates needs in the community. This occurs at least once during the five-year grant cycle and is reviewed and updated annually.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Program Goal Development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(green box)</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As a result of the community assessment, your Head Start program develops and updates key program goals that establish a blueprint for what you want to accomplish in the next five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Action Plan and Budget Development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(orange and blue boxes)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You implement action plans and a corresponding budget that logistically and financially support the program goals you’ve developed.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Ongoing Monitoring</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(purple and yellow boxes)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This system helps you determine if your planning activities are having the intended results, and if not, the changes that need to be made.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Self-Assessment</a:t>
            </a:r>
            <a:r>
              <a:rPr lang="en-US" sz="1200"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(blue box)</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Just as the community assessment process takes stock of the external environment, the annual self-assessment examines how well your program’s internal functions are helping you achieve program goals.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“As you can see, the program planning cycle requires different management systems to work together to inform the development of goals and monitor whether the program is achieving them. Program leadership and governance entities analyze the connections and relationships between the management systems on an ongoing basis. In that way, they are actively applying systems thinking.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 have a question. How many of you can name at least some of the five-year goals that were articulated in your last grant?”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Ask for a show of hands.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“They may or may not readily come to mind. If they’re not all easy to recall, ask for a refresher on them at your next meeting. It’s helpful to keep them in mind as you move through your various tasks.”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52</a:t>
            </a:fld>
            <a:endParaRPr lang="en-US" dirty="0"/>
          </a:p>
        </p:txBody>
      </p:sp>
    </p:spTree>
    <p:extLst>
      <p:ext uri="{BB962C8B-B14F-4D97-AF65-F5344CB8AC3E}">
        <p14:creationId xmlns:p14="http://schemas.microsoft.com/office/powerpoint/2010/main" val="3349694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End this section on leadership and governance processes.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“As a reminder, governing body and Tribal Council members are charged with fiscal and legal oversight of the Head Start or Early Head Start program. This includes risk management. Risk management is the forecasting and evaluation of financial risks, and the identification of procedures to avoid or minimize the fiscal impact of risks.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 Head Start programs, this means: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Working with key management staff on approving fiscal policies and procedures that safeguard federal funds (e.g., requirements on signing checks)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Being responsive to issues raised in financial audits (e.g., exercising internal controls)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Addressing issues that arise in Head Start reports and implementing ways to avoid repeat issues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Making sure the governing body or Tribal Council includes members with adequate fiscal expertise”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53</a:t>
            </a:fld>
            <a:endParaRPr lang="en-US" dirty="0"/>
          </a:p>
        </p:txBody>
      </p:sp>
    </p:spTree>
    <p:extLst>
      <p:ext uri="{BB962C8B-B14F-4D97-AF65-F5344CB8AC3E}">
        <p14:creationId xmlns:p14="http://schemas.microsoft.com/office/powerpoint/2010/main" val="1520061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Begin this section on the importance of relationships in leadership and governance.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“Let’s move on to the importance of developing respectful and productive relationships among the governance entities. Remember to jot down ideas on your Structure, Processes, and Relationships handout as we move through this section.”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54</a:t>
            </a:fld>
            <a:endParaRPr lang="en-US" dirty="0"/>
          </a:p>
        </p:txBody>
      </p:sp>
    </p:spTree>
    <p:extLst>
      <p:ext uri="{BB962C8B-B14F-4D97-AF65-F5344CB8AC3E}">
        <p14:creationId xmlns:p14="http://schemas.microsoft.com/office/powerpoint/2010/main" val="39435456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Call participants’ attention to the slide.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In the article ‘Child Care/Head Start Partnership Snapshot: What the Research Says About Establishing and Sustaining Partnerships,’ author Diane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Schilder</a:t>
            </a:r>
            <a:r>
              <a:rPr lang="en-US" sz="1200" dirty="0">
                <a:effectLst/>
                <a:latin typeface="Arial" panose="020B0604020202020204" pitchFamily="34" charset="0"/>
                <a:ea typeface="Calibri" panose="020F0502020204030204" pitchFamily="34" charset="0"/>
                <a:cs typeface="Times New Roman" panose="02020603050405020304" pitchFamily="18" charset="0"/>
              </a:rPr>
              <a:t> says communication is key to making partnerships work.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“Successful partnerships report they have:</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3</a:t>
            </a:r>
            <a:endParaRPr lang="en-US" sz="11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Good communication across and within organizations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Mutual respect among individuals working in the partnership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feeling that each is a full partner and everyone’s voice is heard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Ability to call one another when needed”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00" baseline="30000" dirty="0">
                <a:effectLst/>
                <a:latin typeface="Arial" panose="020B0604020202020204" pitchFamily="34" charset="0"/>
                <a:ea typeface="Calibri" panose="020F0502020204030204" pitchFamily="34" charset="0"/>
                <a:cs typeface="Times New Roman" panose="02020603050405020304" pitchFamily="18" charset="0"/>
              </a:rPr>
              <a:t>3 </a:t>
            </a:r>
            <a:r>
              <a:rPr lang="en-US" sz="1000" dirty="0">
                <a:effectLst/>
                <a:latin typeface="Arial" panose="020B0604020202020204" pitchFamily="34" charset="0"/>
                <a:ea typeface="Calibri" panose="020F0502020204030204" pitchFamily="34" charset="0"/>
                <a:cs typeface="Times New Roman" panose="02020603050405020304" pitchFamily="18" charset="0"/>
              </a:rPr>
              <a:t>Diane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Schilder</a:t>
            </a:r>
            <a:r>
              <a:rPr lang="en-US" sz="1000" dirty="0">
                <a:effectLst/>
                <a:latin typeface="Arial" panose="020B0604020202020204" pitchFamily="34" charset="0"/>
                <a:ea typeface="Calibri" panose="020F0502020204030204" pitchFamily="34" charset="0"/>
                <a:cs typeface="Times New Roman" panose="02020603050405020304" pitchFamily="18" charset="0"/>
              </a:rPr>
              <a:t>. </a:t>
            </a:r>
            <a:r>
              <a:rPr lang="en-US" sz="1000" i="1" dirty="0">
                <a:effectLst/>
                <a:latin typeface="Arial" panose="020B0604020202020204" pitchFamily="34" charset="0"/>
                <a:ea typeface="Calibri" panose="020F0502020204030204" pitchFamily="34" charset="0"/>
                <a:cs typeface="Times New Roman" panose="02020603050405020304" pitchFamily="18" charset="0"/>
              </a:rPr>
              <a:t>Child Care/Head Start Partnership Snapshot: What the Research Says About Establishing and Sustaining Partnerships.</a:t>
            </a:r>
            <a:r>
              <a:rPr lang="en-US" sz="1000" dirty="0">
                <a:effectLst/>
                <a:latin typeface="Arial" panose="020B0604020202020204" pitchFamily="34" charset="0"/>
                <a:ea typeface="Calibri" panose="020F0502020204030204" pitchFamily="34" charset="0"/>
                <a:cs typeface="Times New Roman" panose="02020603050405020304" pitchFamily="18" charset="0"/>
              </a:rPr>
              <a:t> Waltham, MA: Education Development Center, Inc., 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55</a:t>
            </a:fld>
            <a:endParaRPr lang="en-US" dirty="0"/>
          </a:p>
        </p:txBody>
      </p:sp>
    </p:spTree>
    <p:extLst>
      <p:ext uri="{BB962C8B-B14F-4D97-AF65-F5344CB8AC3E}">
        <p14:creationId xmlns:p14="http://schemas.microsoft.com/office/powerpoint/2010/main" val="4127430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Call participants’ attention to the slide.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“As you can see from the list on the slide, it is very important to foster a working partnership between the program director and fiscal officer. This partnership should extend to program and fiscal staff members. To have a positive working partnership, you need: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Committed leadership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Trust between the Head Start director and fiscal officer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 common vision and goal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Joint training sessions for 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 plan for ongoing communication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“You can learn more about the fundamentals of strong communication in the Learning for New Leaders: Head Start A to Z, 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DE849C0E-547D-4C62-B1CF-488EF789ABD3}" type="slidenum">
              <a:rPr lang="en-US" smtClean="0"/>
              <a:t>56</a:t>
            </a:fld>
            <a:endParaRPr lang="en-US" dirty="0"/>
          </a:p>
        </p:txBody>
      </p:sp>
    </p:spTree>
    <p:extLst>
      <p:ext uri="{BB962C8B-B14F-4D97-AF65-F5344CB8AC3E}">
        <p14:creationId xmlns:p14="http://schemas.microsoft.com/office/powerpoint/2010/main" val="950303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Call participants’ attention to the slide.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“As we take a final look at this diagram, note how the arrows on the slide suggest constant communication among the three entities. When these three entities operate in sync with one other, your Head Start program is better positioned to move from compliance to excellence.”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EE876283-54F3-4449-A563-AF6B7B280576}"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9114798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710892" y="4451119"/>
            <a:ext cx="5839920" cy="4215922"/>
          </a:xfrm>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If members of governing bodies or Tribal Councils constitute more than half of your trainee group, proceed with the activity below. Otherwise, skip this slide and activity.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Distribute the Governance Readiness Assessment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“How ready is your governing body or Tribal Council to fulfill its many responsibilities? It’s a complicated question, and there are many factors to consider before you can answer it. Let’s do an exercise that may give you some insight.”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the handout with participants. Then, ask them to form teams of two to four people.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“Take a look at the Governance Readiness Assessment handout. We’re going to focus on Section 2, which begins on page 10. This section provides a framework for assessing the governing body or Tribal Council’s practices in six categories: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Structural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Fiduciary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Strategic direction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Leadership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Community relations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Decision-making”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Assign each team one of the categories. Depending on the number of teams, you may need to assign some categories twice.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“Working with your team, review each indicator in your assigned category and complete the worksheet. When you’re finished, select which stage of development best applies to your governing body or Tribal Council. Write comments where indicated that explain why you think so. You have 10 minutes for this exercise.”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After 10 minutes, bring the group back together and ask volunteers to share how they scored themselves. Ask them what areas their governing body or Tribal Council was particularly strong in, and where challenges remain.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“Consider charting the results of your assessment on your Structure, Processes, and Relationships handout to prioritize the issues you want to address when you return to your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56575" indent="-290990">
              <a:defRPr>
                <a:solidFill>
                  <a:schemeClr val="tx1"/>
                </a:solidFill>
                <a:latin typeface="Calibri" pitchFamily="34" charset="0"/>
                <a:ea typeface="MS PGothic" pitchFamily="34" charset="-128"/>
              </a:defRPr>
            </a:lvl2pPr>
            <a:lvl3pPr marL="1163962" indent="-232793">
              <a:defRPr>
                <a:solidFill>
                  <a:schemeClr val="tx1"/>
                </a:solidFill>
                <a:latin typeface="Calibri" pitchFamily="34" charset="0"/>
                <a:ea typeface="MS PGothic" pitchFamily="34" charset="-128"/>
              </a:defRPr>
            </a:lvl3pPr>
            <a:lvl4pPr marL="1629547" indent="-232793">
              <a:defRPr>
                <a:solidFill>
                  <a:schemeClr val="tx1"/>
                </a:solidFill>
                <a:latin typeface="Calibri" pitchFamily="34" charset="0"/>
                <a:ea typeface="MS PGothic" pitchFamily="34" charset="-128"/>
              </a:defRPr>
            </a:lvl4pPr>
            <a:lvl5pPr marL="2095129" indent="-232793">
              <a:defRPr>
                <a:solidFill>
                  <a:schemeClr val="tx1"/>
                </a:solidFill>
                <a:latin typeface="Calibri" pitchFamily="34" charset="0"/>
                <a:ea typeface="MS PGothic" pitchFamily="34" charset="-128"/>
              </a:defRPr>
            </a:lvl5pPr>
            <a:lvl6pPr marL="2560715" indent="-232793" eaLnBrk="0" fontAlgn="base" hangingPunct="0">
              <a:spcBef>
                <a:spcPct val="0"/>
              </a:spcBef>
              <a:spcAft>
                <a:spcPct val="0"/>
              </a:spcAft>
              <a:defRPr>
                <a:solidFill>
                  <a:schemeClr val="tx1"/>
                </a:solidFill>
                <a:latin typeface="Calibri" pitchFamily="34" charset="0"/>
                <a:ea typeface="MS PGothic" pitchFamily="34" charset="-128"/>
              </a:defRPr>
            </a:lvl6pPr>
            <a:lvl7pPr marL="3026299" indent="-232793" eaLnBrk="0" fontAlgn="base" hangingPunct="0">
              <a:spcBef>
                <a:spcPct val="0"/>
              </a:spcBef>
              <a:spcAft>
                <a:spcPct val="0"/>
              </a:spcAft>
              <a:defRPr>
                <a:solidFill>
                  <a:schemeClr val="tx1"/>
                </a:solidFill>
                <a:latin typeface="Calibri" pitchFamily="34" charset="0"/>
                <a:ea typeface="MS PGothic" pitchFamily="34" charset="-128"/>
              </a:defRPr>
            </a:lvl7pPr>
            <a:lvl8pPr marL="3491884" indent="-232793" eaLnBrk="0" fontAlgn="base" hangingPunct="0">
              <a:spcBef>
                <a:spcPct val="0"/>
              </a:spcBef>
              <a:spcAft>
                <a:spcPct val="0"/>
              </a:spcAft>
              <a:defRPr>
                <a:solidFill>
                  <a:schemeClr val="tx1"/>
                </a:solidFill>
                <a:latin typeface="Calibri" pitchFamily="34" charset="0"/>
                <a:ea typeface="MS PGothic" pitchFamily="34" charset="-128"/>
              </a:defRPr>
            </a:lvl8pPr>
            <a:lvl9pPr marL="3957468" indent="-232793" eaLnBrk="0" fontAlgn="base" hangingPunct="0">
              <a:spcBef>
                <a:spcPct val="0"/>
              </a:spcBef>
              <a:spcAft>
                <a:spcPct val="0"/>
              </a:spcAft>
              <a:defRPr>
                <a:solidFill>
                  <a:schemeClr val="tx1"/>
                </a:solidFill>
                <a:latin typeface="Calibri" pitchFamily="34" charset="0"/>
                <a:ea typeface="MS PGothic" pitchFamily="34" charset="-128"/>
              </a:defRPr>
            </a:lvl9pPr>
          </a:lstStyle>
          <a:p>
            <a:fld id="{1FD59809-CE4D-44DF-AA49-26649FEEFDA7}" type="slidenum">
              <a:rPr lang="en-US" altLang="en-US" smtClean="0">
                <a:solidFill>
                  <a:srgbClr val="000000"/>
                </a:solidFill>
              </a:rPr>
              <a:pPr/>
              <a:t>58</a:t>
            </a:fld>
            <a:endParaRPr lang="en-US" altLang="en-US" dirty="0">
              <a:solidFill>
                <a:srgbClr val="000000"/>
              </a:solidFill>
            </a:endParaRPr>
          </a:p>
        </p:txBody>
      </p:sp>
    </p:spTree>
    <p:extLst>
      <p:ext uri="{BB962C8B-B14F-4D97-AF65-F5344CB8AC3E}">
        <p14:creationId xmlns:p14="http://schemas.microsoft.com/office/powerpoint/2010/main" val="17999638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2510155"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2510155" algn="l"/>
              </a:tabLs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Call participants’ attention to the slide.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 </a:t>
            </a:r>
            <a:r>
              <a:rPr lang="en-US" sz="1200" dirty="0">
                <a:effectLst/>
                <a:latin typeface="Arial" panose="020B0604020202020204" pitchFamily="34" charset="0"/>
                <a:ea typeface="Calibri" panose="020F0502020204030204" pitchFamily="34" charset="0"/>
                <a:cs typeface="Times New Roman" panose="02020603050405020304" pitchFamily="18" charset="0"/>
              </a:rPr>
              <a:t>“The interactive Head Start Leadership and Governance training module is an additional resource you can access through the ECLKC.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module is self-paced and features many activities and real-world scenarios. It’s an excellent way for management staff and members of governing bodies, Tribal Councils, Policy Councils, and policy committees to refine their governance knowledge and leadership skills.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training is organized around five learning modules, as you can see. Take a moment to jot down the link on the slide. Alternatively, you can search for the module on ECLKC.”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470596">
              <a:defRPr/>
            </a:pPr>
            <a:endParaRPr lang="en-US" b="1" dirty="0"/>
          </a:p>
        </p:txBody>
      </p:sp>
      <p:sp>
        <p:nvSpPr>
          <p:cNvPr id="4" name="Slide Number Placeholder 3"/>
          <p:cNvSpPr>
            <a:spLocks noGrp="1"/>
          </p:cNvSpPr>
          <p:nvPr>
            <p:ph type="sldNum" sz="quarter" idx="10"/>
          </p:nvPr>
        </p:nvSpPr>
        <p:spPr/>
        <p:txBody>
          <a:bodyPr/>
          <a:lstStyle/>
          <a:p>
            <a:fld id="{EE876283-54F3-4449-A563-AF6B7B280576}"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84015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Begin this section on systems and systems thinking.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“Please take a few moments to read the statement on the slide and reflect on its meaning.”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Give participants about 15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“We see from the statement that systems have three primary characteristics. First, a system is a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group of interacting, interrelated, or interdependent parts.</a:t>
            </a:r>
            <a:r>
              <a:rPr lang="en-US" sz="1200" b="1"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parts form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a complex and unified whole </a:t>
            </a:r>
            <a:r>
              <a:rPr lang="en-US" sz="1200" dirty="0">
                <a:effectLst/>
                <a:latin typeface="Arial" panose="020B0604020202020204" pitchFamily="34" charset="0"/>
                <a:ea typeface="Calibri" panose="020F0502020204030204" pitchFamily="34" charset="0"/>
                <a:cs typeface="Times New Roman" panose="02020603050405020304" pitchFamily="18" charset="0"/>
              </a:rPr>
              <a:t>that has </a:t>
            </a: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a specific purpose.</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1</a:t>
            </a:r>
            <a:endParaRPr lang="en-US" sz="11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aseline="30000" dirty="0">
                <a:effectLst/>
                <a:latin typeface="Arial" panose="020B0604020202020204" pitchFamily="34" charset="0"/>
                <a:ea typeface="Calibri" panose="020F0502020204030204" pitchFamily="34" charset="0"/>
                <a:cs typeface="Times New Roman" panose="02020603050405020304" pitchFamily="18" charset="0"/>
              </a:rPr>
              <a:t>1 </a:t>
            </a:r>
            <a:r>
              <a:rPr lang="en-US" sz="1000" dirty="0">
                <a:effectLst/>
                <a:latin typeface="Arial" panose="020B0604020202020204" pitchFamily="34" charset="0"/>
                <a:ea typeface="Calibri" panose="020F0502020204030204" pitchFamily="34" charset="0"/>
                <a:cs typeface="Times New Roman" panose="02020603050405020304" pitchFamily="18" charset="0"/>
              </a:rPr>
              <a:t>Daniel H. Kim. </a:t>
            </a:r>
            <a:r>
              <a:rPr lang="en-US" sz="1000" i="1" dirty="0">
                <a:effectLst/>
                <a:latin typeface="Arial" panose="020B0604020202020204" pitchFamily="34" charset="0"/>
                <a:ea typeface="Calibri" panose="020F0502020204030204" pitchFamily="34" charset="0"/>
                <a:cs typeface="Times New Roman" panose="02020603050405020304" pitchFamily="18" charset="0"/>
              </a:rPr>
              <a:t>Introduction to Systems Thinking.</a:t>
            </a:r>
            <a:r>
              <a:rPr lang="en-US" sz="1000" dirty="0">
                <a:effectLst/>
                <a:latin typeface="Arial" panose="020B0604020202020204" pitchFamily="34" charset="0"/>
                <a:ea typeface="Calibri" panose="020F0502020204030204" pitchFamily="34" charset="0"/>
                <a:cs typeface="Times New Roman" panose="02020603050405020304" pitchFamily="18" charset="0"/>
              </a:rPr>
              <a:t> Westford, MA: Pegasus Communications, Inc., 1999.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en-US" baseline="0" dirty="0"/>
          </a:p>
          <a:p>
            <a:pPr marL="628650" lvl="1" indent="-171450">
              <a:buFont typeface="Arial" panose="020B0604020202020204" pitchFamily="34" charset="0"/>
              <a:buChar char="•"/>
            </a:pPr>
            <a:endParaRPr lang="en-US" baseline="0" dirty="0"/>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6</a:t>
            </a:fld>
            <a:endParaRPr lang="en-US" dirty="0"/>
          </a:p>
        </p:txBody>
      </p:sp>
    </p:spTree>
    <p:extLst>
      <p:ext uri="{BB962C8B-B14F-4D97-AF65-F5344CB8AC3E}">
        <p14:creationId xmlns:p14="http://schemas.microsoft.com/office/powerpoint/2010/main" val="15441653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Review key messages with participants.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“As we wrap up this session, let’s review key takeaways.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Individuals in leadership and governance roles must view their work through a systems lens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Head Start management systems support leadership and governance functions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Head Start leadership and governance relies on effective structures, processes, and relationships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Leaders should proactively work to strengthen leadership and governance capacity”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60</a:t>
            </a:fld>
            <a:endParaRPr lang="en-US" dirty="0"/>
          </a:p>
        </p:txBody>
      </p:sp>
    </p:spTree>
    <p:extLst>
      <p:ext uri="{BB962C8B-B14F-4D97-AF65-F5344CB8AC3E}">
        <p14:creationId xmlns:p14="http://schemas.microsoft.com/office/powerpoint/2010/main" val="6937809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The final exercise is intended to help participants reflect on and reinforce what they’ve learned. Guide participants to the Reflective Practice Tool handout.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4E79"/>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“Now, let’s take some time to turn inward, to digest and reflect honestly on what we’ve learned and how we will use this information to benefit our Head Start work after we leave.”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Using the handout, direct participants to take a few minutes to reflect and write down their thoughts about the following questions on the handout: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have you learned?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excites or concerns you about what you have learned?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will you do with what you’ve learned?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If time permits, allow volunteers to share their responses aloud, and process the activity using the following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themes are emerging?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insights do you need to remember?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can you use these insights?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61</a:t>
            </a:fld>
            <a:endParaRPr lang="en-US" dirty="0"/>
          </a:p>
        </p:txBody>
      </p:sp>
    </p:spTree>
    <p:extLst>
      <p:ext uri="{BB962C8B-B14F-4D97-AF65-F5344CB8AC3E}">
        <p14:creationId xmlns:p14="http://schemas.microsoft.com/office/powerpoint/2010/main" val="1498041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Slide 38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Facilitator Notes:</a:t>
            </a:r>
            <a:r>
              <a:rPr lang="en-US" sz="11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Direct participants’ attention to the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b="1"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“We’ve already mentioned some resources available to you on the ECLKC. Here are some additional resources. You can learn about others by going to the site and typing topics into the search bar.”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62</a:t>
            </a:fld>
            <a:endParaRPr lang="en-US" dirty="0"/>
          </a:p>
        </p:txBody>
      </p:sp>
    </p:spTree>
    <p:extLst>
      <p:ext uri="{BB962C8B-B14F-4D97-AF65-F5344CB8AC3E}">
        <p14:creationId xmlns:p14="http://schemas.microsoft.com/office/powerpoint/2010/main" val="2104438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39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b="1"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Contact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63</a:t>
            </a:fld>
            <a:endParaRPr lang="en-US" dirty="0"/>
          </a:p>
        </p:txBody>
      </p:sp>
    </p:spTree>
    <p:extLst>
      <p:ext uri="{BB962C8B-B14F-4D97-AF65-F5344CB8AC3E}">
        <p14:creationId xmlns:p14="http://schemas.microsoft.com/office/powerpoint/2010/main" val="2856327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r>
              <a:rPr lang="en-US" sz="1200" i="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Call participants’ attention to the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Say to Participants:</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“As we think more deeply about these three characteristics, we should note that: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Often, parts of a system are systems themselves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Most nonprofits are made up various systems that combine to form the organization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organization exists for a specific purpose: to achieve its vision and mission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“Let’s take a look at how these concepts apply to Head Start and Early Head Start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en-US" baseline="0" dirty="0"/>
          </a:p>
          <a:p>
            <a:pPr marL="628650" lvl="1" indent="-171450">
              <a:buFont typeface="Arial" panose="020B0604020202020204" pitchFamily="34" charset="0"/>
              <a:buChar char="•"/>
            </a:pPr>
            <a:endParaRPr lang="en-US" baseline="0" dirty="0"/>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7</a:t>
            </a:fld>
            <a:endParaRPr lang="en-US" dirty="0"/>
          </a:p>
        </p:txBody>
      </p:sp>
    </p:spTree>
    <p:extLst>
      <p:ext uri="{BB962C8B-B14F-4D97-AF65-F5344CB8AC3E}">
        <p14:creationId xmlns:p14="http://schemas.microsoft.com/office/powerpoint/2010/main" val="408959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Continue this section on systems thinking.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b="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Say to Participants: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“Systems thinking focuses on how a system’s constituent parts work together. It’s an analytic tool that allows us to see the big picture and solve problems. Systems thinking: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Explores how various elements within a system influence one another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Studies relationships between interacting parts over time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SzPts val="1200"/>
              <a:buFont typeface="Symbol" pitchFamily="2"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Looks for patterns and seeks root causes of problems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“Systems thinking is not a new concept. Many organizations use it as a way to better understand themselves. As Head Start programs pursue continuous improvement, systems thinking has become foundational to our success.” </a:t>
            </a:r>
            <a:endParaRPr lang="en-US" baseline="0" dirty="0"/>
          </a:p>
        </p:txBody>
      </p:sp>
      <p:sp>
        <p:nvSpPr>
          <p:cNvPr id="4" name="Slide Number Placeholder 3"/>
          <p:cNvSpPr>
            <a:spLocks noGrp="1"/>
          </p:cNvSpPr>
          <p:nvPr>
            <p:ph type="sldNum" sz="quarter" idx="10"/>
          </p:nvPr>
        </p:nvSpPr>
        <p:spPr/>
        <p:txBody>
          <a:bodyPr/>
          <a:lstStyle/>
          <a:p>
            <a:fld id="{DE849C0E-547D-4C62-B1CF-488EF789ABD3}" type="slidenum">
              <a:rPr lang="en-US" smtClean="0"/>
              <a:t>8</a:t>
            </a:fld>
            <a:endParaRPr lang="en-US" dirty="0"/>
          </a:p>
        </p:txBody>
      </p:sp>
    </p:spTree>
    <p:extLst>
      <p:ext uri="{BB962C8B-B14F-4D97-AF65-F5344CB8AC3E}">
        <p14:creationId xmlns:p14="http://schemas.microsoft.com/office/powerpoint/2010/main" val="244549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Slide 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i="1"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Call participants’ attention to the slide</a:t>
            </a:r>
            <a:r>
              <a:rPr lang="en-US" sz="1200" dirty="0">
                <a:solidFill>
                  <a:srgbClr val="1F3864"/>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dirty="0">
                <a:solidFill>
                  <a:srgbClr val="1F386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a:t>
            </a:r>
            <a:r>
              <a:rPr lang="en-US" sz="1200" dirty="0">
                <a:solidFill>
                  <a:srgbClr val="1F4E79"/>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“The Head Start Management Systems Wheel can help us understand how leadership and governance fit into the overall picture.”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In your own words, explain the graphic on the slide by pointing to its various elements and describing each, basing your descriptions on the bullet points below.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dark blue outer circle</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includes the functions of leadership and governance, which we’re focusing on in this session. Leadership and governance are the bedrock of effective management, encompassing and informing the 12 management systems.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300"/>
              </a:spcAft>
              <a:buClr>
                <a:srgbClr val="1F3864"/>
              </a:buClr>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yellow circle</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outlines the scope of these systems.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1F3864"/>
              </a:buClr>
              <a:buFont typeface="Symbol" pitchFamily="2" charset="2"/>
              <a:buChar char=""/>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segmented aqua blue ring</a:t>
            </a:r>
            <a:r>
              <a:rPr lang="en-US" sz="1200"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outlines each of the 12 management systems. These systems work together to inform and influence the program’s service delivery. These services include education, health, mental health, community partnerships, family engagement, and eligibility, recruitment, selection, enrollment, and attendance (ERSEA).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Say to Participants: </a:t>
            </a:r>
            <a:r>
              <a:rPr lang="en-US" sz="1200" dirty="0">
                <a:effectLst/>
                <a:latin typeface="Arial" panose="020B0604020202020204" pitchFamily="34" charset="0"/>
                <a:ea typeface="Arial" panose="020B0604020202020204" pitchFamily="34" charset="0"/>
                <a:cs typeface="Times New Roman" panose="02020603050405020304" pitchFamily="18" charset="0"/>
              </a:rPr>
              <a:t>“In Head Start programs, all of these systems work together to inform and influence the program’s service delivery, which you see in the </a:t>
            </a:r>
            <a:r>
              <a:rPr lang="en-US" sz="1200" b="1" dirty="0">
                <a:solidFill>
                  <a:srgbClr val="1F3864"/>
                </a:solidFill>
                <a:effectLst/>
                <a:latin typeface="Arial" panose="020B0604020202020204" pitchFamily="34" charset="0"/>
                <a:ea typeface="Arial" panose="020B0604020202020204" pitchFamily="34" charset="0"/>
                <a:cs typeface="Times New Roman" panose="02020603050405020304" pitchFamily="18" charset="0"/>
              </a:rPr>
              <a:t>dark blue inner circle</a:t>
            </a:r>
            <a:r>
              <a:rPr lang="en-US" sz="1200" dirty="0">
                <a:effectLst/>
                <a:latin typeface="Arial" panose="020B0604020202020204" pitchFamily="34" charset="0"/>
                <a:ea typeface="Arial" panose="020B0604020202020204" pitchFamily="34" charset="0"/>
                <a:cs typeface="Times New Roman" panose="02020603050405020304" pitchFamily="18" charset="0"/>
              </a:rPr>
              <a:t>. That’s the overarching framework we’re exploring in this session. When innovative leadership, strong management systems, and well-designed services are working together, we produce quality child and family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“Before we move on, let’s ask ourselves how the Management Systems Wheel reflects the characteristics of a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“You’ll recall the first characteristic of a system is that it’s a group of interrelated parts. In the wheel, we’ve pointed out the various parts—the 12 management systems, their scope in the yellow circle, their functions in the outer blue circle, and comprehensive services in the dark blue inner circle.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second characteristic of a system is that its parts form a unified whole. Again, as we can see, the various parts of the Management Systems Wheel work together to form the structure of a Head Start program.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“Finally, the parts combine for a specific purpose. That purpose is described in the inner circle of the wheel—quality child and family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9</a:t>
            </a:fld>
            <a:endParaRPr lang="en-US" dirty="0"/>
          </a:p>
        </p:txBody>
      </p:sp>
    </p:spTree>
    <p:extLst>
      <p:ext uri="{BB962C8B-B14F-4D97-AF65-F5344CB8AC3E}">
        <p14:creationId xmlns:p14="http://schemas.microsoft.com/office/powerpoint/2010/main" val="452556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8.png"/><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hyperlink" Target="https://eclkc.ohs.acf.hhs.gov/%20hslc/tta-system/operations" TargetMode="External"/><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1B26F1-F287-8A44-9DD9-A54A2057F315}"/>
              </a:ext>
            </a:extLst>
          </p:cNvPr>
          <p:cNvSpPr/>
          <p:nvPr userDrawn="1"/>
        </p:nvSpPr>
        <p:spPr>
          <a:xfrm>
            <a:off x="228600" y="6019800"/>
            <a:ext cx="8763000" cy="685800"/>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Google Shape;18;p2">
            <a:extLst>
              <a:ext uri="{FF2B5EF4-FFF2-40B4-BE49-F238E27FC236}">
                <a16:creationId xmlns:a16="http://schemas.microsoft.com/office/drawing/2014/main" id="{E34D64EF-CA44-984C-937A-4E593B33C34E}"/>
              </a:ext>
            </a:extLst>
          </p:cNvPr>
          <p:cNvSpPr txBox="1"/>
          <p:nvPr userDrawn="1"/>
        </p:nvSpPr>
        <p:spPr>
          <a:xfrm>
            <a:off x="2800925" y="170368"/>
            <a:ext cx="2190818" cy="2740141"/>
          </a:xfrm>
          <a:prstGeom prst="rect">
            <a:avLst/>
          </a:prstGeom>
          <a:solidFill>
            <a:srgbClr val="FFDA67"/>
          </a:solidFill>
          <a:ln>
            <a:noFill/>
          </a:ln>
        </p:spPr>
        <p:txBody>
          <a:bodyPr spcFirstLastPara="1" wrap="square" lIns="91425" tIns="45700" rIns="91425" bIns="45700" anchor="ctr" anchorCtr="0">
            <a:noAutofit/>
          </a:bodyPr>
          <a:lstStyle/>
          <a:p>
            <a:pPr indent="454025">
              <a:buClr>
                <a:prstClr val="white"/>
              </a:buClr>
              <a:buSzPts val="3600"/>
              <a:buFont typeface="Arial"/>
              <a:buNone/>
            </a:pPr>
            <a:endParaRPr sz="3600" kern="0" dirty="0">
              <a:solidFill>
                <a:srgbClr val="FFFFFF"/>
              </a:solidFill>
              <a:ea typeface="Arial"/>
              <a:cs typeface="Arial"/>
              <a:sym typeface="Arial"/>
            </a:endParaRPr>
          </a:p>
        </p:txBody>
      </p:sp>
      <p:sp>
        <p:nvSpPr>
          <p:cNvPr id="34" name="Google Shape;19;p2">
            <a:extLst>
              <a:ext uri="{FF2B5EF4-FFF2-40B4-BE49-F238E27FC236}">
                <a16:creationId xmlns:a16="http://schemas.microsoft.com/office/drawing/2014/main" id="{CFD84B1D-790F-C840-8955-DF87C61A415E}"/>
              </a:ext>
            </a:extLst>
          </p:cNvPr>
          <p:cNvSpPr txBox="1"/>
          <p:nvPr userDrawn="1"/>
        </p:nvSpPr>
        <p:spPr>
          <a:xfrm>
            <a:off x="1472673" y="3051216"/>
            <a:ext cx="7544970" cy="2638384"/>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454025" defTabSz="914400" eaLnBrk="1" fontAlgn="auto" latinLnBrk="0" hangingPunct="1">
              <a:lnSpc>
                <a:spcPct val="100000"/>
              </a:lnSpc>
              <a:spcBef>
                <a:spcPts val="0"/>
              </a:spcBef>
              <a:spcAft>
                <a:spcPts val="0"/>
              </a:spcAft>
              <a:buClr>
                <a:prstClr val="white"/>
              </a:buClr>
              <a:buSzPts val="3600"/>
              <a:buFont typeface="Arial"/>
              <a:buNone/>
              <a:tabLst/>
              <a:defRPr/>
            </a:pPr>
            <a:endParaRPr kumimoji="0" sz="3600" b="0" i="0" u="none" strike="noStrike" kern="0" cap="none" spc="0" normalizeH="0" baseline="0" noProof="0" dirty="0">
              <a:ln>
                <a:noFill/>
              </a:ln>
              <a:solidFill>
                <a:srgbClr val="FFFFFF"/>
              </a:solidFill>
              <a:effectLst/>
              <a:uLnTx/>
              <a:uFillTx/>
              <a:ea typeface="Arial"/>
              <a:cs typeface="Arial"/>
              <a:sym typeface="Arial"/>
            </a:endParaRPr>
          </a:p>
        </p:txBody>
      </p:sp>
      <p:sp>
        <p:nvSpPr>
          <p:cNvPr id="35" name="Google Shape;20;p2">
            <a:extLst>
              <a:ext uri="{FF2B5EF4-FFF2-40B4-BE49-F238E27FC236}">
                <a16:creationId xmlns:a16="http://schemas.microsoft.com/office/drawing/2014/main" id="{9EADD344-CF58-ED49-A0D7-638801F91526}"/>
              </a:ext>
            </a:extLst>
          </p:cNvPr>
          <p:cNvSpPr txBox="1"/>
          <p:nvPr userDrawn="1"/>
        </p:nvSpPr>
        <p:spPr>
          <a:xfrm>
            <a:off x="131663" y="3022601"/>
            <a:ext cx="1226710" cy="3733800"/>
          </a:xfrm>
          <a:prstGeom prst="rect">
            <a:avLst/>
          </a:prstGeom>
          <a:solidFill>
            <a:srgbClr val="89B8D4"/>
          </a:solidFill>
          <a:ln>
            <a:noFill/>
          </a:ln>
        </p:spPr>
        <p:txBody>
          <a:bodyPr spcFirstLastPara="1" wrap="square" lIns="91425" tIns="45700" rIns="91425" bIns="45700" anchor="ctr" anchorCtr="0">
            <a:noAutofit/>
          </a:bodyPr>
          <a:lstStyle/>
          <a:p>
            <a:pPr indent="454025">
              <a:buClr>
                <a:prstClr val="white"/>
              </a:buClr>
              <a:buSzPts val="3600"/>
              <a:buFont typeface="Arial"/>
              <a:buNone/>
            </a:pPr>
            <a:endParaRPr sz="3600" kern="0" dirty="0">
              <a:solidFill>
                <a:srgbClr val="FFFFFF"/>
              </a:solidFill>
              <a:ea typeface="Arial"/>
              <a:cs typeface="Arial"/>
              <a:sym typeface="Arial"/>
            </a:endParaRPr>
          </a:p>
        </p:txBody>
      </p:sp>
      <p:pic>
        <p:nvPicPr>
          <p:cNvPr id="36" name="Google Shape;21;p2" descr="PMFO_Transparent.psd">
            <a:extLst>
              <a:ext uri="{FF2B5EF4-FFF2-40B4-BE49-F238E27FC236}">
                <a16:creationId xmlns:a16="http://schemas.microsoft.com/office/drawing/2014/main" id="{7ABC9DDC-305A-DE4F-837F-840E30C4E257}"/>
              </a:ext>
            </a:extLst>
          </p:cNvPr>
          <p:cNvPicPr preferRelativeResize="0"/>
          <p:nvPr userDrawn="1"/>
        </p:nvPicPr>
        <p:blipFill rotWithShape="1">
          <a:blip r:embed="rId2">
            <a:alphaModFix/>
          </a:blip>
          <a:srcRect/>
          <a:stretch/>
        </p:blipFill>
        <p:spPr>
          <a:xfrm>
            <a:off x="5334000" y="5937429"/>
            <a:ext cx="3551504" cy="735500"/>
          </a:xfrm>
          <a:prstGeom prst="rect">
            <a:avLst/>
          </a:prstGeom>
          <a:noFill/>
          <a:ln>
            <a:noFill/>
          </a:ln>
        </p:spPr>
      </p:pic>
      <p:sp>
        <p:nvSpPr>
          <p:cNvPr id="37" name="Google Shape;23;p2">
            <a:extLst>
              <a:ext uri="{FF2B5EF4-FFF2-40B4-BE49-F238E27FC236}">
                <a16:creationId xmlns:a16="http://schemas.microsoft.com/office/drawing/2014/main" id="{6DCF569E-2E7F-1741-97B4-7CDAB91FF246}"/>
              </a:ext>
            </a:extLst>
          </p:cNvPr>
          <p:cNvSpPr txBox="1"/>
          <p:nvPr userDrawn="1"/>
        </p:nvSpPr>
        <p:spPr>
          <a:xfrm>
            <a:off x="1485373" y="5823047"/>
            <a:ext cx="3476474" cy="933354"/>
          </a:xfrm>
          <a:prstGeom prst="rect">
            <a:avLst/>
          </a:prstGeom>
          <a:solidFill>
            <a:srgbClr val="AB3C19"/>
          </a:solidFill>
          <a:ln>
            <a:noFill/>
          </a:ln>
        </p:spPr>
        <p:txBody>
          <a:bodyPr spcFirstLastPara="1" wrap="square" lIns="91425" tIns="45700" rIns="91425" bIns="45700" anchor="ctr" anchorCtr="0">
            <a:noAutofit/>
          </a:bodyPr>
          <a:lstStyle/>
          <a:p>
            <a:pPr indent="454025">
              <a:buClr>
                <a:prstClr val="white"/>
              </a:buClr>
              <a:buSzPts val="3600"/>
              <a:buFont typeface="Arial"/>
              <a:buNone/>
            </a:pPr>
            <a:endParaRPr sz="3600" kern="0" dirty="0">
              <a:solidFill>
                <a:srgbClr val="FFFFFF"/>
              </a:solidFill>
              <a:ea typeface="Arial"/>
              <a:cs typeface="Arial"/>
              <a:sym typeface="Arial"/>
            </a:endParaRPr>
          </a:p>
        </p:txBody>
      </p:sp>
      <p:sp>
        <p:nvSpPr>
          <p:cNvPr id="38" name="Google Shape;24;p2">
            <a:extLst>
              <a:ext uri="{FF2B5EF4-FFF2-40B4-BE49-F238E27FC236}">
                <a16:creationId xmlns:a16="http://schemas.microsoft.com/office/drawing/2014/main" id="{F44844E8-D439-8A4A-B5BB-5A184565C554}"/>
              </a:ext>
            </a:extLst>
          </p:cNvPr>
          <p:cNvSpPr txBox="1"/>
          <p:nvPr userDrawn="1"/>
        </p:nvSpPr>
        <p:spPr>
          <a:xfrm>
            <a:off x="5108967" y="170368"/>
            <a:ext cx="3908676" cy="2740141"/>
          </a:xfrm>
          <a:prstGeom prst="rect">
            <a:avLst/>
          </a:prstGeom>
          <a:solidFill>
            <a:schemeClr val="accent3">
              <a:lumMod val="60000"/>
              <a:lumOff val="4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454025">
              <a:buClr>
                <a:schemeClr val="lt1"/>
              </a:buClr>
              <a:buSzPts val="3600"/>
              <a:buNone/>
              <a:defRPr sz="3600">
                <a:solidFill>
                  <a:srgbClr val="FFFFFF"/>
                </a:solidFill>
              </a:defRPr>
            </a:lvl1pPr>
          </a:lstStyle>
          <a:p>
            <a:pPr>
              <a:buClr>
                <a:prstClr val="white"/>
              </a:buClr>
              <a:buFont typeface="Arial"/>
              <a:buNone/>
            </a:pPr>
            <a:endParaRPr kern="0" dirty="0">
              <a:cs typeface="Arial"/>
              <a:sym typeface="Arial"/>
            </a:endParaRPr>
          </a:p>
        </p:txBody>
      </p:sp>
      <p:pic>
        <p:nvPicPr>
          <p:cNvPr id="39" name="Picture 38">
            <a:extLst>
              <a:ext uri="{FF2B5EF4-FFF2-40B4-BE49-F238E27FC236}">
                <a16:creationId xmlns:a16="http://schemas.microsoft.com/office/drawing/2014/main" id="{C3DC59C6-7877-0745-931C-FD6ED5AA9B59}"/>
              </a:ext>
            </a:extLst>
          </p:cNvPr>
          <p:cNvPicPr>
            <a:picLocks noChangeAspect="1"/>
          </p:cNvPicPr>
          <p:nvPr userDrawn="1"/>
        </p:nvPicPr>
        <p:blipFill>
          <a:blip r:embed="rId3"/>
          <a:stretch>
            <a:fillRect/>
          </a:stretch>
        </p:blipFill>
        <p:spPr>
          <a:xfrm>
            <a:off x="131662" y="170368"/>
            <a:ext cx="2552039" cy="27401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6" name="Title 1">
            <a:extLst>
              <a:ext uri="{FF2B5EF4-FFF2-40B4-BE49-F238E27FC236}">
                <a16:creationId xmlns:a16="http://schemas.microsoft.com/office/drawing/2014/main" id="{0AB0EB57-44A4-4862-BE3C-AA89A3B3F9CF}"/>
              </a:ext>
            </a:extLst>
          </p:cNvPr>
          <p:cNvSpPr txBox="1">
            <a:spLocks/>
          </p:cNvSpPr>
          <p:nvPr userDrawn="1"/>
        </p:nvSpPr>
        <p:spPr>
          <a:xfrm>
            <a:off x="0" y="1058014"/>
            <a:ext cx="9144000" cy="5799986"/>
          </a:xfrm>
          <a:prstGeom prst="rect">
            <a:avLst/>
          </a:prstGeom>
          <a:solidFill>
            <a:schemeClr val="accent1">
              <a:lumMod val="50000"/>
            </a:schemeClr>
          </a:solidFill>
        </p:spPr>
        <p:txBody>
          <a:bodyP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pPr marL="177800" indent="0"/>
            <a:endParaRPr lang="en-US" sz="9600" b="0" dirty="0">
              <a:latin typeface="Arial" charset="0"/>
              <a:ea typeface="Arial" charset="0"/>
              <a:cs typeface="Arial" charset="0"/>
            </a:endParaRPr>
          </a:p>
        </p:txBody>
      </p:sp>
      <p:pic>
        <p:nvPicPr>
          <p:cNvPr id="7" name="Picture 6">
            <a:extLst>
              <a:ext uri="{FF2B5EF4-FFF2-40B4-BE49-F238E27FC236}">
                <a16:creationId xmlns:a16="http://schemas.microsoft.com/office/drawing/2014/main" id="{D88D5ED1-3B2B-4257-8585-60B1DD6C4DD2}"/>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1752600" y="837327"/>
            <a:ext cx="5791200" cy="6178609"/>
          </a:xfrm>
          <a:prstGeom prst="rect">
            <a:avLst/>
          </a:prstGeom>
        </p:spPr>
      </p:pic>
    </p:spTree>
    <p:extLst>
      <p:ext uri="{BB962C8B-B14F-4D97-AF65-F5344CB8AC3E}">
        <p14:creationId xmlns:p14="http://schemas.microsoft.com/office/powerpoint/2010/main" val="81132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5457627E-080E-4270-852B-ABA49546DD89}"/>
              </a:ext>
            </a:extLst>
          </p:cNvPr>
          <p:cNvSpPr/>
          <p:nvPr userDrawn="1"/>
        </p:nvSpPr>
        <p:spPr>
          <a:xfrm>
            <a:off x="0" y="1058335"/>
            <a:ext cx="9144000" cy="579966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AB319C2-A54E-4B82-8B9B-1C9112AF7B90}"/>
              </a:ext>
            </a:extLst>
          </p:cNvPr>
          <p:cNvPicPr>
            <a:picLocks noChangeAspect="1"/>
          </p:cNvPicPr>
          <p:nvPr userDrawn="1"/>
        </p:nvPicPr>
        <p:blipFill>
          <a:blip r:embed="rId2">
            <a:duotone>
              <a:schemeClr val="accent1">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3124200" y="1577788"/>
            <a:ext cx="5834256" cy="5113977"/>
          </a:xfrm>
          <a:prstGeom prst="rect">
            <a:avLst/>
          </a:prstGeom>
        </p:spPr>
      </p:pic>
      <p:sp>
        <p:nvSpPr>
          <p:cNvPr id="8" name="Content Placeholder 7">
            <a:extLst>
              <a:ext uri="{FF2B5EF4-FFF2-40B4-BE49-F238E27FC236}">
                <a16:creationId xmlns:a16="http://schemas.microsoft.com/office/drawing/2014/main" id="{29065212-22AD-4420-8212-62DA22A7BA85}"/>
              </a:ext>
            </a:extLst>
          </p:cNvPr>
          <p:cNvSpPr>
            <a:spLocks noGrp="1"/>
          </p:cNvSpPr>
          <p:nvPr>
            <p:ph sz="quarter" idx="13"/>
          </p:nvPr>
        </p:nvSpPr>
        <p:spPr>
          <a:xfrm>
            <a:off x="304800" y="1577975"/>
            <a:ext cx="4965700" cy="4276725"/>
          </a:xfrm>
          <a:prstGeom prst="rect">
            <a:avLst/>
          </a:prstGeom>
        </p:spPr>
        <p:txBody>
          <a:bodyPr/>
          <a:lstStyle>
            <a:lvl1pPr>
              <a:defRPr lang="en-US" sz="3600" smtClean="0">
                <a:latin typeface="Calibri" panose="020F0502020204030204" pitchFamily="34" charset="0"/>
                <a:ea typeface="Times New Roman" panose="02020603050405020304" pitchFamily="18" charset="0"/>
              </a:defRPr>
            </a:lvl1pPr>
            <a:lvl2pPr>
              <a:defRPr lang="en-US" smtClean="0"/>
            </a:lvl2pPr>
            <a:lvl3pPr>
              <a:defRPr lang="en-US" smtClean="0"/>
            </a:lvl3pPr>
            <a:lvl4pPr>
              <a:defRPr lang="en-US" smtClean="0"/>
            </a:lvl4pPr>
            <a:lvl5pPr>
              <a:defRPr lang="en-US"/>
            </a:lvl5pPr>
          </a:lstStyle>
          <a:p>
            <a:pPr lvl="0">
              <a:spcBef>
                <a:spcPts val="0"/>
              </a:spcBef>
              <a:spcAft>
                <a:spcPts val="1200"/>
              </a:spcAft>
              <a:buClr>
                <a:schemeClr val="accent6">
                  <a:lumMod val="75000"/>
                </a:schemeClr>
              </a:buClr>
              <a:tabLst>
                <a:tab pos="1089025" algn="l"/>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361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5AD4937E-D61B-42E1-A72A-3DC9CDD9FD83}"/>
              </a:ext>
            </a:extLst>
          </p:cNvPr>
          <p:cNvSpPr/>
          <p:nvPr userDrawn="1"/>
        </p:nvSpPr>
        <p:spPr>
          <a:xfrm>
            <a:off x="0" y="1058335"/>
            <a:ext cx="9144000" cy="579966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9C6E0019-4CE5-4345-BDD0-CF7ED9FE8B2A}"/>
              </a:ext>
            </a:extLst>
          </p:cNvPr>
          <p:cNvSpPr>
            <a:spLocks noGrp="1"/>
          </p:cNvSpPr>
          <p:nvPr>
            <p:ph sz="quarter" idx="13"/>
          </p:nvPr>
        </p:nvSpPr>
        <p:spPr>
          <a:xfrm>
            <a:off x="457200" y="1552575"/>
            <a:ext cx="4648200" cy="4641850"/>
          </a:xfrm>
          <a:prstGeom prst="rect">
            <a:avLst/>
          </a:prstGeom>
        </p:spPr>
        <p:txBody>
          <a:bodyPr/>
          <a:lstStyle>
            <a:lvl1pPr>
              <a:defRPr lang="en-US" sz="2800" smtClean="0">
                <a:solidFill>
                  <a:schemeClr val="bg1"/>
                </a:solidFill>
              </a:defRPr>
            </a:lvl1pPr>
            <a:lvl2pPr>
              <a:defRPr lang="en-US" smtClean="0"/>
            </a:lvl2pPr>
            <a:lvl3pPr>
              <a:defRPr lang="en-US" smtClean="0"/>
            </a:lvl3pPr>
            <a:lvl4pPr>
              <a:defRPr lang="en-US" smtClean="0"/>
            </a:lvl4pPr>
            <a:lvl5pPr>
              <a:defRPr lang="en-US"/>
            </a:lvl5pPr>
          </a:lstStyle>
          <a:p>
            <a:pPr lvl="0">
              <a:spcAft>
                <a:spcPts val="1500"/>
              </a:spcAft>
              <a:buClr>
                <a:schemeClr val="bg1"/>
              </a:buCl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6EECA8C8-66CC-4377-BD7B-06E04536CC65}"/>
              </a:ext>
            </a:extLst>
          </p:cNvPr>
          <p:cNvSpPr>
            <a:spLocks noGrp="1"/>
          </p:cNvSpPr>
          <p:nvPr>
            <p:ph sz="quarter" idx="14"/>
          </p:nvPr>
        </p:nvSpPr>
        <p:spPr>
          <a:xfrm>
            <a:off x="4572000" y="1295400"/>
            <a:ext cx="4419600" cy="5410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61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Title 1">
            <a:extLst>
              <a:ext uri="{FF2B5EF4-FFF2-40B4-BE49-F238E27FC236}">
                <a16:creationId xmlns:a16="http://schemas.microsoft.com/office/drawing/2014/main" id="{723E4BD8-DF31-41F2-A404-2E2F241E1D78}"/>
              </a:ext>
            </a:extLst>
          </p:cNvPr>
          <p:cNvSpPr txBox="1">
            <a:spLocks/>
          </p:cNvSpPr>
          <p:nvPr userDrawn="1"/>
        </p:nvSpPr>
        <p:spPr>
          <a:xfrm>
            <a:off x="0" y="1058014"/>
            <a:ext cx="9144000" cy="5799986"/>
          </a:xfrm>
          <a:prstGeom prst="rect">
            <a:avLst/>
          </a:prstGeom>
          <a:solidFill>
            <a:schemeClr val="accent1">
              <a:lumMod val="50000"/>
            </a:schemeClr>
          </a:solidFill>
        </p:spPr>
        <p:txBody>
          <a:bodyP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pPr marL="177800" indent="0"/>
            <a:endParaRPr lang="en-US" sz="9600" b="0" dirty="0">
              <a:latin typeface="Arial" charset="0"/>
              <a:ea typeface="Arial" charset="0"/>
              <a:cs typeface="Arial" charset="0"/>
            </a:endParaRPr>
          </a:p>
        </p:txBody>
      </p:sp>
      <p:pic>
        <p:nvPicPr>
          <p:cNvPr id="6" name="Picture 5">
            <a:extLst>
              <a:ext uri="{FF2B5EF4-FFF2-40B4-BE49-F238E27FC236}">
                <a16:creationId xmlns:a16="http://schemas.microsoft.com/office/drawing/2014/main" id="{E4D06E55-D535-44B1-806A-72904A34C3C7}"/>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1583346" y="685800"/>
            <a:ext cx="6172200" cy="6172200"/>
          </a:xfrm>
          <a:prstGeom prst="rect">
            <a:avLst/>
          </a:prstGeom>
        </p:spPr>
      </p:pic>
    </p:spTree>
    <p:extLst>
      <p:ext uri="{BB962C8B-B14F-4D97-AF65-F5344CB8AC3E}">
        <p14:creationId xmlns:p14="http://schemas.microsoft.com/office/powerpoint/2010/main" val="2674761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72BF7FD6-06A0-43E0-B9FB-109D11CAAA70}"/>
              </a:ext>
            </a:extLst>
          </p:cNvPr>
          <p:cNvSpPr/>
          <p:nvPr userDrawn="1"/>
        </p:nvSpPr>
        <p:spPr>
          <a:xfrm>
            <a:off x="0" y="6103978"/>
            <a:ext cx="8991600" cy="754024"/>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E34AAD6-91B7-4343-A158-5651FAD7C984}"/>
              </a:ext>
            </a:extLst>
          </p:cNvPr>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7210" y="830971"/>
            <a:ext cx="8305800" cy="6027029"/>
          </a:xfrm>
          <a:prstGeom prst="rect">
            <a:avLst/>
          </a:prstGeom>
        </p:spPr>
      </p:pic>
      <p:sp>
        <p:nvSpPr>
          <p:cNvPr id="7" name="Rounded Rectangle 12">
            <a:extLst>
              <a:ext uri="{FF2B5EF4-FFF2-40B4-BE49-F238E27FC236}">
                <a16:creationId xmlns:a16="http://schemas.microsoft.com/office/drawing/2014/main" id="{2010AE35-1C75-4D0F-B9BE-574FE1207736}"/>
              </a:ext>
            </a:extLst>
          </p:cNvPr>
          <p:cNvSpPr/>
          <p:nvPr userDrawn="1"/>
        </p:nvSpPr>
        <p:spPr>
          <a:xfrm>
            <a:off x="381000" y="1468780"/>
            <a:ext cx="3381117" cy="1791237"/>
          </a:xfrm>
          <a:prstGeom prst="roundRect">
            <a:avLst/>
          </a:prstGeom>
          <a:solidFill>
            <a:srgbClr val="2998CD"/>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2200" dirty="0"/>
          </a:p>
        </p:txBody>
      </p:sp>
      <p:sp>
        <p:nvSpPr>
          <p:cNvPr id="8" name="Rounded Rectangle 13">
            <a:extLst>
              <a:ext uri="{FF2B5EF4-FFF2-40B4-BE49-F238E27FC236}">
                <a16:creationId xmlns:a16="http://schemas.microsoft.com/office/drawing/2014/main" id="{DF5F6191-D593-4565-8B61-88CBDACC540E}"/>
              </a:ext>
            </a:extLst>
          </p:cNvPr>
          <p:cNvSpPr/>
          <p:nvPr userDrawn="1"/>
        </p:nvSpPr>
        <p:spPr>
          <a:xfrm>
            <a:off x="5569527" y="1808512"/>
            <a:ext cx="3225900" cy="2342723"/>
          </a:xfrm>
          <a:prstGeom prst="round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2200" dirty="0"/>
          </a:p>
        </p:txBody>
      </p:sp>
      <p:sp>
        <p:nvSpPr>
          <p:cNvPr id="9" name="Rounded Rectangle 14">
            <a:extLst>
              <a:ext uri="{FF2B5EF4-FFF2-40B4-BE49-F238E27FC236}">
                <a16:creationId xmlns:a16="http://schemas.microsoft.com/office/drawing/2014/main" id="{0DA01045-7E64-4531-8B8D-6800F66689A7}"/>
              </a:ext>
            </a:extLst>
          </p:cNvPr>
          <p:cNvSpPr/>
          <p:nvPr userDrawn="1"/>
        </p:nvSpPr>
        <p:spPr>
          <a:xfrm>
            <a:off x="721906" y="4693999"/>
            <a:ext cx="3490326" cy="1814018"/>
          </a:xfrm>
          <a:prstGeom prst="roundRect">
            <a:avLst/>
          </a:prstGeom>
          <a:solidFill>
            <a:schemeClr val="accent5">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2200" dirty="0"/>
          </a:p>
        </p:txBody>
      </p:sp>
      <p:sp>
        <p:nvSpPr>
          <p:cNvPr id="10" name="Rounded Rectangle 15">
            <a:extLst>
              <a:ext uri="{FF2B5EF4-FFF2-40B4-BE49-F238E27FC236}">
                <a16:creationId xmlns:a16="http://schemas.microsoft.com/office/drawing/2014/main" id="{B9443C1A-E67E-4CAB-BDCF-3D996CC1181A}"/>
              </a:ext>
            </a:extLst>
          </p:cNvPr>
          <p:cNvSpPr/>
          <p:nvPr userDrawn="1"/>
        </p:nvSpPr>
        <p:spPr>
          <a:xfrm>
            <a:off x="6096000" y="4761619"/>
            <a:ext cx="2354133" cy="1482450"/>
          </a:xfrm>
          <a:prstGeom prst="roundRect">
            <a:avLst/>
          </a:prstGeom>
          <a:solidFill>
            <a:srgbClr val="2EAFB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p>
        </p:txBody>
      </p:sp>
      <p:sp>
        <p:nvSpPr>
          <p:cNvPr id="11" name="Content Placeholder 10">
            <a:extLst>
              <a:ext uri="{FF2B5EF4-FFF2-40B4-BE49-F238E27FC236}">
                <a16:creationId xmlns:a16="http://schemas.microsoft.com/office/drawing/2014/main" id="{CC7A3A3E-892B-4D6F-BF7D-B98647FFA5F2}"/>
              </a:ext>
            </a:extLst>
          </p:cNvPr>
          <p:cNvSpPr>
            <a:spLocks noGrp="1"/>
          </p:cNvSpPr>
          <p:nvPr>
            <p:ph sz="quarter" idx="10"/>
          </p:nvPr>
        </p:nvSpPr>
        <p:spPr>
          <a:xfrm>
            <a:off x="399189" y="1509713"/>
            <a:ext cx="3373438" cy="17503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buNone/>
              <a:defRPr lang="en-US" sz="2200" smtClean="0">
                <a:solidFill>
                  <a:schemeClr val="lt1"/>
                </a:solidFill>
              </a:defRPr>
            </a:lvl1pPr>
            <a:lvl2pPr marL="171450" indent="0">
              <a:buNone/>
              <a:defRPr lang="en-US" sz="1800" smtClean="0">
                <a:solidFill>
                  <a:schemeClr val="lt1"/>
                </a:solidFill>
              </a:defRPr>
            </a:lvl2pPr>
            <a:lvl3pPr marL="685800" indent="0">
              <a:buNone/>
              <a:defRPr lang="en-US" sz="1800" smtClean="0">
                <a:solidFill>
                  <a:schemeClr val="lt1"/>
                </a:solidFill>
              </a:defRPr>
            </a:lvl3pPr>
            <a:lvl4pPr marL="1143000" indent="0">
              <a:buNone/>
              <a:defRPr lang="en-US" sz="1800" smtClean="0">
                <a:solidFill>
                  <a:schemeClr val="lt1"/>
                </a:solidFill>
              </a:defRPr>
            </a:lvl4pPr>
            <a:lvl5pPr marL="1600200" indent="0">
              <a:buNone/>
              <a:defRPr lang="en-US" sz="1800">
                <a:solidFill>
                  <a:schemeClr val="lt1"/>
                </a:solidFill>
              </a:defRPr>
            </a:lvl5pPr>
          </a:lstStyle>
          <a:p>
            <a:pPr marL="0"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2" name="Content Placeholder 10">
            <a:extLst>
              <a:ext uri="{FF2B5EF4-FFF2-40B4-BE49-F238E27FC236}">
                <a16:creationId xmlns:a16="http://schemas.microsoft.com/office/drawing/2014/main" id="{1F1E63DE-A210-4EF6-97EF-B591D21F13C8}"/>
              </a:ext>
            </a:extLst>
          </p:cNvPr>
          <p:cNvSpPr>
            <a:spLocks noGrp="1"/>
          </p:cNvSpPr>
          <p:nvPr>
            <p:ph sz="quarter" idx="11"/>
          </p:nvPr>
        </p:nvSpPr>
        <p:spPr>
          <a:xfrm>
            <a:off x="780350" y="4724400"/>
            <a:ext cx="3373438" cy="17503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buNone/>
              <a:defRPr lang="en-US" sz="2200" smtClean="0">
                <a:solidFill>
                  <a:schemeClr val="lt1"/>
                </a:solidFill>
              </a:defRPr>
            </a:lvl1pPr>
            <a:lvl2pPr marL="171450" indent="0">
              <a:buNone/>
              <a:defRPr lang="en-US" sz="1800" smtClean="0">
                <a:solidFill>
                  <a:schemeClr val="lt1"/>
                </a:solidFill>
              </a:defRPr>
            </a:lvl2pPr>
            <a:lvl3pPr marL="685800" indent="0">
              <a:buNone/>
              <a:defRPr lang="en-US" sz="1800" smtClean="0">
                <a:solidFill>
                  <a:schemeClr val="lt1"/>
                </a:solidFill>
              </a:defRPr>
            </a:lvl3pPr>
            <a:lvl4pPr marL="1143000" indent="0">
              <a:buNone/>
              <a:defRPr lang="en-US" sz="1800" smtClean="0">
                <a:solidFill>
                  <a:schemeClr val="lt1"/>
                </a:solidFill>
              </a:defRPr>
            </a:lvl4pPr>
            <a:lvl5pPr marL="1600200" indent="0">
              <a:buNone/>
              <a:defRPr lang="en-US" sz="1800">
                <a:solidFill>
                  <a:schemeClr val="lt1"/>
                </a:solidFill>
              </a:defRPr>
            </a:lvl5pPr>
          </a:lstStyle>
          <a:p>
            <a:pPr marL="0"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3" name="Content Placeholder 10">
            <a:extLst>
              <a:ext uri="{FF2B5EF4-FFF2-40B4-BE49-F238E27FC236}">
                <a16:creationId xmlns:a16="http://schemas.microsoft.com/office/drawing/2014/main" id="{33AC3CF2-11D4-4089-94A6-91023CE5775D}"/>
              </a:ext>
            </a:extLst>
          </p:cNvPr>
          <p:cNvSpPr>
            <a:spLocks noGrp="1"/>
          </p:cNvSpPr>
          <p:nvPr>
            <p:ph sz="quarter" idx="12"/>
          </p:nvPr>
        </p:nvSpPr>
        <p:spPr>
          <a:xfrm>
            <a:off x="5580037" y="1828129"/>
            <a:ext cx="3225900" cy="23427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buNone/>
              <a:defRPr lang="en-US" sz="2200" smtClean="0">
                <a:solidFill>
                  <a:schemeClr val="lt1"/>
                </a:solidFill>
              </a:defRPr>
            </a:lvl1pPr>
            <a:lvl2pPr marL="171450" indent="0">
              <a:buNone/>
              <a:defRPr lang="en-US" sz="1800" smtClean="0">
                <a:solidFill>
                  <a:schemeClr val="lt1"/>
                </a:solidFill>
              </a:defRPr>
            </a:lvl2pPr>
            <a:lvl3pPr marL="685800" indent="0">
              <a:buNone/>
              <a:defRPr lang="en-US" sz="1800" smtClean="0">
                <a:solidFill>
                  <a:schemeClr val="lt1"/>
                </a:solidFill>
              </a:defRPr>
            </a:lvl3pPr>
            <a:lvl4pPr marL="1143000" indent="0">
              <a:buNone/>
              <a:defRPr lang="en-US" sz="1800" smtClean="0">
                <a:solidFill>
                  <a:schemeClr val="lt1"/>
                </a:solidFill>
              </a:defRPr>
            </a:lvl4pPr>
            <a:lvl5pPr marL="1600200" indent="0">
              <a:buNone/>
              <a:defRPr lang="en-US" sz="1800">
                <a:solidFill>
                  <a:schemeClr val="lt1"/>
                </a:solidFill>
              </a:defRPr>
            </a:lvl5pPr>
          </a:lstStyle>
          <a:p>
            <a:pPr marL="0"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4" name="Content Placeholder 10">
            <a:extLst>
              <a:ext uri="{FF2B5EF4-FFF2-40B4-BE49-F238E27FC236}">
                <a16:creationId xmlns:a16="http://schemas.microsoft.com/office/drawing/2014/main" id="{BF3F115F-A4D9-497F-9F6A-1B861483E51D}"/>
              </a:ext>
            </a:extLst>
          </p:cNvPr>
          <p:cNvSpPr>
            <a:spLocks noGrp="1"/>
          </p:cNvSpPr>
          <p:nvPr>
            <p:ph sz="quarter" idx="13"/>
          </p:nvPr>
        </p:nvSpPr>
        <p:spPr>
          <a:xfrm>
            <a:off x="6116832" y="4761619"/>
            <a:ext cx="2333301" cy="148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buNone/>
              <a:defRPr lang="en-US" sz="2200" smtClean="0">
                <a:solidFill>
                  <a:schemeClr val="lt1"/>
                </a:solidFill>
              </a:defRPr>
            </a:lvl1pPr>
            <a:lvl2pPr marL="171450" indent="0">
              <a:buNone/>
              <a:defRPr lang="en-US" sz="1800" smtClean="0">
                <a:solidFill>
                  <a:schemeClr val="lt1"/>
                </a:solidFill>
              </a:defRPr>
            </a:lvl2pPr>
            <a:lvl3pPr marL="685800" indent="0">
              <a:buNone/>
              <a:defRPr lang="en-US" sz="1800" smtClean="0">
                <a:solidFill>
                  <a:schemeClr val="lt1"/>
                </a:solidFill>
              </a:defRPr>
            </a:lvl3pPr>
            <a:lvl4pPr marL="1143000" indent="0">
              <a:buNone/>
              <a:defRPr lang="en-US" sz="1800" smtClean="0">
                <a:solidFill>
                  <a:schemeClr val="lt1"/>
                </a:solidFill>
              </a:defRPr>
            </a:lvl4pPr>
            <a:lvl5pPr marL="1600200" indent="0">
              <a:buNone/>
              <a:defRPr lang="en-US" sz="1800">
                <a:solidFill>
                  <a:schemeClr val="lt1"/>
                </a:solidFill>
              </a:defRPr>
            </a:lvl5pPr>
          </a:lstStyle>
          <a:p>
            <a:pPr marL="0"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Tree>
    <p:extLst>
      <p:ext uri="{BB962C8B-B14F-4D97-AF65-F5344CB8AC3E}">
        <p14:creationId xmlns:p14="http://schemas.microsoft.com/office/powerpoint/2010/main" val="25642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4C3DB058-6CC7-47C3-BBE2-0EFDEB70C057}"/>
              </a:ext>
            </a:extLst>
          </p:cNvPr>
          <p:cNvSpPr/>
          <p:nvPr userDrawn="1"/>
        </p:nvSpPr>
        <p:spPr>
          <a:xfrm>
            <a:off x="0" y="1447800"/>
            <a:ext cx="6629400" cy="160020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FAC786-F4FD-4214-9F8E-1CBC55246AE4}"/>
              </a:ext>
            </a:extLst>
          </p:cNvPr>
          <p:cNvSpPr/>
          <p:nvPr userDrawn="1"/>
        </p:nvSpPr>
        <p:spPr>
          <a:xfrm>
            <a:off x="0" y="6216760"/>
            <a:ext cx="8305800" cy="641241"/>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46EA5DF9-3551-4904-9615-94138932DEEC}"/>
              </a:ext>
            </a:extLst>
          </p:cNvPr>
          <p:cNvSpPr>
            <a:spLocks noGrp="1"/>
          </p:cNvSpPr>
          <p:nvPr>
            <p:ph sz="quarter" idx="13"/>
          </p:nvPr>
        </p:nvSpPr>
        <p:spPr>
          <a:xfrm>
            <a:off x="311150" y="1600200"/>
            <a:ext cx="6394450" cy="1484313"/>
          </a:xfrm>
          <a:prstGeom prst="rect">
            <a:avLst/>
          </a:prstGeom>
        </p:spPr>
        <p:txBody>
          <a:bodyPr/>
          <a:lstStyle>
            <a:lvl1pPr>
              <a:defRPr lang="en-US" smtClean="0"/>
            </a:lvl1pPr>
            <a:lvl2pPr>
              <a:defRPr lang="en-US" sz="2700" smtClean="0">
                <a:solidFill>
                  <a:schemeClr val="bg1"/>
                </a:solidFill>
              </a:defRPr>
            </a:lvl2pPr>
            <a:lvl3pPr>
              <a:defRPr lang="en-US" smtClean="0"/>
            </a:lvl3pPr>
            <a:lvl4pPr>
              <a:defRPr lang="en-US" smtClean="0"/>
            </a:lvl4pPr>
            <a:lvl5pPr>
              <a:defRPr lang="en-US"/>
            </a:lvl5pPr>
          </a:lstStyle>
          <a:p>
            <a:pPr marL="63500" lvl="1" indent="0">
              <a:spcAft>
                <a:spcPts val="900"/>
              </a:spcAft>
              <a:buNone/>
            </a:pPr>
            <a:endParaRPr lang="en-US" dirty="0"/>
          </a:p>
        </p:txBody>
      </p:sp>
      <p:sp>
        <p:nvSpPr>
          <p:cNvPr id="12" name="Content Placeholder 11">
            <a:extLst>
              <a:ext uri="{FF2B5EF4-FFF2-40B4-BE49-F238E27FC236}">
                <a16:creationId xmlns:a16="http://schemas.microsoft.com/office/drawing/2014/main" id="{EADDC1C4-6E51-427F-8CB4-785E225005CC}"/>
              </a:ext>
            </a:extLst>
          </p:cNvPr>
          <p:cNvSpPr>
            <a:spLocks noGrp="1"/>
          </p:cNvSpPr>
          <p:nvPr>
            <p:ph sz="quarter" idx="14"/>
          </p:nvPr>
        </p:nvSpPr>
        <p:spPr>
          <a:xfrm>
            <a:off x="5791200" y="1058863"/>
            <a:ext cx="3200400" cy="34337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2A1BDC5A-D70B-4AB5-A070-407A18E0A37C}"/>
              </a:ext>
            </a:extLst>
          </p:cNvPr>
          <p:cNvSpPr>
            <a:spLocks noGrp="1"/>
          </p:cNvSpPr>
          <p:nvPr>
            <p:ph sz="quarter" idx="15"/>
          </p:nvPr>
        </p:nvSpPr>
        <p:spPr>
          <a:xfrm>
            <a:off x="311150" y="3236913"/>
            <a:ext cx="7924800" cy="3451225"/>
          </a:xfrm>
          <a:prstGeom prst="rect">
            <a:avLst/>
          </a:prstGeom>
        </p:spPr>
        <p:txBody>
          <a:bodyPr vert="horz"/>
          <a:lstStyle>
            <a:lvl1pPr>
              <a:defRPr lang="en-US" smtClean="0"/>
            </a:lvl1pPr>
            <a:lvl2pPr>
              <a:defRPr lang="en-US" smtClean="0">
                <a:solidFill>
                  <a:schemeClr val="accent2">
                    <a:lumMod val="50000"/>
                  </a:schemeClr>
                </a:solidFill>
              </a:defRPr>
            </a:lvl2pPr>
            <a:lvl3pPr>
              <a:defRPr lang="en-US" smtClean="0"/>
            </a:lvl3pPr>
            <a:lvl4pPr>
              <a:defRPr lang="en-US" smtClean="0"/>
            </a:lvl4pPr>
            <a:lvl5pPr>
              <a:defRPr lang="en-US"/>
            </a:lvl5pPr>
          </a:lstStyle>
          <a:p>
            <a:pPr lvl="0">
              <a:buClr>
                <a:schemeClr val="accent1">
                  <a:lumMod val="75000"/>
                </a:schemeClr>
              </a:buClr>
            </a:pPr>
            <a:r>
              <a:rPr lang="en-US"/>
              <a:t>Click to edit Master text styles</a:t>
            </a:r>
          </a:p>
          <a:p>
            <a:pPr marL="520700" lvl="1" indent="-457200">
              <a:spcAft>
                <a:spcPts val="900"/>
              </a:spcAft>
              <a:buClr>
                <a:schemeClr val="accent1">
                  <a:lumMod val="75000"/>
                </a:schemeClr>
              </a:buClr>
              <a:buFont typeface="Arial" panose="020B0604020202020204" pitchFamily="34" charset="0"/>
              <a:buChar char="•"/>
            </a:pPr>
            <a:r>
              <a:rPr lang="en-US"/>
              <a:t>Second level</a:t>
            </a:r>
          </a:p>
          <a:p>
            <a:pPr lvl="2">
              <a:buClr>
                <a:schemeClr val="accent1">
                  <a:lumMod val="75000"/>
                </a:schemeClr>
              </a:buClr>
            </a:pPr>
            <a:r>
              <a:rPr lang="en-US"/>
              <a:t>Third level</a:t>
            </a:r>
          </a:p>
          <a:p>
            <a:pPr lvl="3">
              <a:buClr>
                <a:schemeClr val="accent1">
                  <a:lumMod val="75000"/>
                </a:schemeClr>
              </a:buClr>
            </a:pPr>
            <a:r>
              <a:rPr lang="en-US"/>
              <a:t>Fourth level</a:t>
            </a:r>
          </a:p>
          <a:p>
            <a:pPr lvl="4">
              <a:buClr>
                <a:schemeClr val="accent1">
                  <a:lumMod val="75000"/>
                </a:schemeClr>
              </a:buClr>
            </a:pPr>
            <a:r>
              <a:rPr lang="en-US"/>
              <a:t>Fifth level</a:t>
            </a:r>
          </a:p>
        </p:txBody>
      </p:sp>
    </p:spTree>
    <p:extLst>
      <p:ext uri="{BB962C8B-B14F-4D97-AF65-F5344CB8AC3E}">
        <p14:creationId xmlns:p14="http://schemas.microsoft.com/office/powerpoint/2010/main" val="2557631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cxnSp>
        <p:nvCxnSpPr>
          <p:cNvPr id="4" name="Google Shape;11;p1">
            <a:extLst>
              <a:ext uri="{FF2B5EF4-FFF2-40B4-BE49-F238E27FC236}">
                <a16:creationId xmlns:a16="http://schemas.microsoft.com/office/drawing/2014/main" id="{A079ACC9-9A82-43A4-A097-79FB3DAEE751}"/>
              </a:ext>
            </a:extLst>
          </p:cNvPr>
          <p:cNvCxnSpPr/>
          <p:nvPr userDrawn="1"/>
        </p:nvCxnSpPr>
        <p:spPr>
          <a:xfrm>
            <a:off x="8564034" y="6203485"/>
            <a:ext cx="0" cy="436343"/>
          </a:xfrm>
          <a:prstGeom prst="straightConnector1">
            <a:avLst/>
          </a:prstGeom>
          <a:noFill/>
          <a:ln w="25400" cap="flat" cmpd="sng">
            <a:solidFill>
              <a:srgbClr val="204559"/>
            </a:solidFill>
            <a:prstDash val="solid"/>
            <a:round/>
            <a:headEnd type="none" w="sm" len="sm"/>
            <a:tailEnd type="none" w="sm" len="sm"/>
          </a:ln>
        </p:spPr>
      </p:cxnSp>
      <p:sp>
        <p:nvSpPr>
          <p:cNvPr id="6" name="Google Shape;12;p1">
            <a:extLst>
              <a:ext uri="{FF2B5EF4-FFF2-40B4-BE49-F238E27FC236}">
                <a16:creationId xmlns:a16="http://schemas.microsoft.com/office/drawing/2014/main" id="{D966AE60-B8C8-4810-BE99-EA8A782024F1}"/>
              </a:ext>
            </a:extLst>
          </p:cNvPr>
          <p:cNvSpPr txBox="1">
            <a:spLocks/>
          </p:cNvSpPr>
          <p:nvPr userDrawn="1"/>
        </p:nvSpPr>
        <p:spPr>
          <a:xfrm>
            <a:off x="8276167" y="6317571"/>
            <a:ext cx="728133" cy="365125"/>
          </a:xfrm>
          <a:prstGeom prst="rect">
            <a:avLst/>
          </a:prstGeom>
          <a:noFill/>
          <a:ln>
            <a:noFill/>
          </a:ln>
        </p:spPr>
        <p:txBody>
          <a:bodyPr spcFirstLastPara="1" wrap="square" lIns="91425" tIns="45700" rIns="91425" bIns="45700" anchor="t" anchorCtr="0">
            <a:noAutofit/>
          </a:bodyPr>
          <a:lstStyle>
            <a:defPPr>
              <a:defRPr lang="en-US"/>
            </a:defPPr>
            <a:lvl1pPr marL="0" marR="0" lvl="0"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1pPr>
            <a:lvl2pPr marL="0" marR="0" lvl="1"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2pPr>
            <a:lvl3pPr marL="0" marR="0" lvl="2"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3pPr>
            <a:lvl4pPr marL="0" marR="0" lvl="3"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4pPr>
            <a:lvl5pPr marL="0" marR="0" lvl="4"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5pPr>
            <a:lvl6pPr marL="0" marR="0" lvl="5"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6pPr>
            <a:lvl7pPr marL="0" marR="0" lvl="6"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7pPr>
            <a:lvl8pPr marL="0" marR="0" lvl="7"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8pPr>
            <a:lvl9pPr marL="0" marR="0" lvl="8"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7609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200" b="0" i="0" u="none" strike="noStrike" kern="0" cap="none" spc="0" normalizeH="0" baseline="0" noProof="0" dirty="0">
              <a:ln>
                <a:noFill/>
              </a:ln>
              <a:solidFill>
                <a:srgbClr val="376092"/>
              </a:solidFill>
              <a:effectLst/>
              <a:uLnTx/>
              <a:uFillTx/>
              <a:latin typeface="Arial"/>
              <a:cs typeface="Arial"/>
              <a:sym typeface="Arial"/>
            </a:endParaRPr>
          </a:p>
        </p:txBody>
      </p:sp>
      <p:sp>
        <p:nvSpPr>
          <p:cNvPr id="8" name="Rectangle 7">
            <a:extLst>
              <a:ext uri="{FF2B5EF4-FFF2-40B4-BE49-F238E27FC236}">
                <a16:creationId xmlns:a16="http://schemas.microsoft.com/office/drawing/2014/main" id="{CCE325EA-EDE2-4801-B4F9-C2374D3E32E3}"/>
              </a:ext>
            </a:extLst>
          </p:cNvPr>
          <p:cNvSpPr/>
          <p:nvPr userDrawn="1"/>
        </p:nvSpPr>
        <p:spPr>
          <a:xfrm>
            <a:off x="0" y="6074305"/>
            <a:ext cx="9115778" cy="783695"/>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1971A207-113F-45A7-A9A0-9581F8CBC2EC}"/>
              </a:ext>
            </a:extLst>
          </p:cNvPr>
          <p:cNvSpPr>
            <a:spLocks noGrp="1"/>
          </p:cNvSpPr>
          <p:nvPr>
            <p:ph sz="quarter" idx="10"/>
          </p:nvPr>
        </p:nvSpPr>
        <p:spPr>
          <a:xfrm>
            <a:off x="431800" y="1219200"/>
            <a:ext cx="8204200" cy="461665"/>
          </a:xfrm>
          <a:prstGeom prst="rect">
            <a:avLst/>
          </a:prstGeom>
        </p:spPr>
        <p:txBody>
          <a:bodyPr wrap="square">
            <a:spAutoFit/>
          </a:bodyPr>
          <a:lstStyle>
            <a:lvl1pPr marL="0" indent="0">
              <a:buNone/>
              <a:defRPr lang="en-US" sz="2400" b="1" smtClean="0"/>
            </a:lvl1pPr>
            <a:lvl2pPr>
              <a:defRPr lang="en-US" sz="1800" smtClean="0"/>
            </a:lvl2pPr>
            <a:lvl3pPr>
              <a:defRPr lang="en-US" sz="1800" smtClean="0"/>
            </a:lvl3pPr>
            <a:lvl4pPr>
              <a:defRPr lang="en-US" sz="1800" smtClean="0"/>
            </a:lvl4pPr>
            <a:lvl5pPr>
              <a:defRPr lang="en-US" sz="1800"/>
            </a:lvl5pPr>
          </a:lstStyle>
          <a:p>
            <a:pPr marL="0" lvl="0" defTabSz="914400"/>
            <a:r>
              <a:rPr lang="en-US" dirty="0"/>
              <a:t>Click to edit Master text styles</a:t>
            </a:r>
          </a:p>
        </p:txBody>
      </p:sp>
      <p:sp>
        <p:nvSpPr>
          <p:cNvPr id="14" name="Content Placeholder 13">
            <a:extLst>
              <a:ext uri="{FF2B5EF4-FFF2-40B4-BE49-F238E27FC236}">
                <a16:creationId xmlns:a16="http://schemas.microsoft.com/office/drawing/2014/main" id="{15A5419B-FE76-4697-92C8-D222D6D45FBF}"/>
              </a:ext>
            </a:extLst>
          </p:cNvPr>
          <p:cNvSpPr>
            <a:spLocks noGrp="1"/>
          </p:cNvSpPr>
          <p:nvPr>
            <p:ph sz="quarter" idx="11"/>
          </p:nvPr>
        </p:nvSpPr>
        <p:spPr>
          <a:xfrm>
            <a:off x="152400" y="1600200"/>
            <a:ext cx="8851900" cy="4813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F3844454-90AE-481E-877D-AAE54597B0E0}"/>
              </a:ext>
            </a:extLst>
          </p:cNvPr>
          <p:cNvSpPr>
            <a:spLocks noGrp="1"/>
          </p:cNvSpPr>
          <p:nvPr>
            <p:ph sz="quarter" idx="12"/>
          </p:nvPr>
        </p:nvSpPr>
        <p:spPr>
          <a:xfrm>
            <a:off x="139700" y="6497638"/>
            <a:ext cx="3018775" cy="1606594"/>
          </a:xfrm>
          <a:prstGeom prst="rect">
            <a:avLst/>
          </a:prstGeom>
        </p:spPr>
        <p:txBody>
          <a:bodyPr wrap="none">
            <a:spAutoFit/>
          </a:bodyPr>
          <a:lstStyle>
            <a:lvl1pPr>
              <a:defRPr lang="en-US" sz="1200" smtClean="0"/>
            </a:lvl1pPr>
            <a:lvl2pPr>
              <a:defRPr lang="en-US" sz="1800" smtClean="0"/>
            </a:lvl2pPr>
            <a:lvl3pPr>
              <a:defRPr lang="en-US" sz="1800" smtClean="0"/>
            </a:lvl3pPr>
            <a:lvl4pPr>
              <a:defRPr lang="en-US" sz="1800" smtClean="0"/>
            </a:lvl4pPr>
            <a:lvl5pPr>
              <a:defRPr lang="en-US" sz="1800"/>
            </a:lvl5pPr>
          </a:lstStyle>
          <a:p>
            <a:pPr marL="0" lvl="0" defTabSz="914400"/>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Tree>
    <p:extLst>
      <p:ext uri="{BB962C8B-B14F-4D97-AF65-F5344CB8AC3E}">
        <p14:creationId xmlns:p14="http://schemas.microsoft.com/office/powerpoint/2010/main" val="82539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854CA19D-32C6-40BF-B113-CF6E26B8C8CD}"/>
              </a:ext>
            </a:extLst>
          </p:cNvPr>
          <p:cNvSpPr>
            <a:spLocks noGrp="1"/>
          </p:cNvSpPr>
          <p:nvPr>
            <p:ph sz="quarter" idx="10"/>
          </p:nvPr>
        </p:nvSpPr>
        <p:spPr>
          <a:xfrm>
            <a:off x="533400" y="1219200"/>
            <a:ext cx="8001000" cy="5364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684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854CA19D-32C6-40BF-B113-CF6E26B8C8CD}"/>
              </a:ext>
            </a:extLst>
          </p:cNvPr>
          <p:cNvSpPr>
            <a:spLocks noGrp="1"/>
          </p:cNvSpPr>
          <p:nvPr>
            <p:ph sz="quarter" idx="10"/>
          </p:nvPr>
        </p:nvSpPr>
        <p:spPr>
          <a:xfrm>
            <a:off x="533400" y="1219200"/>
            <a:ext cx="8001000" cy="5364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E6EECE0-E8F0-4012-8F8C-F11A3B2183FB}"/>
              </a:ext>
            </a:extLst>
          </p:cNvPr>
          <p:cNvSpPr/>
          <p:nvPr userDrawn="1"/>
        </p:nvSpPr>
        <p:spPr>
          <a:xfrm>
            <a:off x="0" y="6074305"/>
            <a:ext cx="9097525" cy="783695"/>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158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19E55A-3752-4A04-A071-0611258A527B}"/>
              </a:ext>
            </a:extLst>
          </p:cNvPr>
          <p:cNvSpPr/>
          <p:nvPr userDrawn="1"/>
        </p:nvSpPr>
        <p:spPr>
          <a:xfrm>
            <a:off x="0" y="6248400"/>
            <a:ext cx="9097525" cy="609600"/>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pic>
        <p:nvPicPr>
          <p:cNvPr id="6" name="Picture 5">
            <a:extLst>
              <a:ext uri="{FF2B5EF4-FFF2-40B4-BE49-F238E27FC236}">
                <a16:creationId xmlns:a16="http://schemas.microsoft.com/office/drawing/2014/main" id="{6FAB3FA7-C2D4-4FE0-9129-AFEA84BFA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475" y="1099870"/>
            <a:ext cx="9041127" cy="5474333"/>
          </a:xfrm>
          <a:prstGeom prst="rect">
            <a:avLst/>
          </a:prstGeom>
        </p:spPr>
      </p:pic>
      <p:sp>
        <p:nvSpPr>
          <p:cNvPr id="8" name="Content Placeholder 7">
            <a:extLst>
              <a:ext uri="{FF2B5EF4-FFF2-40B4-BE49-F238E27FC236}">
                <a16:creationId xmlns:a16="http://schemas.microsoft.com/office/drawing/2014/main" id="{92A8D2F6-A271-4EC4-970D-988110D4F91B}"/>
              </a:ext>
            </a:extLst>
          </p:cNvPr>
          <p:cNvSpPr>
            <a:spLocks noGrp="1"/>
          </p:cNvSpPr>
          <p:nvPr>
            <p:ph sz="quarter" idx="10"/>
          </p:nvPr>
        </p:nvSpPr>
        <p:spPr>
          <a:xfrm>
            <a:off x="1981200" y="2286000"/>
            <a:ext cx="49530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49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1B26F1-F287-8A44-9DD9-A54A2057F315}"/>
              </a:ext>
            </a:extLst>
          </p:cNvPr>
          <p:cNvSpPr/>
          <p:nvPr userDrawn="1"/>
        </p:nvSpPr>
        <p:spPr>
          <a:xfrm>
            <a:off x="228600" y="6019800"/>
            <a:ext cx="8763000" cy="685800"/>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Google Shape;18;p2">
            <a:extLst>
              <a:ext uri="{FF2B5EF4-FFF2-40B4-BE49-F238E27FC236}">
                <a16:creationId xmlns:a16="http://schemas.microsoft.com/office/drawing/2014/main" id="{E34D64EF-CA44-984C-937A-4E593B33C34E}"/>
              </a:ext>
            </a:extLst>
          </p:cNvPr>
          <p:cNvSpPr txBox="1"/>
          <p:nvPr userDrawn="1"/>
        </p:nvSpPr>
        <p:spPr>
          <a:xfrm>
            <a:off x="2800925" y="170368"/>
            <a:ext cx="2190818" cy="2740141"/>
          </a:xfrm>
          <a:prstGeom prst="rect">
            <a:avLst/>
          </a:prstGeom>
          <a:solidFill>
            <a:srgbClr val="FFDA67"/>
          </a:solidFill>
          <a:ln>
            <a:noFill/>
          </a:ln>
        </p:spPr>
        <p:txBody>
          <a:bodyPr spcFirstLastPara="1" wrap="square" lIns="91425" tIns="45700" rIns="91425" bIns="45700" anchor="ctr" anchorCtr="0">
            <a:noAutofit/>
          </a:bodyPr>
          <a:lstStyle/>
          <a:p>
            <a:pPr indent="454025">
              <a:buClr>
                <a:prstClr val="white"/>
              </a:buClr>
              <a:buSzPts val="3600"/>
              <a:buFont typeface="Arial"/>
              <a:buNone/>
            </a:pPr>
            <a:endParaRPr sz="3600" kern="0" dirty="0">
              <a:solidFill>
                <a:srgbClr val="FFFFFF"/>
              </a:solidFill>
              <a:ea typeface="Arial"/>
              <a:cs typeface="Arial"/>
              <a:sym typeface="Arial"/>
            </a:endParaRPr>
          </a:p>
        </p:txBody>
      </p:sp>
      <p:sp>
        <p:nvSpPr>
          <p:cNvPr id="34" name="Google Shape;19;p2">
            <a:extLst>
              <a:ext uri="{FF2B5EF4-FFF2-40B4-BE49-F238E27FC236}">
                <a16:creationId xmlns:a16="http://schemas.microsoft.com/office/drawing/2014/main" id="{CFD84B1D-790F-C840-8955-DF87C61A415E}"/>
              </a:ext>
            </a:extLst>
          </p:cNvPr>
          <p:cNvSpPr txBox="1"/>
          <p:nvPr userDrawn="1"/>
        </p:nvSpPr>
        <p:spPr>
          <a:xfrm>
            <a:off x="1472673" y="3051216"/>
            <a:ext cx="7544970" cy="2638384"/>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454025" defTabSz="914400" eaLnBrk="1" fontAlgn="auto" latinLnBrk="0" hangingPunct="1">
              <a:lnSpc>
                <a:spcPct val="100000"/>
              </a:lnSpc>
              <a:spcBef>
                <a:spcPts val="0"/>
              </a:spcBef>
              <a:spcAft>
                <a:spcPts val="0"/>
              </a:spcAft>
              <a:buClr>
                <a:prstClr val="white"/>
              </a:buClr>
              <a:buSzPts val="3600"/>
              <a:buFont typeface="Arial"/>
              <a:buNone/>
              <a:tabLst/>
              <a:defRPr/>
            </a:pPr>
            <a:endParaRPr kumimoji="0" sz="3600" b="0" i="0" u="none" strike="noStrike" kern="0" cap="none" spc="0" normalizeH="0" baseline="0" noProof="0" dirty="0">
              <a:ln>
                <a:noFill/>
              </a:ln>
              <a:solidFill>
                <a:srgbClr val="FFFFFF"/>
              </a:solidFill>
              <a:effectLst/>
              <a:uLnTx/>
              <a:uFillTx/>
              <a:ea typeface="Arial"/>
              <a:cs typeface="Arial"/>
              <a:sym typeface="Arial"/>
            </a:endParaRPr>
          </a:p>
        </p:txBody>
      </p:sp>
      <p:sp>
        <p:nvSpPr>
          <p:cNvPr id="35" name="Google Shape;20;p2">
            <a:extLst>
              <a:ext uri="{FF2B5EF4-FFF2-40B4-BE49-F238E27FC236}">
                <a16:creationId xmlns:a16="http://schemas.microsoft.com/office/drawing/2014/main" id="{9EADD344-CF58-ED49-A0D7-638801F91526}"/>
              </a:ext>
            </a:extLst>
          </p:cNvPr>
          <p:cNvSpPr txBox="1"/>
          <p:nvPr userDrawn="1"/>
        </p:nvSpPr>
        <p:spPr>
          <a:xfrm>
            <a:off x="131663" y="3022601"/>
            <a:ext cx="1226710" cy="3733800"/>
          </a:xfrm>
          <a:prstGeom prst="rect">
            <a:avLst/>
          </a:prstGeom>
          <a:solidFill>
            <a:srgbClr val="89B8D4"/>
          </a:solidFill>
          <a:ln>
            <a:noFill/>
          </a:ln>
        </p:spPr>
        <p:txBody>
          <a:bodyPr spcFirstLastPara="1" wrap="square" lIns="91425" tIns="45700" rIns="91425" bIns="45700" anchor="ctr" anchorCtr="0">
            <a:noAutofit/>
          </a:bodyPr>
          <a:lstStyle/>
          <a:p>
            <a:pPr indent="454025">
              <a:buClr>
                <a:prstClr val="white"/>
              </a:buClr>
              <a:buSzPts val="3600"/>
              <a:buFont typeface="Arial"/>
              <a:buNone/>
            </a:pPr>
            <a:endParaRPr sz="3600" kern="0" dirty="0">
              <a:solidFill>
                <a:srgbClr val="FFFFFF"/>
              </a:solidFill>
              <a:ea typeface="Arial"/>
              <a:cs typeface="Arial"/>
              <a:sym typeface="Arial"/>
            </a:endParaRPr>
          </a:p>
        </p:txBody>
      </p:sp>
      <p:sp>
        <p:nvSpPr>
          <p:cNvPr id="37" name="Google Shape;23;p2">
            <a:extLst>
              <a:ext uri="{FF2B5EF4-FFF2-40B4-BE49-F238E27FC236}">
                <a16:creationId xmlns:a16="http://schemas.microsoft.com/office/drawing/2014/main" id="{6DCF569E-2E7F-1741-97B4-7CDAB91FF246}"/>
              </a:ext>
            </a:extLst>
          </p:cNvPr>
          <p:cNvSpPr txBox="1"/>
          <p:nvPr userDrawn="1"/>
        </p:nvSpPr>
        <p:spPr>
          <a:xfrm>
            <a:off x="1485373" y="5823047"/>
            <a:ext cx="3476474" cy="933354"/>
          </a:xfrm>
          <a:prstGeom prst="rect">
            <a:avLst/>
          </a:prstGeom>
          <a:solidFill>
            <a:srgbClr val="AB3C19"/>
          </a:solidFill>
          <a:ln>
            <a:noFill/>
          </a:ln>
        </p:spPr>
        <p:txBody>
          <a:bodyPr spcFirstLastPara="1" wrap="square" lIns="91425" tIns="45700" rIns="91425" bIns="45700" anchor="ctr" anchorCtr="0">
            <a:noAutofit/>
          </a:bodyPr>
          <a:lstStyle/>
          <a:p>
            <a:pPr indent="454025">
              <a:buClr>
                <a:prstClr val="white"/>
              </a:buClr>
              <a:buSzPts val="3600"/>
              <a:buFont typeface="Arial"/>
              <a:buNone/>
            </a:pPr>
            <a:endParaRPr sz="3600" kern="0" dirty="0">
              <a:solidFill>
                <a:srgbClr val="FFFFFF"/>
              </a:solidFill>
              <a:ea typeface="Arial"/>
              <a:cs typeface="Arial"/>
              <a:sym typeface="Arial"/>
            </a:endParaRPr>
          </a:p>
        </p:txBody>
      </p:sp>
      <p:sp>
        <p:nvSpPr>
          <p:cNvPr id="38" name="Google Shape;24;p2">
            <a:extLst>
              <a:ext uri="{FF2B5EF4-FFF2-40B4-BE49-F238E27FC236}">
                <a16:creationId xmlns:a16="http://schemas.microsoft.com/office/drawing/2014/main" id="{F44844E8-D439-8A4A-B5BB-5A184565C554}"/>
              </a:ext>
            </a:extLst>
          </p:cNvPr>
          <p:cNvSpPr txBox="1"/>
          <p:nvPr userDrawn="1"/>
        </p:nvSpPr>
        <p:spPr>
          <a:xfrm>
            <a:off x="5108967" y="170368"/>
            <a:ext cx="3908676" cy="2740141"/>
          </a:xfrm>
          <a:prstGeom prst="rect">
            <a:avLst/>
          </a:prstGeom>
          <a:solidFill>
            <a:schemeClr val="accent3">
              <a:lumMod val="60000"/>
              <a:lumOff val="4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454025">
              <a:buClr>
                <a:schemeClr val="lt1"/>
              </a:buClr>
              <a:buSzPts val="3600"/>
              <a:buNone/>
              <a:defRPr sz="3600">
                <a:solidFill>
                  <a:srgbClr val="FFFFFF"/>
                </a:solidFill>
              </a:defRPr>
            </a:lvl1pPr>
          </a:lstStyle>
          <a:p>
            <a:pPr>
              <a:buClr>
                <a:prstClr val="white"/>
              </a:buClr>
              <a:buFont typeface="Arial"/>
              <a:buNone/>
            </a:pPr>
            <a:endParaRPr kern="0" dirty="0">
              <a:cs typeface="Arial"/>
              <a:sym typeface="Arial"/>
            </a:endParaRPr>
          </a:p>
        </p:txBody>
      </p:sp>
      <p:pic>
        <p:nvPicPr>
          <p:cNvPr id="39" name="Picture 38">
            <a:extLst>
              <a:ext uri="{FF2B5EF4-FFF2-40B4-BE49-F238E27FC236}">
                <a16:creationId xmlns:a16="http://schemas.microsoft.com/office/drawing/2014/main" id="{C3DC59C6-7877-0745-931C-FD6ED5AA9B59}"/>
              </a:ext>
            </a:extLst>
          </p:cNvPr>
          <p:cNvPicPr>
            <a:picLocks noChangeAspect="1"/>
          </p:cNvPicPr>
          <p:nvPr userDrawn="1"/>
        </p:nvPicPr>
        <p:blipFill>
          <a:blip r:embed="rId2"/>
          <a:stretch>
            <a:fillRect/>
          </a:stretch>
        </p:blipFill>
        <p:spPr>
          <a:xfrm>
            <a:off x="131662" y="170368"/>
            <a:ext cx="2552039" cy="2740141"/>
          </a:xfrm>
          <a:prstGeom prst="rect">
            <a:avLst/>
          </a:prstGeom>
        </p:spPr>
      </p:pic>
      <p:pic>
        <p:nvPicPr>
          <p:cNvPr id="11" name="Picture 10">
            <a:extLst>
              <a:ext uri="{FF2B5EF4-FFF2-40B4-BE49-F238E27FC236}">
                <a16:creationId xmlns:a16="http://schemas.microsoft.com/office/drawing/2014/main" id="{8A762B1D-C842-4EA9-87FC-A13533494844}"/>
              </a:ext>
            </a:extLst>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81600" y="533400"/>
            <a:ext cx="3727209" cy="2176436"/>
          </a:xfrm>
          <a:prstGeom prst="rect">
            <a:avLst/>
          </a:prstGeom>
        </p:spPr>
      </p:pic>
      <p:sp>
        <p:nvSpPr>
          <p:cNvPr id="2" name="Title 1">
            <a:extLst>
              <a:ext uri="{FF2B5EF4-FFF2-40B4-BE49-F238E27FC236}">
                <a16:creationId xmlns:a16="http://schemas.microsoft.com/office/drawing/2014/main" id="{65BB48C5-C12F-4F6C-B31A-4916C52EAAA5}"/>
              </a:ext>
            </a:extLst>
          </p:cNvPr>
          <p:cNvSpPr>
            <a:spLocks noGrp="1"/>
          </p:cNvSpPr>
          <p:nvPr>
            <p:ph type="title"/>
          </p:nvPr>
        </p:nvSpPr>
        <p:spPr>
          <a:xfrm>
            <a:off x="2438400" y="3273541"/>
            <a:ext cx="5334000" cy="1069859"/>
          </a:xfrm>
          <a:prstGeom prst="rect">
            <a:avLst/>
          </a:prstGeom>
          <a:noFill/>
          <a:ln>
            <a:noFill/>
          </a:ln>
        </p:spPr>
        <p:txBody>
          <a:bodyPr spcFirstLastPara="1" wrap="square" lIns="91425" tIns="45700" rIns="91425" bIns="45700" anchor="t" anchorCtr="0">
            <a:noAutofit/>
          </a:bodyPr>
          <a:lstStyle>
            <a:lvl1pPr>
              <a:defRPr kumimoji="0" lang="en-US" sz="2800" i="1" u="none" strike="noStrike" kern="0" cap="none" spc="0" normalizeH="0" baseline="0">
                <a:ln>
                  <a:noFill/>
                </a:ln>
                <a:solidFill>
                  <a:srgbClr val="FFFFFF"/>
                </a:solidFill>
                <a:effectLst/>
                <a:uLnTx/>
                <a:uFillTx/>
                <a:ea typeface="Arial"/>
              </a:defRPr>
            </a:lvl1pPr>
          </a:lstStyle>
          <a:p>
            <a:pPr marL="14288" marR="0" lvl="0" indent="0" defTabSz="914400" fontAlgn="auto">
              <a:lnSpc>
                <a:spcPct val="100000"/>
              </a:lnSpc>
              <a:spcBef>
                <a:spcPts val="640"/>
              </a:spcBef>
              <a:spcAft>
                <a:spcPts val="0"/>
              </a:spcAft>
              <a:buClr>
                <a:srgbClr val="FFFFFF"/>
              </a:buClr>
              <a:buSzPts val="3200"/>
              <a:buFont typeface="Arial"/>
              <a:tabLst/>
            </a:pPr>
            <a:r>
              <a:rPr lang="en-US"/>
              <a:t>Click to edit Master title style</a:t>
            </a:r>
          </a:p>
        </p:txBody>
      </p:sp>
      <p:sp>
        <p:nvSpPr>
          <p:cNvPr id="5" name="Content Placeholder 4">
            <a:extLst>
              <a:ext uri="{FF2B5EF4-FFF2-40B4-BE49-F238E27FC236}">
                <a16:creationId xmlns:a16="http://schemas.microsoft.com/office/drawing/2014/main" id="{BBE10DFD-90C2-440F-AFFC-D0EE581ED1C2}"/>
              </a:ext>
            </a:extLst>
          </p:cNvPr>
          <p:cNvSpPr>
            <a:spLocks noGrp="1"/>
          </p:cNvSpPr>
          <p:nvPr>
            <p:ph sz="quarter" idx="10"/>
          </p:nvPr>
        </p:nvSpPr>
        <p:spPr>
          <a:xfrm>
            <a:off x="2438400" y="4343400"/>
            <a:ext cx="5334000" cy="1069975"/>
          </a:xfrm>
          <a:prstGeom prst="rect">
            <a:avLst/>
          </a:prstGeom>
          <a:noFill/>
          <a:ln>
            <a:noFill/>
          </a:ln>
        </p:spPr>
        <p:txBody>
          <a:bodyPr spcFirstLastPara="1" wrap="square" lIns="91425" tIns="45700" rIns="91425" bIns="45700" anchor="t" anchorCtr="0">
            <a:noAutofit/>
          </a:bodyPr>
          <a:lstStyle>
            <a:lvl1pPr>
              <a:defRPr lang="en-US" sz="2800" b="0" i="0" u="none" strike="noStrike" cap="none" smtClean="0">
                <a:solidFill>
                  <a:srgbClr val="FFFFFF"/>
                </a:solidFill>
                <a:latin typeface="Arial"/>
                <a:ea typeface="Arial"/>
                <a:cs typeface="Arial"/>
              </a:defRPr>
            </a:lvl1pPr>
            <a:lvl2pPr>
              <a:defRPr lang="en-US" b="0" i="0" u="none" strike="noStrike" cap="none" smtClean="0">
                <a:solidFill>
                  <a:schemeClr val="dk1"/>
                </a:solidFill>
                <a:latin typeface="Arial"/>
                <a:ea typeface="Arial"/>
                <a:cs typeface="Arial"/>
              </a:defRPr>
            </a:lvl2pPr>
            <a:lvl3pPr>
              <a:defRPr lang="en-US" b="0" i="0" u="none" strike="noStrike" cap="none" smtClean="0">
                <a:solidFill>
                  <a:schemeClr val="dk1"/>
                </a:solidFill>
                <a:latin typeface="Arial"/>
                <a:ea typeface="Arial"/>
                <a:cs typeface="Arial"/>
              </a:defRPr>
            </a:lvl3pPr>
            <a:lvl4pPr>
              <a:defRPr lang="en-US" b="0" i="0" u="none" strike="noStrike" cap="none" smtClean="0">
                <a:solidFill>
                  <a:schemeClr val="dk1"/>
                </a:solidFill>
                <a:latin typeface="Arial"/>
                <a:ea typeface="Arial"/>
                <a:cs typeface="Arial"/>
              </a:defRPr>
            </a:lvl4pPr>
            <a:lvl5pPr>
              <a:defRPr lang="en-US" b="0" i="0" u="none" strike="noStrike" cap="none">
                <a:solidFill>
                  <a:schemeClr val="dk1"/>
                </a:solidFill>
                <a:latin typeface="Arial"/>
                <a:ea typeface="Arial"/>
                <a:cs typeface="Arial"/>
              </a:defRPr>
            </a:lvl5pPr>
          </a:lstStyle>
          <a:p>
            <a:pPr marL="14288" marR="0" lvl="0" indent="0" defTabSz="914400" fontAlgn="auto">
              <a:lnSpc>
                <a:spcPct val="100000"/>
              </a:lnSpc>
              <a:spcBef>
                <a:spcPts val="640"/>
              </a:spcBef>
              <a:spcAft>
                <a:spcPts val="0"/>
              </a:spcAft>
              <a:buClr>
                <a:srgbClr val="FFFFFF"/>
              </a:buClr>
              <a:buSzPts val="3200"/>
              <a:buNone/>
              <a:tabLst/>
            </a:pPr>
            <a:r>
              <a:rPr lang="en-US" dirty="0"/>
              <a:t>Click to edit Master text styles</a:t>
            </a:r>
          </a:p>
        </p:txBody>
      </p:sp>
      <p:sp>
        <p:nvSpPr>
          <p:cNvPr id="7" name="Content Placeholder 6">
            <a:extLst>
              <a:ext uri="{FF2B5EF4-FFF2-40B4-BE49-F238E27FC236}">
                <a16:creationId xmlns:a16="http://schemas.microsoft.com/office/drawing/2014/main" id="{36A8AC85-BBE9-4988-A6A8-7FD6DC111778}"/>
              </a:ext>
            </a:extLst>
          </p:cNvPr>
          <p:cNvSpPr>
            <a:spLocks noGrp="1"/>
          </p:cNvSpPr>
          <p:nvPr>
            <p:ph sz="quarter" idx="11"/>
          </p:nvPr>
        </p:nvSpPr>
        <p:spPr>
          <a:xfrm>
            <a:off x="5334000" y="5907088"/>
            <a:ext cx="3575050" cy="781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3854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Title 1">
            <a:extLst>
              <a:ext uri="{FF2B5EF4-FFF2-40B4-BE49-F238E27FC236}">
                <a16:creationId xmlns:a16="http://schemas.microsoft.com/office/drawing/2014/main" id="{ACD6EDD9-781E-4D6E-8095-4CD4AF12ADE0}"/>
              </a:ext>
            </a:extLst>
          </p:cNvPr>
          <p:cNvSpPr txBox="1">
            <a:spLocks/>
          </p:cNvSpPr>
          <p:nvPr userDrawn="1"/>
        </p:nvSpPr>
        <p:spPr>
          <a:xfrm>
            <a:off x="0" y="1058014"/>
            <a:ext cx="9144000" cy="5799986"/>
          </a:xfrm>
          <a:prstGeom prst="rect">
            <a:avLst/>
          </a:prstGeom>
          <a:solidFill>
            <a:schemeClr val="accent1">
              <a:lumMod val="50000"/>
            </a:schemeClr>
          </a:solidFill>
        </p:spPr>
        <p:txBody>
          <a:bodyP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pPr marL="177800" indent="0"/>
            <a:endParaRPr lang="en-US" sz="9600" b="0" dirty="0">
              <a:latin typeface="Arial" charset="0"/>
              <a:ea typeface="Arial" charset="0"/>
              <a:cs typeface="Arial" charset="0"/>
            </a:endParaRPr>
          </a:p>
        </p:txBody>
      </p:sp>
      <p:pic>
        <p:nvPicPr>
          <p:cNvPr id="6" name="Picture 5">
            <a:extLst>
              <a:ext uri="{FF2B5EF4-FFF2-40B4-BE49-F238E27FC236}">
                <a16:creationId xmlns:a16="http://schemas.microsoft.com/office/drawing/2014/main" id="{FE90A7EA-E469-42CD-893C-19C4048555CB}"/>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1943100" y="811997"/>
            <a:ext cx="5257800" cy="6238860"/>
          </a:xfrm>
          <a:prstGeom prst="rect">
            <a:avLst/>
          </a:prstGeom>
        </p:spPr>
      </p:pic>
    </p:spTree>
    <p:extLst>
      <p:ext uri="{BB962C8B-B14F-4D97-AF65-F5344CB8AC3E}">
        <p14:creationId xmlns:p14="http://schemas.microsoft.com/office/powerpoint/2010/main" val="706946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B257A875-A855-4333-A22E-830E677E6B69}"/>
              </a:ext>
            </a:extLst>
          </p:cNvPr>
          <p:cNvSpPr/>
          <p:nvPr userDrawn="1"/>
        </p:nvSpPr>
        <p:spPr>
          <a:xfrm>
            <a:off x="0" y="6216759"/>
            <a:ext cx="9115778" cy="641241"/>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86D33C7-3DE0-4F34-A793-BBF2357DF9DC}"/>
              </a:ext>
            </a:extLst>
          </p:cNvPr>
          <p:cNvPicPr>
            <a:picLocks noChangeAspect="1"/>
          </p:cNvPicPr>
          <p:nvPr userDrawn="1"/>
        </p:nvPicPr>
        <p:blipFill>
          <a:blip r:embed="rId2">
            <a:duotone>
              <a:schemeClr val="accent2">
                <a:shade val="45000"/>
                <a:satMod val="135000"/>
              </a:schemeClr>
              <a:prstClr val="white"/>
            </a:duotone>
            <a:alphaModFix amt="20000"/>
          </a:blip>
          <a:stretch>
            <a:fillRect/>
          </a:stretch>
        </p:blipFill>
        <p:spPr>
          <a:xfrm>
            <a:off x="905199" y="2743200"/>
            <a:ext cx="7638399" cy="4656263"/>
          </a:xfrm>
          <a:prstGeom prst="rect">
            <a:avLst/>
          </a:prstGeom>
        </p:spPr>
      </p:pic>
      <p:sp>
        <p:nvSpPr>
          <p:cNvPr id="11" name="Content Placeholder 10">
            <a:extLst>
              <a:ext uri="{FF2B5EF4-FFF2-40B4-BE49-F238E27FC236}">
                <a16:creationId xmlns:a16="http://schemas.microsoft.com/office/drawing/2014/main" id="{ECA6B888-B1F7-46A1-BC31-652634DF4E4B}"/>
              </a:ext>
            </a:extLst>
          </p:cNvPr>
          <p:cNvSpPr>
            <a:spLocks noGrp="1"/>
          </p:cNvSpPr>
          <p:nvPr>
            <p:ph sz="quarter" idx="13"/>
          </p:nvPr>
        </p:nvSpPr>
        <p:spPr>
          <a:xfrm>
            <a:off x="223937" y="326086"/>
            <a:ext cx="4195664" cy="2452979"/>
          </a:xfrm>
          <a:prstGeom prst="rect">
            <a:avLst/>
          </a:prstGeom>
          <a:solidFill>
            <a:schemeClr val="accent5">
              <a:lumMod val="50000"/>
            </a:schemeClr>
          </a:solidFill>
        </p:spPr>
        <p:txBody>
          <a:bodyPr wrap="square" tIns="91440" bIns="91440" rtlCol="0" anchor="ctr">
            <a:spAutoFit/>
          </a:bodyPr>
          <a:lstStyle>
            <a:lvl1pPr>
              <a:defRPr lang="en-US" sz="2800" b="1"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lgn="ctr" defTabSz="914400">
              <a:spcAft>
                <a:spcPts val="600"/>
              </a:spcAft>
            </a:pPr>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
        <p:nvSpPr>
          <p:cNvPr id="13" name="Content Placeholder 12">
            <a:extLst>
              <a:ext uri="{FF2B5EF4-FFF2-40B4-BE49-F238E27FC236}">
                <a16:creationId xmlns:a16="http://schemas.microsoft.com/office/drawing/2014/main" id="{A89FC4E7-2B2F-4548-A4F9-B3A3E974E896}"/>
              </a:ext>
            </a:extLst>
          </p:cNvPr>
          <p:cNvSpPr>
            <a:spLocks noGrp="1"/>
          </p:cNvSpPr>
          <p:nvPr>
            <p:ph sz="quarter" idx="14"/>
          </p:nvPr>
        </p:nvSpPr>
        <p:spPr>
          <a:xfrm>
            <a:off x="223838" y="1860550"/>
            <a:ext cx="4195762" cy="4691063"/>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lvl1pPr>
              <a:defRPr lang="en-US" sz="2000" smtClean="0">
                <a:solidFill>
                  <a:schemeClr val="accent1">
                    <a:lumMod val="50000"/>
                  </a:schemeClr>
                </a:solidFill>
              </a:defRPr>
            </a:lvl1pPr>
            <a:lvl2pPr>
              <a:defRPr lang="en-US" smtClean="0">
                <a:solidFill>
                  <a:schemeClr val="dk1"/>
                </a:solidFill>
              </a:defRPr>
            </a:lvl2pPr>
            <a:lvl3pPr>
              <a:defRPr lang="en-US" smtClean="0">
                <a:solidFill>
                  <a:schemeClr val="dk1"/>
                </a:solidFill>
              </a:defRPr>
            </a:lvl3pPr>
            <a:lvl4pPr>
              <a:defRPr lang="en-US" smtClean="0">
                <a:solidFill>
                  <a:schemeClr val="dk1"/>
                </a:solidFill>
              </a:defRPr>
            </a:lvl4pPr>
            <a:lvl5pPr>
              <a:defRPr lang="en-US">
                <a:solidFill>
                  <a:schemeClr val="dk1"/>
                </a:solidFill>
              </a:defRPr>
            </a:lvl5pPr>
          </a:lstStyle>
          <a:p>
            <a:pPr lvl="0">
              <a:buClr>
                <a:schemeClr val="accent1">
                  <a:lumMod val="50000"/>
                </a:schemeClr>
              </a:buCl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A39FA87A-0D75-43B9-8EC2-DA9B447E71D0}"/>
              </a:ext>
            </a:extLst>
          </p:cNvPr>
          <p:cNvSpPr>
            <a:spLocks noGrp="1"/>
          </p:cNvSpPr>
          <p:nvPr>
            <p:ph sz="quarter" idx="15"/>
          </p:nvPr>
        </p:nvSpPr>
        <p:spPr>
          <a:xfrm>
            <a:off x="4724398" y="326084"/>
            <a:ext cx="4230690" cy="2452979"/>
          </a:xfrm>
          <a:prstGeom prst="rect">
            <a:avLst/>
          </a:prstGeom>
          <a:solidFill>
            <a:schemeClr val="accent6">
              <a:lumMod val="50000"/>
            </a:schemeClr>
          </a:solidFill>
        </p:spPr>
        <p:txBody>
          <a:bodyPr wrap="square" tIns="91440" bIns="91440" rtlCol="0" anchor="ctr">
            <a:spAutoFit/>
          </a:bodyPr>
          <a:lstStyle>
            <a:lvl1pPr>
              <a:defRPr lang="en-US" sz="2800" b="1"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lgn="ctr" defTabSz="914400">
              <a:spcAft>
                <a:spcPts val="600"/>
              </a:spcAft>
            </a:pPr>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7" name="Content Placeholder 16">
            <a:extLst>
              <a:ext uri="{FF2B5EF4-FFF2-40B4-BE49-F238E27FC236}">
                <a16:creationId xmlns:a16="http://schemas.microsoft.com/office/drawing/2014/main" id="{FC719662-9966-4EFA-AAA8-625E9935F9E8}"/>
              </a:ext>
            </a:extLst>
          </p:cNvPr>
          <p:cNvSpPr>
            <a:spLocks noGrp="1"/>
          </p:cNvSpPr>
          <p:nvPr>
            <p:ph sz="quarter" idx="16"/>
          </p:nvPr>
        </p:nvSpPr>
        <p:spPr>
          <a:xfrm>
            <a:off x="4724400" y="1860550"/>
            <a:ext cx="4230688" cy="4691063"/>
          </a:xfrm>
          <a:prstGeom prst="rect">
            <a:avLst/>
          </a:prstGeom>
          <a:solidFill>
            <a:schemeClr val="accent6">
              <a:lumMod val="20000"/>
              <a:lumOff val="80000"/>
            </a:schemeClr>
          </a:solid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chor="ctr"/>
          <a:lstStyle>
            <a:lvl1pPr>
              <a:defRPr lang="en-US" sz="2000" smtClean="0">
                <a:solidFill>
                  <a:schemeClr val="accent1">
                    <a:lumMod val="50000"/>
                  </a:schemeClr>
                </a:solidFill>
              </a:defRPr>
            </a:lvl1pPr>
            <a:lvl2pPr>
              <a:defRPr lang="en-US" smtClean="0">
                <a:solidFill>
                  <a:schemeClr val="dk1"/>
                </a:solidFill>
              </a:defRPr>
            </a:lvl2pPr>
            <a:lvl3pPr>
              <a:defRPr lang="en-US" smtClean="0">
                <a:solidFill>
                  <a:schemeClr val="dk1"/>
                </a:solidFill>
              </a:defRPr>
            </a:lvl3pPr>
            <a:lvl4pPr>
              <a:defRPr lang="en-US" smtClean="0">
                <a:solidFill>
                  <a:schemeClr val="dk1"/>
                </a:solidFill>
              </a:defRPr>
            </a:lvl4pPr>
            <a:lvl5pPr>
              <a:defRPr lang="en-US">
                <a:solidFill>
                  <a:schemeClr val="dk1"/>
                </a:solidFill>
              </a:defRPr>
            </a:lvl5pPr>
          </a:lstStyle>
          <a:p>
            <a:pPr lvl="0">
              <a:buClr>
                <a:schemeClr val="accent1">
                  <a:lumMod val="50000"/>
                </a:schemeClr>
              </a:buCl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781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54B2239E-D00D-4788-9B90-7EF26E1C50D8}"/>
              </a:ext>
            </a:extLst>
          </p:cNvPr>
          <p:cNvSpPr/>
          <p:nvPr userDrawn="1"/>
        </p:nvSpPr>
        <p:spPr>
          <a:xfrm>
            <a:off x="-1" y="1058015"/>
            <a:ext cx="441251" cy="2675785"/>
          </a:xfrm>
          <a:prstGeom prst="rect">
            <a:avLst/>
          </a:prstGeom>
          <a:solidFill>
            <a:srgbClr val="DE3F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53DF73E-41C4-4A2D-9437-C1C1789EC0F1}"/>
              </a:ext>
            </a:extLst>
          </p:cNvPr>
          <p:cNvPicPr>
            <a:picLocks noChangeAspect="1"/>
          </p:cNvPicPr>
          <p:nvPr userDrawn="1"/>
        </p:nvPicPr>
        <p:blipFill>
          <a:blip r:embed="rId2" cstate="print">
            <a:duotone>
              <a:schemeClr val="accent6">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439479" y="1097249"/>
            <a:ext cx="4293826" cy="2867036"/>
          </a:xfrm>
          <a:prstGeom prst="rect">
            <a:avLst/>
          </a:prstGeom>
        </p:spPr>
      </p:pic>
      <p:sp>
        <p:nvSpPr>
          <p:cNvPr id="7" name="Rectangle 6">
            <a:extLst>
              <a:ext uri="{FF2B5EF4-FFF2-40B4-BE49-F238E27FC236}">
                <a16:creationId xmlns:a16="http://schemas.microsoft.com/office/drawing/2014/main" id="{262AD1E6-61ED-48B7-8499-7495AD477D37}"/>
              </a:ext>
            </a:extLst>
          </p:cNvPr>
          <p:cNvSpPr/>
          <p:nvPr userDrawn="1"/>
        </p:nvSpPr>
        <p:spPr>
          <a:xfrm>
            <a:off x="4735076" y="1058015"/>
            <a:ext cx="4408924" cy="3285385"/>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0162354-188D-4547-A289-182FC5E68719}"/>
              </a:ext>
            </a:extLst>
          </p:cNvPr>
          <p:cNvSpPr/>
          <p:nvPr userDrawn="1"/>
        </p:nvSpPr>
        <p:spPr>
          <a:xfrm>
            <a:off x="0" y="6096001"/>
            <a:ext cx="3200400" cy="762000"/>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AD3443F-8EE7-4033-96A5-CC4CBA08A5B7}"/>
              </a:ext>
            </a:extLst>
          </p:cNvPr>
          <p:cNvPicPr>
            <a:picLocks noChangeAspect="1"/>
          </p:cNvPicPr>
          <p:nvPr userDrawn="1"/>
        </p:nvPicPr>
        <p:blipFill>
          <a:blip r:embed="rId3" cstate="print">
            <a:duotone>
              <a:schemeClr val="accent1">
                <a:shade val="45000"/>
                <a:satMod val="135000"/>
              </a:schemeClr>
              <a:prstClr val="white"/>
            </a:duotone>
            <a:lum/>
            <a:alphaModFix/>
            <a:extLst>
              <a:ext uri="{28A0092B-C50C-407E-A947-70E740481C1C}">
                <a14:useLocalDpi xmlns:a14="http://schemas.microsoft.com/office/drawing/2010/main" val="0"/>
              </a:ext>
            </a:extLst>
          </a:blip>
          <a:stretch>
            <a:fillRect/>
          </a:stretch>
        </p:blipFill>
        <p:spPr>
          <a:xfrm>
            <a:off x="1074198" y="3105607"/>
            <a:ext cx="6420028" cy="4042975"/>
          </a:xfrm>
          <a:prstGeom prst="rect">
            <a:avLst/>
          </a:prstGeom>
        </p:spPr>
      </p:pic>
      <p:sp>
        <p:nvSpPr>
          <p:cNvPr id="11" name="Rectangle 10">
            <a:extLst>
              <a:ext uri="{FF2B5EF4-FFF2-40B4-BE49-F238E27FC236}">
                <a16:creationId xmlns:a16="http://schemas.microsoft.com/office/drawing/2014/main" id="{BEF64F8D-BA4C-4B1D-B68E-A42BF5C99AAC}"/>
              </a:ext>
            </a:extLst>
          </p:cNvPr>
          <p:cNvSpPr/>
          <p:nvPr userDrawn="1"/>
        </p:nvSpPr>
        <p:spPr>
          <a:xfrm>
            <a:off x="-1" y="3657600"/>
            <a:ext cx="439480" cy="3200399"/>
          </a:xfrm>
          <a:prstGeom prst="rect">
            <a:avLst/>
          </a:prstGeom>
          <a:solidFill>
            <a:srgbClr val="2998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C9C52D4A-E308-45D0-B0F9-8CE6457F06E6}"/>
              </a:ext>
            </a:extLst>
          </p:cNvPr>
          <p:cNvSpPr>
            <a:spLocks noGrp="1"/>
          </p:cNvSpPr>
          <p:nvPr>
            <p:ph sz="quarter" idx="10"/>
          </p:nvPr>
        </p:nvSpPr>
        <p:spPr>
          <a:xfrm>
            <a:off x="4733925" y="1371600"/>
            <a:ext cx="4410075" cy="2314480"/>
          </a:xfrm>
          <a:prstGeom prst="rect">
            <a:avLst/>
          </a:prstGeom>
          <a:noFill/>
        </p:spPr>
        <p:txBody>
          <a:bodyPr wrap="square" rtlCol="0">
            <a:spAutoFit/>
          </a:bodyPr>
          <a:lstStyle>
            <a:lvl1pPr>
              <a:defRPr lang="en-US" sz="2900" smtClean="0">
                <a:solidFill>
                  <a:schemeClr val="accent1">
                    <a:lumMod val="50000"/>
                  </a:schemeClr>
                </a:solidFill>
              </a:defRPr>
            </a:lvl1pPr>
            <a:lvl2pPr>
              <a:defRPr lang="en-US" sz="1800" smtClean="0"/>
            </a:lvl2pPr>
            <a:lvl3pPr>
              <a:defRPr lang="en-US" sz="1800" smtClean="0"/>
            </a:lvl3pPr>
            <a:lvl4pPr>
              <a:defRPr lang="en-US" sz="1800" smtClean="0"/>
            </a:lvl4pPr>
            <a:lvl5pPr>
              <a:defRPr lang="en-US" sz="1800"/>
            </a:lvl5pPr>
          </a:lstStyle>
          <a:p>
            <a:pPr marL="0" lvl="0" algn="ctr" defTabSz="914400"/>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Tree>
    <p:extLst>
      <p:ext uri="{BB962C8B-B14F-4D97-AF65-F5344CB8AC3E}">
        <p14:creationId xmlns:p14="http://schemas.microsoft.com/office/powerpoint/2010/main" val="387243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10" name="Pentagon 18">
            <a:extLst>
              <a:ext uri="{FF2B5EF4-FFF2-40B4-BE49-F238E27FC236}">
                <a16:creationId xmlns:a16="http://schemas.microsoft.com/office/drawing/2014/main" id="{DE878DBC-CA8F-453E-AAD7-4D089419065B}"/>
              </a:ext>
            </a:extLst>
          </p:cNvPr>
          <p:cNvSpPr/>
          <p:nvPr userDrawn="1"/>
        </p:nvSpPr>
        <p:spPr>
          <a:xfrm flipH="1">
            <a:off x="1259434" y="1243452"/>
            <a:ext cx="851225" cy="4836616"/>
          </a:xfrm>
          <a:prstGeom prst="homePlate">
            <a:avLst>
              <a:gd name="adj" fmla="val 48720"/>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4120786A-08D8-4EE6-9BD1-AA322B438915}"/>
              </a:ext>
            </a:extLst>
          </p:cNvPr>
          <p:cNvSpPr>
            <a:spLocks noGrp="1"/>
          </p:cNvSpPr>
          <p:nvPr>
            <p:ph sz="quarter" idx="10"/>
          </p:nvPr>
        </p:nvSpPr>
        <p:spPr>
          <a:xfrm rot="16200000">
            <a:off x="-1577973" y="3330994"/>
            <a:ext cx="4836618" cy="661533"/>
          </a:xfrm>
          <a:prstGeom prst="rect">
            <a:avLst/>
          </a:prstGeom>
          <a:solidFill>
            <a:schemeClr val="accent6">
              <a:lumMod val="50000"/>
            </a:schemeClr>
          </a:solidFill>
          <a:ln w="25400">
            <a:solidFill>
              <a:schemeClr val="bg1"/>
            </a:solidFill>
          </a:ln>
        </p:spPr>
        <p:txBody>
          <a:bodyPr wrap="square" rtlCol="0" anchor="ctr">
            <a:noAutofit/>
          </a:bodyPr>
          <a:lstStyle>
            <a:lvl1pPr>
              <a:defRPr lang="en-US" sz="3800"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0" lvl="0" algn="ctr" defTabSz="914400"/>
            <a:r>
              <a:rPr lang="en-US" dirty="0"/>
              <a:t>Click to edit M</a:t>
            </a:r>
          </a:p>
        </p:txBody>
      </p:sp>
      <p:sp>
        <p:nvSpPr>
          <p:cNvPr id="13" name="Content Placeholder 12">
            <a:extLst>
              <a:ext uri="{FF2B5EF4-FFF2-40B4-BE49-F238E27FC236}">
                <a16:creationId xmlns:a16="http://schemas.microsoft.com/office/drawing/2014/main" id="{9CFB903F-C084-4049-BC80-98E51F17E13D}"/>
              </a:ext>
            </a:extLst>
          </p:cNvPr>
          <p:cNvSpPr>
            <a:spLocks noGrp="1"/>
          </p:cNvSpPr>
          <p:nvPr>
            <p:ph sz="quarter" idx="11"/>
          </p:nvPr>
        </p:nvSpPr>
        <p:spPr>
          <a:xfrm>
            <a:off x="2097088" y="867701"/>
            <a:ext cx="6553200" cy="1729704"/>
          </a:xfrm>
          <a:prstGeom prst="rect">
            <a:avLst/>
          </a:prstGeom>
          <a:solidFill>
            <a:schemeClr val="accent4">
              <a:lumMod val="75000"/>
            </a:schemeClr>
          </a:solidFill>
          <a:ln w="25400">
            <a:solidFill>
              <a:schemeClr val="bg1"/>
            </a:solidFill>
          </a:ln>
        </p:spPr>
        <p:txBody>
          <a:bodyPr wrap="square" rtlCol="0" anchor="ctr">
            <a:spAutoFit/>
          </a:bodyPr>
          <a:lstStyle>
            <a:lvl1pPr>
              <a:defRPr lang="en-US" sz="2000"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115888" lvl="0" defTabSz="914400"/>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
        <p:nvSpPr>
          <p:cNvPr id="15" name="Content Placeholder 14">
            <a:extLst>
              <a:ext uri="{FF2B5EF4-FFF2-40B4-BE49-F238E27FC236}">
                <a16:creationId xmlns:a16="http://schemas.microsoft.com/office/drawing/2014/main" id="{024D5CB6-F7C5-4002-A447-F98B0DA5E870}"/>
              </a:ext>
            </a:extLst>
          </p:cNvPr>
          <p:cNvSpPr>
            <a:spLocks noGrp="1"/>
          </p:cNvSpPr>
          <p:nvPr>
            <p:ph sz="quarter" idx="12"/>
          </p:nvPr>
        </p:nvSpPr>
        <p:spPr>
          <a:xfrm>
            <a:off x="2097088" y="1756525"/>
            <a:ext cx="6537325" cy="1906676"/>
          </a:xfrm>
          <a:prstGeom prst="rect">
            <a:avLst/>
          </a:prstGeom>
          <a:solidFill>
            <a:schemeClr val="accent5">
              <a:lumMod val="50000"/>
            </a:schemeClr>
          </a:solidFill>
          <a:ln w="25400">
            <a:solidFill>
              <a:schemeClr val="bg1"/>
            </a:solidFill>
          </a:ln>
        </p:spPr>
        <p:txBody>
          <a:bodyPr wrap="square" rtlCol="0" anchor="ctr">
            <a:spAutoFit/>
          </a:bodyPr>
          <a:lstStyle>
            <a:lvl1pPr>
              <a:defRPr lang="en-US" sz="2000" dirty="0" smtClean="0">
                <a:solidFill>
                  <a:schemeClr val="bg1"/>
                </a:solidFill>
              </a:defRPr>
            </a:lvl1pPr>
            <a:lvl2pPr>
              <a:defRPr lang="en-US" sz="1800" dirty="0" smtClean="0"/>
            </a:lvl2pPr>
            <a:lvl3pPr>
              <a:defRPr lang="en-US" sz="1800" dirty="0" smtClean="0"/>
            </a:lvl3pPr>
            <a:lvl4pPr>
              <a:defRPr lang="en-US" sz="1800" dirty="0" smtClean="0"/>
            </a:lvl4pPr>
            <a:lvl5pPr>
              <a:defRPr lang="en-US" sz="1800" dirty="0"/>
            </a:lvl5pPr>
          </a:lstStyle>
          <a:p>
            <a:pPr marL="115888" lvl="0" defTabSz="914400">
              <a:lnSpc>
                <a:spcPct val="120000"/>
              </a:lnSpc>
              <a:spcAft>
                <a:spcPts val="900"/>
              </a:spcAft>
            </a:pPr>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7" name="Content Placeholder 16">
            <a:extLst>
              <a:ext uri="{FF2B5EF4-FFF2-40B4-BE49-F238E27FC236}">
                <a16:creationId xmlns:a16="http://schemas.microsoft.com/office/drawing/2014/main" id="{47B385AC-E204-44C9-9AAD-B4A590FB6BC8}"/>
              </a:ext>
            </a:extLst>
          </p:cNvPr>
          <p:cNvSpPr>
            <a:spLocks noGrp="1"/>
          </p:cNvSpPr>
          <p:nvPr>
            <p:ph sz="quarter" idx="13"/>
          </p:nvPr>
        </p:nvSpPr>
        <p:spPr>
          <a:xfrm>
            <a:off x="2111375" y="2837992"/>
            <a:ext cx="6523038" cy="1729704"/>
          </a:xfrm>
          <a:prstGeom prst="rect">
            <a:avLst/>
          </a:prstGeom>
          <a:solidFill>
            <a:schemeClr val="accent3">
              <a:lumMod val="50000"/>
            </a:schemeClr>
          </a:solidFill>
          <a:ln w="25400">
            <a:solidFill>
              <a:schemeClr val="bg1"/>
            </a:solidFill>
          </a:ln>
        </p:spPr>
        <p:txBody>
          <a:bodyPr wrap="square" rtlCol="0" anchor="ctr">
            <a:spAutoFit/>
          </a:bodyPr>
          <a:lstStyle>
            <a:lvl1pPr>
              <a:defRPr lang="en-US" sz="2000" dirty="0" smtClean="0">
                <a:solidFill>
                  <a:schemeClr val="bg1"/>
                </a:solidFill>
              </a:defRPr>
            </a:lvl1pPr>
            <a:lvl2pPr>
              <a:defRPr lang="en-US" sz="1800" dirty="0" smtClean="0"/>
            </a:lvl2pPr>
            <a:lvl3pPr>
              <a:defRPr lang="en-US" sz="1800" dirty="0" smtClean="0"/>
            </a:lvl3pPr>
            <a:lvl4pPr>
              <a:defRPr lang="en-US" sz="1800" dirty="0" smtClean="0"/>
            </a:lvl4pPr>
            <a:lvl5pPr>
              <a:defRPr lang="en-US" sz="1800" dirty="0"/>
            </a:lvl5pPr>
          </a:lstStyle>
          <a:p>
            <a:pPr marL="115888"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9" name="Content Placeholder 18">
            <a:extLst>
              <a:ext uri="{FF2B5EF4-FFF2-40B4-BE49-F238E27FC236}">
                <a16:creationId xmlns:a16="http://schemas.microsoft.com/office/drawing/2014/main" id="{67593908-36D9-4397-86C8-F54E0C9F089B}"/>
              </a:ext>
            </a:extLst>
          </p:cNvPr>
          <p:cNvSpPr>
            <a:spLocks noGrp="1"/>
          </p:cNvSpPr>
          <p:nvPr>
            <p:ph sz="quarter" idx="14"/>
          </p:nvPr>
        </p:nvSpPr>
        <p:spPr>
          <a:xfrm>
            <a:off x="2095500" y="4358259"/>
            <a:ext cx="6537325" cy="1845120"/>
          </a:xfrm>
          <a:prstGeom prst="rect">
            <a:avLst/>
          </a:prstGeom>
          <a:solidFill>
            <a:schemeClr val="accent2">
              <a:lumMod val="50000"/>
            </a:schemeClr>
          </a:solidFill>
          <a:ln w="25400">
            <a:solidFill>
              <a:schemeClr val="bg1"/>
            </a:solidFill>
          </a:ln>
        </p:spPr>
        <p:txBody>
          <a:bodyPr wrap="square" rtlCol="0" anchor="ctr">
            <a:spAutoFit/>
          </a:bodyPr>
          <a:lstStyle>
            <a:lvl1pPr>
              <a:defRPr lang="en-US" sz="2000" smtClean="0">
                <a:solidFill>
                  <a:schemeClr val="bg1"/>
                </a:solidFill>
              </a:defRPr>
            </a:lvl1pPr>
            <a:lvl2pPr>
              <a:defRPr lang="en-US" sz="1800" smtClean="0"/>
            </a:lvl2pPr>
            <a:lvl3pPr>
              <a:defRPr lang="en-US" sz="1800" smtClean="0"/>
            </a:lvl3pPr>
            <a:lvl4pPr>
              <a:defRPr lang="en-US" sz="1800" smtClean="0"/>
            </a:lvl4pPr>
            <a:lvl5pPr>
              <a:defRPr lang="en-US" sz="1800"/>
            </a:lvl5pPr>
          </a:lstStyle>
          <a:p>
            <a:pPr marL="115888" lvl="0" defTabSz="914400">
              <a:spcAft>
                <a:spcPts val="900"/>
              </a:spcAft>
            </a:pPr>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Tree>
    <p:extLst>
      <p:ext uri="{BB962C8B-B14F-4D97-AF65-F5344CB8AC3E}">
        <p14:creationId xmlns:p14="http://schemas.microsoft.com/office/powerpoint/2010/main" val="266051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pic>
        <p:nvPicPr>
          <p:cNvPr id="4" name="Picture 3" descr="ALangeSohne.jpg">
            <a:extLst>
              <a:ext uri="{FF2B5EF4-FFF2-40B4-BE49-F238E27FC236}">
                <a16:creationId xmlns:a16="http://schemas.microsoft.com/office/drawing/2014/main" id="{AF40F908-5596-4919-AD4D-570976E594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62" b="39167"/>
          <a:stretch/>
        </p:blipFill>
        <p:spPr>
          <a:xfrm rot="16200000">
            <a:off x="3462867" y="1176868"/>
            <a:ext cx="5799666" cy="5562600"/>
          </a:xfrm>
          <a:prstGeom prst="rect">
            <a:avLst/>
          </a:prstGeom>
          <a:ln>
            <a:noFill/>
          </a:ln>
        </p:spPr>
      </p:pic>
      <p:sp>
        <p:nvSpPr>
          <p:cNvPr id="6" name="Rectangle 5">
            <a:extLst>
              <a:ext uri="{FF2B5EF4-FFF2-40B4-BE49-F238E27FC236}">
                <a16:creationId xmlns:a16="http://schemas.microsoft.com/office/drawing/2014/main" id="{D1B348B8-2BB6-4F0B-9F23-1153723254B1}"/>
              </a:ext>
            </a:extLst>
          </p:cNvPr>
          <p:cNvSpPr/>
          <p:nvPr userDrawn="1"/>
        </p:nvSpPr>
        <p:spPr>
          <a:xfrm>
            <a:off x="3544955" y="1058336"/>
            <a:ext cx="5599045" cy="5814714"/>
          </a:xfrm>
          <a:prstGeom prst="rect">
            <a:avLst/>
          </a:prstGeom>
          <a:solidFill>
            <a:schemeClr val="accent1">
              <a:lumMod val="20000"/>
              <a:lumOff val="80000"/>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CA9CB4-6A0B-48B3-823D-2D7917597BC1}"/>
              </a:ext>
            </a:extLst>
          </p:cNvPr>
          <p:cNvSpPr/>
          <p:nvPr userDrawn="1"/>
        </p:nvSpPr>
        <p:spPr>
          <a:xfrm>
            <a:off x="0" y="1058335"/>
            <a:ext cx="3962400" cy="579966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pic>
        <p:nvPicPr>
          <p:cNvPr id="9" name="Picture 8">
            <a:extLst>
              <a:ext uri="{FF2B5EF4-FFF2-40B4-BE49-F238E27FC236}">
                <a16:creationId xmlns:a16="http://schemas.microsoft.com/office/drawing/2014/main" id="{0C334BCC-6321-4659-A857-0CA50F452725}"/>
              </a:ext>
            </a:extLst>
          </p:cNvPr>
          <p:cNvPicPr>
            <a:picLocks noChangeAspect="1"/>
          </p:cNvPicPr>
          <p:nvPr userDrawn="1"/>
        </p:nvPicPr>
        <p:blipFill rotWithShape="1">
          <a:blip r:embed="rId3">
            <a:lum bright="70000" contrast="-70000"/>
            <a:extLst>
              <a:ext uri="{28A0092B-C50C-407E-A947-70E740481C1C}">
                <a14:useLocalDpi xmlns:a14="http://schemas.microsoft.com/office/drawing/2010/main" val="0"/>
              </a:ext>
            </a:extLst>
          </a:blip>
          <a:srcRect b="12222"/>
          <a:stretch/>
        </p:blipFill>
        <p:spPr>
          <a:xfrm rot="16200000">
            <a:off x="-1009616" y="1924016"/>
            <a:ext cx="5654934" cy="4092902"/>
          </a:xfrm>
          <a:prstGeom prst="rect">
            <a:avLst/>
          </a:prstGeom>
        </p:spPr>
      </p:pic>
      <p:sp>
        <p:nvSpPr>
          <p:cNvPr id="10" name="Content Placeholder 9">
            <a:extLst>
              <a:ext uri="{FF2B5EF4-FFF2-40B4-BE49-F238E27FC236}">
                <a16:creationId xmlns:a16="http://schemas.microsoft.com/office/drawing/2014/main" id="{584A2B85-A29E-4E21-9C6A-A595302B6282}"/>
              </a:ext>
            </a:extLst>
          </p:cNvPr>
          <p:cNvSpPr>
            <a:spLocks noGrp="1"/>
          </p:cNvSpPr>
          <p:nvPr>
            <p:ph sz="quarter" idx="10"/>
          </p:nvPr>
        </p:nvSpPr>
        <p:spPr>
          <a:xfrm>
            <a:off x="4191000" y="1447800"/>
            <a:ext cx="5016500" cy="5499100"/>
          </a:xfrm>
          <a:prstGeom prst="rect">
            <a:avLst/>
          </a:prstGeom>
        </p:spPr>
        <p:txBody>
          <a:bodyPr vert="horz"/>
          <a:lstStyle>
            <a:lvl1pPr>
              <a:defRPr lang="en-US" b="1" smtClean="0">
                <a:solidFill>
                  <a:schemeClr val="accent6">
                    <a:lumMod val="75000"/>
                  </a:schemeClr>
                </a:solidFill>
              </a:defRPr>
            </a:lvl1pPr>
            <a:lvl2pPr>
              <a:defRPr lang="en-US" smtClean="0"/>
            </a:lvl2pPr>
            <a:lvl3pPr>
              <a:defRPr lang="en-US" smtClean="0"/>
            </a:lvl3pPr>
            <a:lvl4pPr>
              <a:defRPr lang="en-US" smtClean="0"/>
            </a:lvl4pPr>
            <a:lvl5pPr>
              <a:defRPr lang="en-US"/>
            </a:lvl5pPr>
          </a:lstStyle>
          <a:p>
            <a:pPr lvl="0">
              <a:buClr>
                <a:schemeClr val="accent1">
                  <a:lumMod val="75000"/>
                </a:schemeClr>
              </a:buClr>
            </a:pPr>
            <a:r>
              <a:rPr lang="en-US"/>
              <a:t>Click to edit Master text styles</a:t>
            </a:r>
          </a:p>
          <a:p>
            <a:pPr lvl="1">
              <a:buClr>
                <a:schemeClr val="accent1">
                  <a:lumMod val="75000"/>
                </a:schemeClr>
              </a:buClr>
            </a:pPr>
            <a:r>
              <a:rPr lang="en-US"/>
              <a:t>Second level</a:t>
            </a:r>
          </a:p>
          <a:p>
            <a:pPr lvl="2">
              <a:buClr>
                <a:schemeClr val="accent1">
                  <a:lumMod val="75000"/>
                </a:schemeClr>
              </a:buClr>
            </a:pPr>
            <a:r>
              <a:rPr lang="en-US"/>
              <a:t>Third level</a:t>
            </a:r>
          </a:p>
          <a:p>
            <a:pPr lvl="3">
              <a:buClr>
                <a:schemeClr val="accent1">
                  <a:lumMod val="75000"/>
                </a:schemeClr>
              </a:buClr>
            </a:pPr>
            <a:r>
              <a:rPr lang="en-US"/>
              <a:t>Fourth level</a:t>
            </a:r>
          </a:p>
          <a:p>
            <a:pPr lvl="4">
              <a:buClr>
                <a:schemeClr val="accent1">
                  <a:lumMod val="75000"/>
                </a:schemeClr>
              </a:buClr>
            </a:pPr>
            <a:r>
              <a:rPr lang="en-US"/>
              <a:t>Fifth level</a:t>
            </a:r>
          </a:p>
        </p:txBody>
      </p:sp>
    </p:spTree>
    <p:extLst>
      <p:ext uri="{BB962C8B-B14F-4D97-AF65-F5344CB8AC3E}">
        <p14:creationId xmlns:p14="http://schemas.microsoft.com/office/powerpoint/2010/main" val="2642946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pic>
        <p:nvPicPr>
          <p:cNvPr id="4" name="Picture 3" descr="Uema_Intersection.jpg">
            <a:extLst>
              <a:ext uri="{FF2B5EF4-FFF2-40B4-BE49-F238E27FC236}">
                <a16:creationId xmlns:a16="http://schemas.microsoft.com/office/drawing/2014/main" id="{9506D226-378B-407C-ADC5-36CC6C388C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264" t="5246"/>
          <a:stretch/>
        </p:blipFill>
        <p:spPr>
          <a:xfrm>
            <a:off x="2590800" y="1143000"/>
            <a:ext cx="6400800" cy="5582244"/>
          </a:xfrm>
          <a:prstGeom prst="rect">
            <a:avLst/>
          </a:prstGeom>
          <a:ln w="152400">
            <a:solidFill>
              <a:srgbClr val="0070C0"/>
            </a:solidFill>
          </a:ln>
        </p:spPr>
      </p:pic>
      <p:sp>
        <p:nvSpPr>
          <p:cNvPr id="6" name="Rectangle 5">
            <a:extLst>
              <a:ext uri="{FF2B5EF4-FFF2-40B4-BE49-F238E27FC236}">
                <a16:creationId xmlns:a16="http://schemas.microsoft.com/office/drawing/2014/main" id="{3AD72018-116A-4218-901A-15DE5F0A47F0}"/>
              </a:ext>
            </a:extLst>
          </p:cNvPr>
          <p:cNvSpPr/>
          <p:nvPr userDrawn="1"/>
        </p:nvSpPr>
        <p:spPr>
          <a:xfrm>
            <a:off x="-1" y="1735597"/>
            <a:ext cx="3523561" cy="3962399"/>
          </a:xfrm>
          <a:prstGeom prst="rect">
            <a:avLst/>
          </a:prstGeom>
          <a:solidFill>
            <a:schemeClr val="accent3">
              <a:lumMod val="40000"/>
              <a:lumOff val="6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66C2FA6-67FB-44A9-B148-019ED9912F7A}"/>
              </a:ext>
            </a:extLst>
          </p:cNvPr>
          <p:cNvSpPr>
            <a:spLocks noGrp="1"/>
          </p:cNvSpPr>
          <p:nvPr>
            <p:ph type="body" sz="quarter" idx="12"/>
          </p:nvPr>
        </p:nvSpPr>
        <p:spPr>
          <a:xfrm>
            <a:off x="-152400" y="2057400"/>
            <a:ext cx="3675961" cy="4103685"/>
          </a:xfrm>
          <a:prstGeom prst="rect">
            <a:avLst/>
          </a:prstGeom>
        </p:spPr>
        <p:txBody>
          <a:bodyPr/>
          <a:lstStyle/>
          <a:p>
            <a:pPr lvl="1">
              <a:buFont typeface="Arial" pitchFamily="34" charset="0"/>
              <a:buChar char="•"/>
            </a:pPr>
            <a:endParaRPr lang="en-US" sz="500" dirty="0"/>
          </a:p>
        </p:txBody>
      </p:sp>
    </p:spTree>
    <p:extLst>
      <p:ext uri="{BB962C8B-B14F-4D97-AF65-F5344CB8AC3E}">
        <p14:creationId xmlns:p14="http://schemas.microsoft.com/office/powerpoint/2010/main" val="609598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descr="ALangeSohne.jpg">
            <a:extLst>
              <a:ext uri="{FF2B5EF4-FFF2-40B4-BE49-F238E27FC236}">
                <a16:creationId xmlns:a16="http://schemas.microsoft.com/office/drawing/2014/main" id="{2F9BF2CD-7447-4D59-B046-F037910BF6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24000" y="-746951"/>
            <a:ext cx="6096000" cy="9144000"/>
          </a:xfrm>
          <a:prstGeom prst="rect">
            <a:avLst/>
          </a:prstGeom>
          <a:ln>
            <a:noFill/>
          </a:ln>
        </p:spPr>
      </p:pic>
      <p:sp>
        <p:nvSpPr>
          <p:cNvPr id="6" name="Rectangle 5">
            <a:extLst>
              <a:ext uri="{FF2B5EF4-FFF2-40B4-BE49-F238E27FC236}">
                <a16:creationId xmlns:a16="http://schemas.microsoft.com/office/drawing/2014/main" id="{566D74D4-1788-4C8A-BE52-F72715032228}"/>
              </a:ext>
            </a:extLst>
          </p:cNvPr>
          <p:cNvSpPr/>
          <p:nvPr userDrawn="1"/>
        </p:nvSpPr>
        <p:spPr>
          <a:xfrm>
            <a:off x="4542183" y="1058336"/>
            <a:ext cx="4598504" cy="5814714"/>
          </a:xfrm>
          <a:prstGeom prst="rect">
            <a:avLst/>
          </a:prstGeom>
          <a:solidFill>
            <a:schemeClr val="accent1">
              <a:lumMod val="20000"/>
              <a:lumOff val="80000"/>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8" name="Content Placeholder 7">
            <a:extLst>
              <a:ext uri="{FF2B5EF4-FFF2-40B4-BE49-F238E27FC236}">
                <a16:creationId xmlns:a16="http://schemas.microsoft.com/office/drawing/2014/main" id="{FDEC4672-43EF-49A9-ACD7-63565C0C4D2B}"/>
              </a:ext>
            </a:extLst>
          </p:cNvPr>
          <p:cNvSpPr>
            <a:spLocks noGrp="1"/>
          </p:cNvSpPr>
          <p:nvPr>
            <p:ph sz="quarter" idx="10"/>
          </p:nvPr>
        </p:nvSpPr>
        <p:spPr>
          <a:xfrm>
            <a:off x="4876800" y="1600200"/>
            <a:ext cx="4254500" cy="4254500"/>
          </a:xfrm>
          <a:prstGeom prst="rect">
            <a:avLst/>
          </a:prstGeom>
        </p:spPr>
        <p:txBody>
          <a:bodyPr lIns="91438" tIns="45719" rIns="91438" bIns="45719"/>
          <a:lstStyle>
            <a:lvl1pPr>
              <a:defRPr lang="en-US" sz="3400" smtClean="0">
                <a:solidFill>
                  <a:prstClr val="black"/>
                </a:solidFill>
                <a:ea typeface="Times New Roman" panose="02020603050405020304" pitchFamily="18" charset="0"/>
                <a:cs typeface="Times New Roman" panose="02020603050405020304" pitchFamily="18" charset="0"/>
              </a:defRPr>
            </a:lvl1pPr>
            <a:lvl2pPr>
              <a:defRPr lang="en-US" smtClean="0">
                <a:ea typeface="ＭＳ Ｐゴシック" charset="0"/>
              </a:defRPr>
            </a:lvl2pPr>
            <a:lvl3pPr>
              <a:defRPr lang="en-US" smtClean="0">
                <a:ea typeface="ＭＳ Ｐゴシック" charset="0"/>
              </a:defRPr>
            </a:lvl3pPr>
            <a:lvl4pPr>
              <a:defRPr lang="en-US" smtClean="0">
                <a:ea typeface="ＭＳ Ｐゴシック" charset="0"/>
              </a:defRPr>
            </a:lvl4pPr>
            <a:lvl5pPr>
              <a:defRPr lang="en-US">
                <a:ea typeface="ＭＳ Ｐゴシック" charset="0"/>
              </a:defRPr>
            </a:lvl5pPr>
          </a:lstStyle>
          <a:p>
            <a:pPr marL="0" lvl="0" indent="0" defTabSz="457189" eaLnBrk="0" fontAlgn="base" hangingPunct="0">
              <a:spcAft>
                <a:spcPts val="1200"/>
              </a:spcAft>
              <a:buFont typeface="Arial" pitchFamily="34" charset="0"/>
              <a:buNone/>
            </a:pPr>
            <a:r>
              <a:rPr lang="en-US"/>
              <a:t>Click to edit Master text styles</a:t>
            </a:r>
          </a:p>
          <a:p>
            <a:pPr lvl="1" defTabSz="914400" eaLnBrk="0" fontAlgn="base" hangingPunct="0">
              <a:spcAft>
                <a:spcPct val="0"/>
              </a:spcAft>
              <a:buFont typeface="Arial" pitchFamily="34" charset="0"/>
            </a:pPr>
            <a:r>
              <a:rPr lang="en-US"/>
              <a:t>Second level</a:t>
            </a:r>
          </a:p>
          <a:p>
            <a:pPr lvl="2" defTabSz="914400" eaLnBrk="0" fontAlgn="base" hangingPunct="0">
              <a:spcAft>
                <a:spcPct val="0"/>
              </a:spcAft>
              <a:buFont typeface="Arial" pitchFamily="34" charset="0"/>
            </a:pPr>
            <a:r>
              <a:rPr lang="en-US"/>
              <a:t>Third level</a:t>
            </a:r>
          </a:p>
          <a:p>
            <a:pPr lvl="3" defTabSz="914400" eaLnBrk="0" fontAlgn="base" hangingPunct="0">
              <a:spcAft>
                <a:spcPct val="0"/>
              </a:spcAft>
              <a:buFont typeface="Arial" pitchFamily="34" charset="0"/>
            </a:pPr>
            <a:r>
              <a:rPr lang="en-US"/>
              <a:t>Fourth level</a:t>
            </a:r>
          </a:p>
          <a:p>
            <a:pPr lvl="4" defTabSz="914400" eaLnBrk="0" fontAlgn="base" hangingPunct="0">
              <a:spcAft>
                <a:spcPct val="0"/>
              </a:spcAft>
              <a:buFont typeface="Arial" pitchFamily="34" charset="0"/>
            </a:pPr>
            <a:r>
              <a:rPr lang="en-US"/>
              <a:t>Fifth level</a:t>
            </a:r>
          </a:p>
        </p:txBody>
      </p:sp>
      <p:sp>
        <p:nvSpPr>
          <p:cNvPr id="10" name="Content Placeholder 9">
            <a:extLst>
              <a:ext uri="{FF2B5EF4-FFF2-40B4-BE49-F238E27FC236}">
                <a16:creationId xmlns:a16="http://schemas.microsoft.com/office/drawing/2014/main" id="{3EC33D43-F0A8-45C1-9E80-5262249E8F9D}"/>
              </a:ext>
            </a:extLst>
          </p:cNvPr>
          <p:cNvSpPr>
            <a:spLocks noGrp="1"/>
          </p:cNvSpPr>
          <p:nvPr>
            <p:ph sz="quarter" idx="11"/>
          </p:nvPr>
        </p:nvSpPr>
        <p:spPr>
          <a:xfrm>
            <a:off x="4867275" y="5878513"/>
            <a:ext cx="4264025" cy="704850"/>
          </a:xfrm>
          <a:prstGeom prst="rect">
            <a:avLst/>
          </a:prstGeom>
        </p:spPr>
        <p:txBody>
          <a:bodyPr lIns="91438" tIns="45719" rIns="91438" bIns="45719"/>
          <a:lstStyle>
            <a:lvl1pPr>
              <a:defRPr lang="en-US" sz="1100" smtClean="0">
                <a:solidFill>
                  <a:prstClr val="black"/>
                </a:solidFill>
                <a:ea typeface="ＭＳ Ｐゴシック" charset="0"/>
                <a:cs typeface="ＭＳ Ｐゴシック" charset="0"/>
              </a:defRPr>
            </a:lvl1pPr>
            <a:lvl2pPr>
              <a:defRPr lang="en-US" smtClean="0">
                <a:ea typeface="ＭＳ Ｐゴシック" charset="0"/>
              </a:defRPr>
            </a:lvl2pPr>
            <a:lvl3pPr>
              <a:defRPr lang="en-US" smtClean="0">
                <a:ea typeface="ＭＳ Ｐゴシック" charset="0"/>
              </a:defRPr>
            </a:lvl3pPr>
            <a:lvl4pPr>
              <a:defRPr lang="en-US" smtClean="0">
                <a:ea typeface="ＭＳ Ｐゴシック" charset="0"/>
              </a:defRPr>
            </a:lvl4pPr>
            <a:lvl5pPr>
              <a:defRPr lang="en-US">
                <a:ea typeface="ＭＳ Ｐゴシック" charset="0"/>
              </a:defRPr>
            </a:lvl5pPr>
          </a:lstStyle>
          <a:p>
            <a:pPr marL="0" lvl="0" indent="0" defTabSz="457189" eaLnBrk="0" fontAlgn="base" hangingPunct="0">
              <a:spcAft>
                <a:spcPct val="0"/>
              </a:spcAft>
              <a:buFont typeface="Arial" pitchFamily="34" charset="0"/>
              <a:buNone/>
            </a:pPr>
            <a:r>
              <a:rPr lang="en-US"/>
              <a:t>Click to edit Master text styles</a:t>
            </a:r>
          </a:p>
          <a:p>
            <a:pPr lvl="1" defTabSz="914400" eaLnBrk="0" fontAlgn="base" hangingPunct="0">
              <a:spcAft>
                <a:spcPct val="0"/>
              </a:spcAft>
              <a:buFont typeface="Arial" pitchFamily="34" charset="0"/>
            </a:pPr>
            <a:r>
              <a:rPr lang="en-US"/>
              <a:t>Second level</a:t>
            </a:r>
          </a:p>
          <a:p>
            <a:pPr lvl="2" defTabSz="914400" eaLnBrk="0" fontAlgn="base" hangingPunct="0">
              <a:spcAft>
                <a:spcPct val="0"/>
              </a:spcAft>
              <a:buFont typeface="Arial" pitchFamily="34" charset="0"/>
            </a:pPr>
            <a:r>
              <a:rPr lang="en-US"/>
              <a:t>Third level</a:t>
            </a:r>
          </a:p>
          <a:p>
            <a:pPr lvl="3" defTabSz="914400" eaLnBrk="0" fontAlgn="base" hangingPunct="0">
              <a:spcAft>
                <a:spcPct val="0"/>
              </a:spcAft>
              <a:buFont typeface="Arial" pitchFamily="34" charset="0"/>
            </a:pPr>
            <a:r>
              <a:rPr lang="en-US"/>
              <a:t>Fourth level</a:t>
            </a:r>
          </a:p>
          <a:p>
            <a:pPr lvl="4" defTabSz="914400" eaLnBrk="0" fontAlgn="base" hangingPunct="0">
              <a:spcAft>
                <a:spcPct val="0"/>
              </a:spcAft>
              <a:buFont typeface="Arial" pitchFamily="34" charset="0"/>
            </a:pPr>
            <a:r>
              <a:rPr lang="en-US"/>
              <a:t>Fifth level</a:t>
            </a:r>
          </a:p>
        </p:txBody>
      </p:sp>
    </p:spTree>
    <p:extLst>
      <p:ext uri="{BB962C8B-B14F-4D97-AF65-F5344CB8AC3E}">
        <p14:creationId xmlns:p14="http://schemas.microsoft.com/office/powerpoint/2010/main" val="3117693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EC13D8C2-0072-4355-B9C5-066F0E0AF3DE}"/>
              </a:ext>
            </a:extLst>
          </p:cNvPr>
          <p:cNvSpPr/>
          <p:nvPr userDrawn="1"/>
        </p:nvSpPr>
        <p:spPr>
          <a:xfrm>
            <a:off x="0" y="1058335"/>
            <a:ext cx="4598504" cy="579966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F766F1A0-14FB-4231-AD82-0C3D7DE13E8F}"/>
              </a:ext>
            </a:extLst>
          </p:cNvPr>
          <p:cNvSpPr>
            <a:spLocks noGrp="1"/>
          </p:cNvSpPr>
          <p:nvPr>
            <p:ph type="body" sz="quarter" idx="12"/>
          </p:nvPr>
        </p:nvSpPr>
        <p:spPr>
          <a:xfrm>
            <a:off x="4740965" y="1411254"/>
            <a:ext cx="4419600" cy="4346575"/>
          </a:xfrm>
          <a:prstGeom prst="rect">
            <a:avLst/>
          </a:prstGeom>
        </p:spPr>
        <p:txBody>
          <a:bodyPr/>
          <a:lstStyle/>
          <a:p>
            <a:pPr lvl="0">
              <a:spcAft>
                <a:spcPts val="600"/>
              </a:spcAft>
            </a:pPr>
            <a:endParaRPr lang="en-US" sz="3000" dirty="0"/>
          </a:p>
        </p:txBody>
      </p:sp>
      <p:pic>
        <p:nvPicPr>
          <p:cNvPr id="7" name="Picture 6">
            <a:extLst>
              <a:ext uri="{FF2B5EF4-FFF2-40B4-BE49-F238E27FC236}">
                <a16:creationId xmlns:a16="http://schemas.microsoft.com/office/drawing/2014/main" id="{CAE2CDA9-6127-4737-B1AB-4492D335DFD9}"/>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008" y="1411254"/>
            <a:ext cx="4595191" cy="5060696"/>
          </a:xfrm>
          <a:prstGeom prst="rect">
            <a:avLst/>
          </a:prstGeom>
        </p:spPr>
      </p:pic>
    </p:spTree>
    <p:extLst>
      <p:ext uri="{BB962C8B-B14F-4D97-AF65-F5344CB8AC3E}">
        <p14:creationId xmlns:p14="http://schemas.microsoft.com/office/powerpoint/2010/main" val="1620515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pic>
        <p:nvPicPr>
          <p:cNvPr id="6" name="Picture 5">
            <a:extLst>
              <a:ext uri="{FF2B5EF4-FFF2-40B4-BE49-F238E27FC236}">
                <a16:creationId xmlns:a16="http://schemas.microsoft.com/office/drawing/2014/main" id="{4E88159E-725D-487E-B764-874F1889021F}"/>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8600" y="1200998"/>
            <a:ext cx="1856668" cy="2228002"/>
          </a:xfrm>
          <a:prstGeom prst="rect">
            <a:avLst/>
          </a:prstGeom>
        </p:spPr>
      </p:pic>
      <p:pic>
        <p:nvPicPr>
          <p:cNvPr id="8" name="Picture 7">
            <a:extLst>
              <a:ext uri="{FF2B5EF4-FFF2-40B4-BE49-F238E27FC236}">
                <a16:creationId xmlns:a16="http://schemas.microsoft.com/office/drawing/2014/main" id="{B2A59B02-BB30-44DC-9496-F517AA14962D}"/>
              </a:ext>
            </a:extLst>
          </p:cNvPr>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92132" y="2865149"/>
            <a:ext cx="1856668" cy="2228002"/>
          </a:xfrm>
          <a:prstGeom prst="rect">
            <a:avLst/>
          </a:prstGeom>
        </p:spPr>
      </p:pic>
      <p:sp>
        <p:nvSpPr>
          <p:cNvPr id="9" name="Rectangle 8">
            <a:extLst>
              <a:ext uri="{FF2B5EF4-FFF2-40B4-BE49-F238E27FC236}">
                <a16:creationId xmlns:a16="http://schemas.microsoft.com/office/drawing/2014/main" id="{2E3992FD-D9C8-47C4-99B8-94323AFCAA8D}"/>
              </a:ext>
            </a:extLst>
          </p:cNvPr>
          <p:cNvSpPr/>
          <p:nvPr userDrawn="1"/>
        </p:nvSpPr>
        <p:spPr>
          <a:xfrm>
            <a:off x="152400" y="6240328"/>
            <a:ext cx="2657475" cy="4664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B21D845-F439-43BB-9147-80E7DE321D08}"/>
              </a:ext>
            </a:extLst>
          </p:cNvPr>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9026" y="4538440"/>
            <a:ext cx="1856668" cy="2228002"/>
          </a:xfrm>
          <a:prstGeom prst="rect">
            <a:avLst/>
          </a:prstGeom>
        </p:spPr>
      </p:pic>
      <p:sp>
        <p:nvSpPr>
          <p:cNvPr id="12" name="Content Placeholder 11">
            <a:extLst>
              <a:ext uri="{FF2B5EF4-FFF2-40B4-BE49-F238E27FC236}">
                <a16:creationId xmlns:a16="http://schemas.microsoft.com/office/drawing/2014/main" id="{3677ADFD-6B08-45B4-B866-CC48129BF940}"/>
              </a:ext>
            </a:extLst>
          </p:cNvPr>
          <p:cNvSpPr>
            <a:spLocks noGrp="1"/>
          </p:cNvSpPr>
          <p:nvPr>
            <p:ph sz="quarter" idx="13"/>
          </p:nvPr>
        </p:nvSpPr>
        <p:spPr>
          <a:xfrm>
            <a:off x="1881188" y="1276352"/>
            <a:ext cx="7491412" cy="1754186"/>
          </a:xfrm>
          <a:prstGeom prst="rect">
            <a:avLst/>
          </a:prstGeom>
        </p:spPr>
        <p:txBody>
          <a:bodyPr vert="horz"/>
          <a:lstStyle>
            <a:lvl1pPr>
              <a:defRPr lang="en-US" smtClean="0">
                <a:solidFill>
                  <a:schemeClr val="accent1">
                    <a:lumMod val="50000"/>
                  </a:schemeClr>
                </a:solidFill>
              </a:defRPr>
            </a:lvl1pPr>
            <a:lvl2pPr>
              <a:defRPr lang="en-US" smtClean="0"/>
            </a:lvl2pPr>
            <a:lvl3pPr>
              <a:defRPr lang="en-US" smtClean="0"/>
            </a:lvl3pPr>
            <a:lvl4pPr>
              <a:defRPr lang="en-US" smtClean="0"/>
            </a:lvl4pPr>
            <a:lvl5pPr>
              <a:defRPr lang="en-US"/>
            </a:lvl5pPr>
          </a:lstStyle>
          <a:p>
            <a:pPr marL="0" lvl="0" indent="0">
              <a:buClr>
                <a:schemeClr val="accent1">
                  <a:lumMod val="75000"/>
                </a:schemeClr>
              </a:buClr>
              <a:buNone/>
            </a:pPr>
            <a:r>
              <a:rPr lang="en-US" dirty="0"/>
              <a:t>Click to edit Master text styles</a:t>
            </a:r>
          </a:p>
          <a:p>
            <a:pPr lvl="1">
              <a:buClr>
                <a:schemeClr val="accent1">
                  <a:lumMod val="75000"/>
                </a:schemeClr>
              </a:buClr>
            </a:pPr>
            <a:r>
              <a:rPr lang="en-US" dirty="0"/>
              <a:t>Second level</a:t>
            </a:r>
          </a:p>
          <a:p>
            <a:pPr lvl="2">
              <a:buClr>
                <a:schemeClr val="accent1">
                  <a:lumMod val="75000"/>
                </a:schemeClr>
              </a:buClr>
            </a:pPr>
            <a:r>
              <a:rPr lang="en-US" dirty="0"/>
              <a:t>Third level</a:t>
            </a:r>
          </a:p>
          <a:p>
            <a:pPr lvl="3">
              <a:buClr>
                <a:schemeClr val="accent1">
                  <a:lumMod val="75000"/>
                </a:schemeClr>
              </a:buClr>
            </a:pPr>
            <a:r>
              <a:rPr lang="en-US" dirty="0"/>
              <a:t>Fourth level</a:t>
            </a:r>
          </a:p>
          <a:p>
            <a:pPr lvl="4">
              <a:buClr>
                <a:schemeClr val="accent1">
                  <a:lumMod val="75000"/>
                </a:schemeClr>
              </a:buClr>
            </a:pPr>
            <a:r>
              <a:rPr lang="en-US" dirty="0"/>
              <a:t>Fifth level</a:t>
            </a:r>
          </a:p>
        </p:txBody>
      </p:sp>
      <p:sp>
        <p:nvSpPr>
          <p:cNvPr id="14" name="Content Placeholder 13">
            <a:extLst>
              <a:ext uri="{FF2B5EF4-FFF2-40B4-BE49-F238E27FC236}">
                <a16:creationId xmlns:a16="http://schemas.microsoft.com/office/drawing/2014/main" id="{A6176EAD-5D6D-403B-8AC6-6CA0EE5B71EB}"/>
              </a:ext>
            </a:extLst>
          </p:cNvPr>
          <p:cNvSpPr>
            <a:spLocks noGrp="1"/>
          </p:cNvSpPr>
          <p:nvPr>
            <p:ph sz="quarter" idx="14"/>
          </p:nvPr>
        </p:nvSpPr>
        <p:spPr>
          <a:xfrm>
            <a:off x="4548188" y="3352800"/>
            <a:ext cx="4595812" cy="1447800"/>
          </a:xfrm>
          <a:prstGeom prst="rect">
            <a:avLst/>
          </a:prstGeom>
        </p:spPr>
        <p:txBody>
          <a:bodyPr/>
          <a:lstStyle>
            <a:lvl1pPr>
              <a:defRPr lang="en-US" smtClean="0">
                <a:solidFill>
                  <a:schemeClr val="accent6">
                    <a:lumMod val="50000"/>
                  </a:schemeClr>
                </a:solidFill>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12CCB905-EEAA-4282-BBD0-F9A7869B6BE4}"/>
              </a:ext>
            </a:extLst>
          </p:cNvPr>
          <p:cNvSpPr>
            <a:spLocks noGrp="1"/>
          </p:cNvSpPr>
          <p:nvPr>
            <p:ph sz="quarter" idx="15"/>
          </p:nvPr>
        </p:nvSpPr>
        <p:spPr>
          <a:xfrm>
            <a:off x="1881188" y="5111750"/>
            <a:ext cx="6757987" cy="1708150"/>
          </a:xfrm>
          <a:prstGeom prst="rect">
            <a:avLst/>
          </a:prstGeom>
        </p:spPr>
        <p:txBody>
          <a:bodyPr vert="horz"/>
          <a:lstStyle>
            <a:lvl1pPr>
              <a:defRPr lang="en-US" smtClean="0">
                <a:solidFill>
                  <a:schemeClr val="accent2">
                    <a:lumMod val="50000"/>
                  </a:schemeClr>
                </a:solidFill>
              </a:defRPr>
            </a:lvl1pPr>
            <a:lvl2pPr>
              <a:defRPr lang="en-US" smtClean="0"/>
            </a:lvl2pPr>
            <a:lvl3pPr>
              <a:defRPr lang="en-US" smtClean="0"/>
            </a:lvl3pPr>
            <a:lvl4pPr>
              <a:defRPr lang="en-US" smtClean="0"/>
            </a:lvl4pPr>
            <a:lvl5pPr>
              <a:defRPr lang="en-US"/>
            </a:lvl5pPr>
          </a:lstStyle>
          <a:p>
            <a:pPr marL="0" lvl="0" indent="0">
              <a:buClr>
                <a:schemeClr val="accent1">
                  <a:lumMod val="75000"/>
                </a:schemeClr>
              </a:buClr>
              <a:buNone/>
            </a:pPr>
            <a:r>
              <a:rPr lang="en-US" dirty="0"/>
              <a:t>Click to edit Master text styles</a:t>
            </a:r>
          </a:p>
          <a:p>
            <a:pPr lvl="1">
              <a:buClr>
                <a:schemeClr val="accent1">
                  <a:lumMod val="75000"/>
                </a:schemeClr>
              </a:buClr>
            </a:pPr>
            <a:r>
              <a:rPr lang="en-US" dirty="0"/>
              <a:t>Second level</a:t>
            </a:r>
          </a:p>
          <a:p>
            <a:pPr lvl="2">
              <a:buClr>
                <a:schemeClr val="accent1">
                  <a:lumMod val="75000"/>
                </a:schemeClr>
              </a:buClr>
            </a:pPr>
            <a:r>
              <a:rPr lang="en-US" dirty="0"/>
              <a:t>Third level</a:t>
            </a:r>
          </a:p>
          <a:p>
            <a:pPr lvl="3">
              <a:buClr>
                <a:schemeClr val="accent1">
                  <a:lumMod val="75000"/>
                </a:schemeClr>
              </a:buClr>
            </a:pPr>
            <a:r>
              <a:rPr lang="en-US" dirty="0"/>
              <a:t>Fourth level</a:t>
            </a:r>
          </a:p>
          <a:p>
            <a:pPr lvl="4">
              <a:buClr>
                <a:schemeClr val="accent1">
                  <a:lumMod val="75000"/>
                </a:schemeClr>
              </a:buClr>
            </a:pPr>
            <a:r>
              <a:rPr lang="en-US" dirty="0"/>
              <a:t>Fifth level</a:t>
            </a:r>
          </a:p>
        </p:txBody>
      </p:sp>
    </p:spTree>
    <p:extLst>
      <p:ext uri="{BB962C8B-B14F-4D97-AF65-F5344CB8AC3E}">
        <p14:creationId xmlns:p14="http://schemas.microsoft.com/office/powerpoint/2010/main" val="2311371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solidFill>
                  <a:schemeClr val="bg1"/>
                </a:solidFill>
              </a:defRPr>
            </a:lvl1pPr>
          </a:lstStyle>
          <a:p>
            <a:r>
              <a:rPr lang="en-US" dirty="0"/>
              <a:t>Click to edit Master title style</a:t>
            </a:r>
          </a:p>
        </p:txBody>
      </p:sp>
      <p:sp>
        <p:nvSpPr>
          <p:cNvPr id="6" name="Rectangle 5"/>
          <p:cNvSpPr/>
          <p:nvPr/>
        </p:nvSpPr>
        <p:spPr>
          <a:xfrm>
            <a:off x="210634" y="1437268"/>
            <a:ext cx="3630342" cy="468970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1086557" y="1763715"/>
            <a:ext cx="7451019"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78111" y="5729112"/>
            <a:ext cx="5065889"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78111" y="860779"/>
            <a:ext cx="5065889" cy="47272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24732" y="3979333"/>
            <a:ext cx="3047824" cy="14393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txBox="1">
            <a:spLocks/>
          </p:cNvSpPr>
          <p:nvPr/>
        </p:nvSpPr>
        <p:spPr>
          <a:xfrm>
            <a:off x="-155222" y="0"/>
            <a:ext cx="4035778" cy="7083778"/>
          </a:xfrm>
          <a:prstGeom prst="rect">
            <a:avLst/>
          </a:prstGeom>
          <a:solidFill>
            <a:schemeClr val="accent5">
              <a:lumMod val="75000"/>
            </a:schemeClr>
          </a:solidFill>
        </p:spPr>
        <p:txBody>
          <a:bodyPr anchor="ctr"/>
          <a:lstStyle>
            <a:lvl1pPr marL="0" indent="454025" algn="l" defTabSz="457200" rtl="0" eaLnBrk="1" latinLnBrk="0" hangingPunct="1">
              <a:spcBef>
                <a:spcPct val="0"/>
              </a:spcBef>
              <a:buNone/>
              <a:defRPr sz="3600" b="0" i="0" kern="1200">
                <a:solidFill>
                  <a:schemeClr val="bg1"/>
                </a:solidFill>
                <a:latin typeface="Arial"/>
                <a:ea typeface="+mj-ea"/>
                <a:cs typeface="Arial"/>
              </a:defRPr>
            </a:lvl1pPr>
          </a:lstStyle>
          <a:p>
            <a:endParaRPr lang="en-US" dirty="0">
              <a:solidFill>
                <a:prstClr val="white"/>
              </a:solidFill>
            </a:endParaRPr>
          </a:p>
        </p:txBody>
      </p:sp>
      <p:sp>
        <p:nvSpPr>
          <p:cNvPr id="6" name="Text Placeholder 5"/>
          <p:cNvSpPr>
            <a:spLocks noGrp="1"/>
          </p:cNvSpPr>
          <p:nvPr>
            <p:ph type="body" sz="quarter" idx="13" hasCustomPrompt="1"/>
          </p:nvPr>
        </p:nvSpPr>
        <p:spPr>
          <a:xfrm>
            <a:off x="324733" y="1114249"/>
            <a:ext cx="2892425" cy="2709862"/>
          </a:xfrm>
          <a:prstGeom prst="rect">
            <a:avLst/>
          </a:prstGeom>
        </p:spPr>
        <p:txBody>
          <a:bodyPr vert="horz" anchor="b"/>
          <a:lstStyle>
            <a:lvl1pPr marL="0" indent="0">
              <a:buFontTx/>
              <a:buNone/>
              <a:defRPr/>
            </a:lvl1pPr>
          </a:lstStyle>
          <a:p>
            <a:r>
              <a:rPr lang="en-US" dirty="0"/>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1"/>
          </p:nvPr>
        </p:nvSpPr>
        <p:spPr>
          <a:xfrm>
            <a:off x="0" y="154518"/>
            <a:ext cx="9144000" cy="805039"/>
          </a:xfrm>
          <a:prstGeom prst="rect">
            <a:avLst/>
          </a:prstGeom>
          <a:solidFill>
            <a:schemeClr val="accent2">
              <a:lumMod val="50000"/>
            </a:schemeClr>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6" name="Rectangle 5"/>
          <p:cNvSpPr/>
          <p:nvPr/>
        </p:nvSpPr>
        <p:spPr>
          <a:xfrm>
            <a:off x="210634" y="1437268"/>
            <a:ext cx="1393903" cy="468970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1"/>
          </p:nvPr>
        </p:nvSpPr>
        <p:spPr>
          <a:xfrm>
            <a:off x="210634" y="185561"/>
            <a:ext cx="8933366" cy="805039"/>
          </a:xfrm>
          <a:prstGeom prst="rect">
            <a:avLst/>
          </a:prstGeom>
          <a:solidFill>
            <a:schemeClr val="accent2">
              <a:lumMod val="50000"/>
            </a:schemeClr>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1"/>
          </p:nvPr>
        </p:nvSpPr>
        <p:spPr>
          <a:xfrm>
            <a:off x="210634" y="154518"/>
            <a:ext cx="90095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1"/>
          </p:nvPr>
        </p:nvSpPr>
        <p:spPr>
          <a:xfrm>
            <a:off x="210634" y="154518"/>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65890"/>
            <a:ext cx="5486400"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382890"/>
            <a:ext cx="5486400" cy="3682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588000"/>
            <a:ext cx="5486400" cy="5842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5"/>
          <p:cNvSpPr>
            <a:spLocks noGrp="1"/>
          </p:cNvSpPr>
          <p:nvPr>
            <p:ph type="body" sz="quarter" idx="11"/>
          </p:nvPr>
        </p:nvSpPr>
        <p:spPr>
          <a:xfrm>
            <a:off x="228600" y="154518"/>
            <a:ext cx="8915400"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40"/>
            <a:ext cx="8839200" cy="783695"/>
          </a:xfrm>
          <a:prstGeom prst="rect">
            <a:avLst/>
          </a:prstGeom>
          <a:solidFill>
            <a:srgbClr val="1C3141"/>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1086557" y="1763715"/>
            <a:ext cx="7451019"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20B03B05-0FFC-40EB-9719-665906DEB77F}"/>
              </a:ext>
            </a:extLst>
          </p:cNvPr>
          <p:cNvSpPr/>
          <p:nvPr userDrawn="1"/>
        </p:nvSpPr>
        <p:spPr>
          <a:xfrm>
            <a:off x="0" y="6103978"/>
            <a:ext cx="8991600" cy="754024"/>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D9A7FD43-EE56-4628-ADE5-EBAFEEB438D5}"/>
              </a:ext>
            </a:extLst>
          </p:cNvPr>
          <p:cNvSpPr>
            <a:spLocks noGrp="1"/>
          </p:cNvSpPr>
          <p:nvPr>
            <p:ph sz="quarter" idx="10"/>
          </p:nvPr>
        </p:nvSpPr>
        <p:spPr>
          <a:xfrm>
            <a:off x="1371600" y="1058863"/>
            <a:ext cx="64008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F7FE67D-1C4E-457E-A462-D24B5F1204C9}"/>
              </a:ext>
            </a:extLst>
          </p:cNvPr>
          <p:cNvSpPr>
            <a:spLocks noGrp="1"/>
          </p:cNvSpPr>
          <p:nvPr>
            <p:ph sz="quarter" idx="11"/>
          </p:nvPr>
        </p:nvSpPr>
        <p:spPr>
          <a:xfrm>
            <a:off x="1371600" y="6169025"/>
            <a:ext cx="7543800" cy="1698927"/>
          </a:xfrm>
          <a:prstGeom prst="rect">
            <a:avLst/>
          </a:prstGeom>
          <a:noFill/>
        </p:spPr>
        <p:txBody>
          <a:bodyPr wrap="square" rtlCol="0">
            <a:spAutoFit/>
          </a:bodyPr>
          <a:lstStyle>
            <a:lvl1pPr>
              <a:defRPr lang="en-US" sz="1800" u="sng" smtClean="0">
                <a:solidFill>
                  <a:srgbClr val="0070C0"/>
                </a:solidFill>
              </a:defRPr>
            </a:lvl1pPr>
            <a:lvl2pPr>
              <a:defRPr lang="en-US" sz="1800" smtClean="0"/>
            </a:lvl2pPr>
            <a:lvl3pPr>
              <a:defRPr lang="en-US" sz="1800" smtClean="0"/>
            </a:lvl3pPr>
            <a:lvl4pPr>
              <a:defRPr lang="en-US" sz="1800" smtClean="0"/>
            </a:lvl4pPr>
            <a:lvl5pPr>
              <a:defRPr lang="en-US" sz="1800"/>
            </a:lvl5pPr>
          </a:lstStyle>
          <a:p>
            <a:pPr marL="0" lvl="0" defTabSz="914400"/>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Tree>
    <p:extLst>
      <p:ext uri="{BB962C8B-B14F-4D97-AF65-F5344CB8AC3E}">
        <p14:creationId xmlns:p14="http://schemas.microsoft.com/office/powerpoint/2010/main" val="3931384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535C13"/>
          </a:solidFill>
        </p:spPr>
        <p:txBody>
          <a:bodyPr anchor="ctr"/>
          <a:lstStyle>
            <a:lvl1pPr>
              <a:defRPr b="0"/>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61AE83B2-E8EC-4E2C-9B1A-9EF87AE3A553}"/>
              </a:ext>
            </a:extLst>
          </p:cNvPr>
          <p:cNvSpPr/>
          <p:nvPr userDrawn="1"/>
        </p:nvSpPr>
        <p:spPr>
          <a:xfrm>
            <a:off x="76200" y="6248400"/>
            <a:ext cx="2286000" cy="590947"/>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407B05C0-FE23-4953-9A6C-AED116EB132D}"/>
              </a:ext>
            </a:extLst>
          </p:cNvPr>
          <p:cNvSpPr/>
          <p:nvPr userDrawn="1"/>
        </p:nvSpPr>
        <p:spPr>
          <a:xfrm>
            <a:off x="76200" y="6193536"/>
            <a:ext cx="2286000" cy="673243"/>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C51F81DA-5A7E-4A8D-8354-D1DCD873BB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0753" y="1285349"/>
            <a:ext cx="2362200" cy="1595788"/>
          </a:xfrm>
          <a:prstGeom prst="rect">
            <a:avLst/>
          </a:prstGeom>
        </p:spPr>
      </p:pic>
      <p:pic>
        <p:nvPicPr>
          <p:cNvPr id="8" name="Picture 7">
            <a:extLst>
              <a:ext uri="{FF2B5EF4-FFF2-40B4-BE49-F238E27FC236}">
                <a16:creationId xmlns:a16="http://schemas.microsoft.com/office/drawing/2014/main" id="{05C28BE6-B43F-45D2-A55F-291F902F92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0753" y="3205573"/>
            <a:ext cx="2362200" cy="1561755"/>
          </a:xfrm>
          <a:prstGeom prst="rect">
            <a:avLst/>
          </a:prstGeom>
        </p:spPr>
      </p:pic>
      <p:pic>
        <p:nvPicPr>
          <p:cNvPr id="9" name="Picture 8">
            <a:extLst>
              <a:ext uri="{FF2B5EF4-FFF2-40B4-BE49-F238E27FC236}">
                <a16:creationId xmlns:a16="http://schemas.microsoft.com/office/drawing/2014/main" id="{5E94BDFD-9775-4022-8E3A-9AC5E16C66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0278" y="5028375"/>
            <a:ext cx="2352675" cy="1612705"/>
          </a:xfrm>
          <a:prstGeom prst="rect">
            <a:avLst/>
          </a:prstGeom>
        </p:spPr>
      </p:pic>
      <p:sp>
        <p:nvSpPr>
          <p:cNvPr id="10" name="Rectangle 9">
            <a:extLst>
              <a:ext uri="{FF2B5EF4-FFF2-40B4-BE49-F238E27FC236}">
                <a16:creationId xmlns:a16="http://schemas.microsoft.com/office/drawing/2014/main" id="{B6490448-DDDE-4821-AD32-53A814189AB6}"/>
              </a:ext>
            </a:extLst>
          </p:cNvPr>
          <p:cNvSpPr/>
          <p:nvPr userDrawn="1"/>
        </p:nvSpPr>
        <p:spPr>
          <a:xfrm>
            <a:off x="609600" y="1285349"/>
            <a:ext cx="585788" cy="15957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49E3315-A791-462F-BA8A-418FAF601BD6}"/>
              </a:ext>
            </a:extLst>
          </p:cNvPr>
          <p:cNvSpPr/>
          <p:nvPr userDrawn="1"/>
        </p:nvSpPr>
        <p:spPr>
          <a:xfrm>
            <a:off x="609600" y="3171540"/>
            <a:ext cx="585788" cy="159578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0184F00-828D-4F83-9DEA-0775BD978EA8}"/>
              </a:ext>
            </a:extLst>
          </p:cNvPr>
          <p:cNvSpPr/>
          <p:nvPr userDrawn="1"/>
        </p:nvSpPr>
        <p:spPr>
          <a:xfrm>
            <a:off x="609600" y="5036833"/>
            <a:ext cx="585788" cy="15957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3">
            <a:extLst>
              <a:ext uri="{FF2B5EF4-FFF2-40B4-BE49-F238E27FC236}">
                <a16:creationId xmlns:a16="http://schemas.microsoft.com/office/drawing/2014/main" id="{966A5735-39B9-445D-8034-BE02E74AC993}"/>
              </a:ext>
            </a:extLst>
          </p:cNvPr>
          <p:cNvSpPr>
            <a:spLocks noGrp="1"/>
          </p:cNvSpPr>
          <p:nvPr>
            <p:ph sz="quarter" idx="10"/>
          </p:nvPr>
        </p:nvSpPr>
        <p:spPr>
          <a:xfrm>
            <a:off x="3887788" y="1447800"/>
            <a:ext cx="3351212" cy="390525"/>
          </a:xfrm>
          <a:prstGeom prst="rect">
            <a:avLst/>
          </a:prstGeom>
        </p:spPr>
        <p:txBody>
          <a:bodyPr/>
          <a:lstStyle>
            <a:lvl1pPr>
              <a:defRPr lang="en-US" sz="2400" b="1" kern="0" smtClean="0">
                <a:solidFill>
                  <a:srgbClr val="DF5327">
                    <a:lumMod val="75000"/>
                  </a:srgbClr>
                </a:solidFill>
                <a:cs typeface="Arial"/>
              </a:defRPr>
            </a:lvl1pPr>
            <a:lvl2pPr>
              <a:defRPr lang="en-US" smtClean="0"/>
            </a:lvl2pPr>
            <a:lvl3pPr>
              <a:defRPr lang="en-US" smtClean="0"/>
            </a:lvl3pPr>
            <a:lvl4pPr>
              <a:defRPr lang="en-US" smtClean="0"/>
            </a:lvl4pPr>
            <a:lvl5pPr>
              <a:defRPr lang="en-US"/>
            </a:lvl5pPr>
          </a:lstStyle>
          <a:p>
            <a:pPr marL="0" lvl="0" indent="0" defTabSz="914400">
              <a:spcBef>
                <a:spcPts val="0"/>
              </a:spcBef>
              <a:buClr>
                <a:srgbClr val="000000"/>
              </a:buClr>
              <a:buNone/>
            </a:pPr>
            <a:endParaRPr lang="en-US" dirty="0"/>
          </a:p>
        </p:txBody>
      </p:sp>
      <p:sp>
        <p:nvSpPr>
          <p:cNvPr id="14" name="Content Placeholder 6">
            <a:extLst>
              <a:ext uri="{FF2B5EF4-FFF2-40B4-BE49-F238E27FC236}">
                <a16:creationId xmlns:a16="http://schemas.microsoft.com/office/drawing/2014/main" id="{492C3AAB-0F8A-4E33-9C40-582F111958AC}"/>
              </a:ext>
            </a:extLst>
          </p:cNvPr>
          <p:cNvSpPr>
            <a:spLocks noGrp="1"/>
          </p:cNvSpPr>
          <p:nvPr>
            <p:ph sz="quarter" idx="11"/>
          </p:nvPr>
        </p:nvSpPr>
        <p:spPr>
          <a:xfrm>
            <a:off x="4267200" y="1854200"/>
            <a:ext cx="4267200" cy="673100"/>
          </a:xfrm>
          <a:prstGeom prst="rect">
            <a:avLst/>
          </a:prstGeom>
        </p:spPr>
        <p:txBody>
          <a:bodyPr/>
          <a:lstStyle>
            <a:lvl1pPr>
              <a:defRPr lang="en-US" sz="2000" kern="0" smtClean="0">
                <a:solidFill>
                  <a:srgbClr val="DF5327">
                    <a:lumMod val="50000"/>
                  </a:srgbClr>
                </a:solidFill>
                <a:cs typeface="Arial"/>
              </a:defRPr>
            </a:lvl1pPr>
            <a:lvl2pPr>
              <a:defRPr lang="en-US" smtClean="0"/>
            </a:lvl2pPr>
            <a:lvl3pPr>
              <a:defRPr lang="en-US" smtClean="0"/>
            </a:lvl3pPr>
            <a:lvl4pPr>
              <a:defRPr lang="en-US" smtClean="0"/>
            </a:lvl4pPr>
            <a:lvl5pPr>
              <a:defRPr lang="en-US"/>
            </a:lvl5pPr>
          </a:lstStyle>
          <a:p>
            <a:pPr marL="407988" lvl="0" indent="0" defTabSz="914400">
              <a:spcBef>
                <a:spcPts val="0"/>
              </a:spcBef>
              <a:buClr>
                <a:srgbClr val="000000"/>
              </a:buClr>
              <a:buNone/>
            </a:pPr>
            <a:endParaRPr lang="en-US" dirty="0"/>
          </a:p>
        </p:txBody>
      </p:sp>
      <p:sp>
        <p:nvSpPr>
          <p:cNvPr id="15" name="Content Placeholder 3">
            <a:extLst>
              <a:ext uri="{FF2B5EF4-FFF2-40B4-BE49-F238E27FC236}">
                <a16:creationId xmlns:a16="http://schemas.microsoft.com/office/drawing/2014/main" id="{37E4B82F-7E76-41B4-A2B3-8AD085420473}"/>
              </a:ext>
            </a:extLst>
          </p:cNvPr>
          <p:cNvSpPr>
            <a:spLocks noGrp="1"/>
          </p:cNvSpPr>
          <p:nvPr>
            <p:ph sz="quarter" idx="12"/>
          </p:nvPr>
        </p:nvSpPr>
        <p:spPr>
          <a:xfrm>
            <a:off x="3900223" y="3451718"/>
            <a:ext cx="3351212" cy="390525"/>
          </a:xfrm>
          <a:prstGeom prst="rect">
            <a:avLst/>
          </a:prstGeom>
        </p:spPr>
        <p:txBody>
          <a:bodyPr/>
          <a:lstStyle>
            <a:lvl1pPr>
              <a:defRPr lang="en-US" sz="2400" b="1" kern="0" dirty="0">
                <a:solidFill>
                  <a:srgbClr val="418AB3">
                    <a:lumMod val="75000"/>
                  </a:srgbClr>
                </a:solidFill>
                <a:cs typeface="Arial"/>
              </a:defRPr>
            </a:lvl1pPr>
          </a:lstStyle>
          <a:p>
            <a:pPr marL="0" lvl="0" indent="0" defTabSz="914400">
              <a:spcBef>
                <a:spcPts val="0"/>
              </a:spcBef>
              <a:buClr>
                <a:srgbClr val="000000"/>
              </a:buClr>
              <a:buNone/>
            </a:pPr>
            <a:endParaRPr lang="en-US" dirty="0"/>
          </a:p>
        </p:txBody>
      </p:sp>
      <p:sp>
        <p:nvSpPr>
          <p:cNvPr id="16" name="Content Placeholder 6">
            <a:extLst>
              <a:ext uri="{FF2B5EF4-FFF2-40B4-BE49-F238E27FC236}">
                <a16:creationId xmlns:a16="http://schemas.microsoft.com/office/drawing/2014/main" id="{56641246-370A-46B8-B348-C38176BF43A3}"/>
              </a:ext>
            </a:extLst>
          </p:cNvPr>
          <p:cNvSpPr>
            <a:spLocks noGrp="1"/>
          </p:cNvSpPr>
          <p:nvPr>
            <p:ph sz="quarter" idx="13"/>
          </p:nvPr>
        </p:nvSpPr>
        <p:spPr>
          <a:xfrm>
            <a:off x="4279635" y="3858118"/>
            <a:ext cx="4267200" cy="673100"/>
          </a:xfrm>
          <a:prstGeom prst="rect">
            <a:avLst/>
          </a:prstGeom>
        </p:spPr>
        <p:txBody>
          <a:bodyPr/>
          <a:lstStyle>
            <a:lvl1pPr>
              <a:defRPr lang="en-US" sz="2000" kern="0" dirty="0">
                <a:solidFill>
                  <a:srgbClr val="418AB3">
                    <a:lumMod val="50000"/>
                  </a:srgbClr>
                </a:solidFill>
                <a:cs typeface="Arial"/>
              </a:defRPr>
            </a:lvl1pPr>
          </a:lstStyle>
          <a:p>
            <a:pPr marL="407988" lvl="0" indent="0" defTabSz="914400">
              <a:spcBef>
                <a:spcPts val="0"/>
              </a:spcBef>
              <a:buClr>
                <a:srgbClr val="000000"/>
              </a:buClr>
              <a:buNone/>
            </a:pPr>
            <a:endParaRPr lang="en-US" dirty="0"/>
          </a:p>
        </p:txBody>
      </p:sp>
      <p:sp>
        <p:nvSpPr>
          <p:cNvPr id="17" name="Content Placeholder 3">
            <a:extLst>
              <a:ext uri="{FF2B5EF4-FFF2-40B4-BE49-F238E27FC236}">
                <a16:creationId xmlns:a16="http://schemas.microsoft.com/office/drawing/2014/main" id="{0F476422-5A23-4271-B0EB-56117430B2C9}"/>
              </a:ext>
            </a:extLst>
          </p:cNvPr>
          <p:cNvSpPr>
            <a:spLocks noGrp="1"/>
          </p:cNvSpPr>
          <p:nvPr>
            <p:ph sz="quarter" idx="14"/>
          </p:nvPr>
        </p:nvSpPr>
        <p:spPr>
          <a:xfrm>
            <a:off x="3871648" y="5222439"/>
            <a:ext cx="3351212" cy="390525"/>
          </a:xfrm>
          <a:prstGeom prst="rect">
            <a:avLst/>
          </a:prstGeom>
        </p:spPr>
        <p:txBody>
          <a:bodyPr/>
          <a:lstStyle>
            <a:lvl1pPr>
              <a:defRPr kumimoji="0" lang="en-US" sz="2400" b="1" i="0" u="none" strike="noStrike" kern="0" cap="none" spc="0" normalizeH="0" baseline="0" dirty="0">
                <a:ln>
                  <a:noFill/>
                </a:ln>
                <a:solidFill>
                  <a:srgbClr val="A6B727">
                    <a:lumMod val="50000"/>
                  </a:srgbClr>
                </a:solidFill>
                <a:effectLst/>
                <a:uLnTx/>
                <a:uFillTx/>
                <a:latin typeface="Arial"/>
                <a:cs typeface="Arial"/>
              </a:defRPr>
            </a:lvl1pPr>
          </a:lstStyle>
          <a:p>
            <a:pPr marL="0" marR="0" lvl="0" indent="0" defTabSz="914400" fontAlgn="auto">
              <a:lnSpc>
                <a:spcPct val="100000"/>
              </a:lnSpc>
              <a:spcBef>
                <a:spcPts val="0"/>
              </a:spcBef>
              <a:spcAft>
                <a:spcPts val="0"/>
              </a:spcAft>
              <a:buClr>
                <a:srgbClr val="000000"/>
              </a:buClr>
              <a:buSzTx/>
              <a:buNone/>
              <a:tabLst/>
            </a:pPr>
            <a:endParaRPr lang="en-US" dirty="0"/>
          </a:p>
        </p:txBody>
      </p:sp>
      <p:sp>
        <p:nvSpPr>
          <p:cNvPr id="18" name="Content Placeholder 6">
            <a:extLst>
              <a:ext uri="{FF2B5EF4-FFF2-40B4-BE49-F238E27FC236}">
                <a16:creationId xmlns:a16="http://schemas.microsoft.com/office/drawing/2014/main" id="{804034D7-AF36-4201-992F-0196674748F3}"/>
              </a:ext>
            </a:extLst>
          </p:cNvPr>
          <p:cNvSpPr>
            <a:spLocks noGrp="1"/>
          </p:cNvSpPr>
          <p:nvPr>
            <p:ph sz="quarter" idx="15"/>
          </p:nvPr>
        </p:nvSpPr>
        <p:spPr>
          <a:xfrm>
            <a:off x="4251060" y="5628839"/>
            <a:ext cx="4267200" cy="673100"/>
          </a:xfrm>
          <a:prstGeom prst="rect">
            <a:avLst/>
          </a:prstGeom>
        </p:spPr>
        <p:txBody>
          <a:bodyPr/>
          <a:lstStyle>
            <a:lvl1pPr>
              <a:defRPr kumimoji="0" lang="en-US" sz="2000" b="0" i="0" u="sng" strike="noStrike" kern="0" cap="none" spc="0" normalizeH="0" baseline="0" dirty="0">
                <a:ln>
                  <a:noFill/>
                </a:ln>
                <a:solidFill>
                  <a:srgbClr val="A6B727">
                    <a:lumMod val="50000"/>
                  </a:srgbClr>
                </a:solidFill>
                <a:effectLst/>
                <a:uLnTx/>
                <a:uFillTx/>
                <a:latin typeface="Arial"/>
                <a:cs typeface="Arial"/>
              </a:defRPr>
            </a:lvl1pPr>
          </a:lstStyle>
          <a:p>
            <a:pPr marL="406400" marR="0" lvl="0" indent="0" defTabSz="914400" fontAlgn="auto">
              <a:lnSpc>
                <a:spcPct val="100000"/>
              </a:lnSpc>
              <a:spcBef>
                <a:spcPts val="0"/>
              </a:spcBef>
              <a:spcAft>
                <a:spcPts val="0"/>
              </a:spcAft>
              <a:buClr>
                <a:srgbClr val="000000"/>
              </a:buClr>
              <a:buSzTx/>
              <a:buNone/>
              <a:tabLst/>
            </a:pPr>
            <a:endParaRPr lang="en-US" dirty="0"/>
          </a:p>
        </p:txBody>
      </p:sp>
    </p:spTree>
    <p:extLst>
      <p:ext uri="{BB962C8B-B14F-4D97-AF65-F5344CB8AC3E}">
        <p14:creationId xmlns:p14="http://schemas.microsoft.com/office/powerpoint/2010/main" val="1453976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chemeClr val="accent1">
                  <a:lumMod val="75000"/>
                </a:schemeClr>
              </a:buClr>
              <a:defRPr sz="24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buClr>
                <a:schemeClr val="accent1">
                  <a:lumMod val="75000"/>
                </a:schemeClr>
              </a:buClr>
              <a:defRPr sz="24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04800" y="274640"/>
            <a:ext cx="8839200"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65890"/>
            <a:ext cx="5486400"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382890"/>
            <a:ext cx="5486400" cy="3682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588000"/>
            <a:ext cx="5486400" cy="5842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5"/>
          <p:cNvSpPr>
            <a:spLocks noGrp="1"/>
          </p:cNvSpPr>
          <p:nvPr>
            <p:ph type="body" sz="quarter" idx="11"/>
          </p:nvPr>
        </p:nvSpPr>
        <p:spPr>
          <a:xfrm>
            <a:off x="228600" y="154518"/>
            <a:ext cx="8915400" cy="805039"/>
          </a:xfrm>
          <a:prstGeom prst="rect">
            <a:avLst/>
          </a:prstGeom>
          <a:solidFill>
            <a:schemeClr val="accent1">
              <a:lumMod val="50000"/>
            </a:schemeClr>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7" name="Rectangle 6"/>
          <p:cNvSpPr/>
          <p:nvPr/>
        </p:nvSpPr>
        <p:spPr>
          <a:xfrm>
            <a:off x="-158752" y="6119815"/>
            <a:ext cx="9501190" cy="912812"/>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Evaluation Slide">
    <p:spTree>
      <p:nvGrpSpPr>
        <p:cNvPr id="1" name=""/>
        <p:cNvGrpSpPr/>
        <p:nvPr/>
      </p:nvGrpSpPr>
      <p:grpSpPr>
        <a:xfrm>
          <a:off x="0" y="0"/>
          <a:ext cx="0" cy="0"/>
          <a:chOff x="0" y="0"/>
          <a:chExt cx="0" cy="0"/>
        </a:xfrm>
      </p:grpSpPr>
      <p:pic>
        <p:nvPicPr>
          <p:cNvPr id="8" name="Picture 7" descr="confetti1.psd"/>
          <p:cNvPicPr>
            <a:picLocks noChangeAspect="1"/>
          </p:cNvPicPr>
          <p:nvPr/>
        </p:nvPicPr>
        <p:blipFill rotWithShape="1">
          <a:blip r:embed="rId2">
            <a:alphaModFix amt="8000"/>
            <a:extLst>
              <a:ext uri="{28A0092B-C50C-407E-A947-70E740481C1C}">
                <a14:useLocalDpi xmlns:a14="http://schemas.microsoft.com/office/drawing/2010/main" val="0"/>
              </a:ext>
            </a:extLst>
          </a:blip>
          <a:srcRect l="16218" r="6411"/>
          <a:stretch/>
        </p:blipFill>
        <p:spPr>
          <a:xfrm>
            <a:off x="-206375" y="-1"/>
            <a:ext cx="9532938" cy="7048501"/>
          </a:xfrm>
          <a:prstGeom prst="rect">
            <a:avLst/>
          </a:prstGeom>
        </p:spPr>
      </p:pic>
      <p:sp>
        <p:nvSpPr>
          <p:cNvPr id="9" name="Title 1"/>
          <p:cNvSpPr txBox="1">
            <a:spLocks/>
          </p:cNvSpPr>
          <p:nvPr/>
        </p:nvSpPr>
        <p:spPr bwMode="auto">
          <a:xfrm>
            <a:off x="0" y="274640"/>
            <a:ext cx="9157160" cy="783695"/>
          </a:xfrm>
          <a:prstGeom prst="rect">
            <a:avLst/>
          </a:prstGeom>
          <a:solidFill>
            <a:srgbClr val="1C3141"/>
          </a:solidFill>
        </p:spPr>
        <p:txBody>
          <a:bodyPr vert="horz" wrap="square" lIns="68580" tIns="34290" rIns="68580" bIns="3429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0" algn="l"/>
            <a:r>
              <a:rPr lang="en-US" altLang="en-US" sz="3600" dirty="0">
                <a:solidFill>
                  <a:srgbClr val="FFFFFF"/>
                </a:solidFill>
              </a:rPr>
              <a:t>Please, help us help you.</a:t>
            </a:r>
          </a:p>
        </p:txBody>
      </p:sp>
      <p:pic>
        <p:nvPicPr>
          <p:cNvPr id="10" name="Picture 9" descr="feedb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647857" y="950431"/>
            <a:ext cx="3968086" cy="1462519"/>
          </a:xfrm>
          <a:prstGeom prst="rect">
            <a:avLst/>
          </a:prstGeom>
        </p:spPr>
      </p:pic>
      <p:pic>
        <p:nvPicPr>
          <p:cNvPr id="11" name="Picture 10" descr="Screen Shot 2016-03-14 at 3.01.5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9696">
            <a:off x="7239148" y="168835"/>
            <a:ext cx="1813854" cy="2637077"/>
          </a:xfrm>
          <a:prstGeom prst="rect">
            <a:avLst/>
          </a:prstGeom>
        </p:spPr>
      </p:pic>
      <p:sp>
        <p:nvSpPr>
          <p:cNvPr id="12" name="Content Placeholder 2"/>
          <p:cNvSpPr txBox="1">
            <a:spLocks/>
          </p:cNvSpPr>
          <p:nvPr/>
        </p:nvSpPr>
        <p:spPr bwMode="auto">
          <a:xfrm>
            <a:off x="366559" y="2470137"/>
            <a:ext cx="8695555" cy="380459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900"/>
              </a:spcAft>
              <a:buFont typeface="Arial"/>
              <a:buNone/>
            </a:pPr>
            <a:r>
              <a:rPr lang="en-US" sz="2400" dirty="0"/>
              <a:t>A new confidential, and easy-to-complete, online </a:t>
            </a:r>
            <a:br>
              <a:rPr lang="en-US" sz="2400" dirty="0"/>
            </a:br>
            <a:r>
              <a:rPr lang="en-US" sz="2400" dirty="0"/>
              <a:t>evaluation form will help us learn from you what worked well </a:t>
            </a:r>
            <a:br>
              <a:rPr lang="en-US" sz="2400" dirty="0"/>
            </a:br>
            <a:r>
              <a:rPr lang="en-US" sz="2400" dirty="0"/>
              <a:t>in this presentation and how we can improve.</a:t>
            </a:r>
          </a:p>
          <a:p>
            <a:pPr marL="1257300" indent="-457200">
              <a:spcAft>
                <a:spcPts val="900"/>
              </a:spcAft>
              <a:buClr>
                <a:schemeClr val="accent3">
                  <a:lumMod val="50000"/>
                </a:schemeClr>
              </a:buClr>
              <a:buFont typeface="+mj-ea"/>
              <a:buAutoNum type="circleNumDbPlain"/>
            </a:pPr>
            <a:r>
              <a:rPr lang="en-US" sz="2400" dirty="0"/>
              <a:t>To access the survey, enter the following link </a:t>
            </a:r>
            <a:br>
              <a:rPr lang="en-US" sz="2400" dirty="0"/>
            </a:br>
            <a:r>
              <a:rPr lang="en-US" sz="2400" dirty="0"/>
              <a:t>into your cell phone's or laptop's browser: </a:t>
            </a:r>
            <a:br>
              <a:rPr lang="en-US" sz="2400" dirty="0"/>
            </a:br>
            <a:endParaRPr lang="en-US" sz="2400" dirty="0"/>
          </a:p>
          <a:p>
            <a:pPr marL="1257300" indent="-457200">
              <a:spcAft>
                <a:spcPts val="900"/>
              </a:spcAft>
              <a:buClr>
                <a:schemeClr val="accent3">
                  <a:lumMod val="50000"/>
                </a:schemeClr>
              </a:buClr>
              <a:buFont typeface="+mj-ea"/>
              <a:buAutoNum type="circleNumDbPlain"/>
            </a:pPr>
            <a:r>
              <a:rPr lang="en-US" sz="2400" dirty="0"/>
              <a:t>When prompted, enter the following session title: </a:t>
            </a:r>
            <a:br>
              <a:rPr lang="en-US" sz="2400" dirty="0"/>
            </a:br>
            <a:endParaRPr lang="en-US" sz="2400" dirty="0"/>
          </a:p>
          <a:p>
            <a:pPr marL="800100" indent="0">
              <a:spcAft>
                <a:spcPts val="900"/>
              </a:spcAft>
              <a:buClr>
                <a:schemeClr val="accent3">
                  <a:lumMod val="50000"/>
                </a:schemeClr>
              </a:buClr>
              <a:buFont typeface="+mj-ea"/>
              <a:buNone/>
            </a:pPr>
            <a:r>
              <a:rPr lang="en-US" sz="2400" i="1" dirty="0">
                <a:solidFill>
                  <a:schemeClr val="accent3">
                    <a:lumMod val="50000"/>
                  </a:schemeClr>
                </a:solidFill>
              </a:rPr>
              <a:t>    Thank you for supporting our ongoing monitoring.</a:t>
            </a:r>
          </a:p>
        </p:txBody>
      </p:sp>
      <p:sp>
        <p:nvSpPr>
          <p:cNvPr id="7" name="Text Placeholder 6"/>
          <p:cNvSpPr>
            <a:spLocks noGrp="1"/>
          </p:cNvSpPr>
          <p:nvPr>
            <p:ph type="body" sz="quarter" idx="12" hasCustomPrompt="1"/>
          </p:nvPr>
        </p:nvSpPr>
        <p:spPr>
          <a:xfrm>
            <a:off x="1693863" y="4589463"/>
            <a:ext cx="6103937" cy="422275"/>
          </a:xfrm>
          <a:prstGeom prst="rect">
            <a:avLst/>
          </a:prstGeom>
        </p:spPr>
        <p:txBody>
          <a:bodyPr vert="horz"/>
          <a:lstStyle>
            <a:lvl1pPr marL="0" indent="0">
              <a:buNone/>
              <a:defRPr sz="2400" baseline="0"/>
            </a:lvl1pPr>
          </a:lstStyle>
          <a:p>
            <a:pPr lvl="0"/>
            <a:r>
              <a:rPr lang="en-US" dirty="0"/>
              <a:t>Type Tiny URL here</a:t>
            </a:r>
          </a:p>
        </p:txBody>
      </p:sp>
      <p:sp>
        <p:nvSpPr>
          <p:cNvPr id="3" name="Text Placeholder 2"/>
          <p:cNvSpPr>
            <a:spLocks noGrp="1"/>
          </p:cNvSpPr>
          <p:nvPr>
            <p:ph type="body" sz="quarter" idx="13" hasCustomPrompt="1"/>
          </p:nvPr>
        </p:nvSpPr>
        <p:spPr>
          <a:xfrm>
            <a:off x="1693863" y="5511800"/>
            <a:ext cx="6035675" cy="457200"/>
          </a:xfrm>
          <a:prstGeom prst="rect">
            <a:avLst/>
          </a:prstGeom>
        </p:spPr>
        <p:txBody>
          <a:bodyPr vert="horz"/>
          <a:lstStyle>
            <a:lvl1pPr marL="0" indent="0">
              <a:buFontTx/>
              <a:buNone/>
              <a:defRPr sz="2400" baseline="0"/>
            </a:lvl1pPr>
          </a:lstStyle>
          <a:p>
            <a:pPr lvl="0"/>
            <a:r>
              <a:rPr lang="en-US" dirty="0"/>
              <a:t>Type Short Session Title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estion Slide">
    <p:spTree>
      <p:nvGrpSpPr>
        <p:cNvPr id="1" name=""/>
        <p:cNvGrpSpPr/>
        <p:nvPr/>
      </p:nvGrpSpPr>
      <p:grpSpPr>
        <a:xfrm>
          <a:off x="0" y="0"/>
          <a:ext cx="0" cy="0"/>
          <a:chOff x="0" y="0"/>
          <a:chExt cx="0" cy="0"/>
        </a:xfrm>
      </p:grpSpPr>
      <p:sp>
        <p:nvSpPr>
          <p:cNvPr id="9" name="Title 1"/>
          <p:cNvSpPr txBox="1">
            <a:spLocks/>
          </p:cNvSpPr>
          <p:nvPr/>
        </p:nvSpPr>
        <p:spPr bwMode="auto">
          <a:xfrm>
            <a:off x="304800" y="274640"/>
            <a:ext cx="8852360" cy="783695"/>
          </a:xfrm>
          <a:prstGeom prst="rect">
            <a:avLst/>
          </a:prstGeom>
          <a:solidFill>
            <a:schemeClr val="accent2">
              <a:lumMod val="50000"/>
            </a:schemeClr>
          </a:solidFill>
        </p:spPr>
        <p:txBody>
          <a:bodyPr vert="horz" wrap="square" lIns="68580" tIns="34290" rIns="68580" bIns="3429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0" algn="l"/>
            <a:r>
              <a:rPr lang="en-US" altLang="en-US" sz="3600" dirty="0">
                <a:solidFill>
                  <a:srgbClr val="FFFFFF"/>
                </a:solidFill>
              </a:rPr>
              <a:t>Questions?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6" name="Title 1"/>
          <p:cNvSpPr txBox="1">
            <a:spLocks/>
          </p:cNvSpPr>
          <p:nvPr/>
        </p:nvSpPr>
        <p:spPr>
          <a:xfrm>
            <a:off x="0" y="237065"/>
            <a:ext cx="9144000" cy="5273843"/>
          </a:xfrm>
          <a:prstGeom prst="rect">
            <a:avLst/>
          </a:prstGeom>
          <a:solidFill>
            <a:schemeClr val="accent5">
              <a:lumMod val="60000"/>
              <a:lumOff val="40000"/>
            </a:schemeClr>
          </a:solidFill>
        </p:spPr>
        <p:txBody>
          <a:bodyPr anchor="ctr"/>
          <a:lstStyle>
            <a:lvl1pPr marL="0" indent="0" algn="ctr" defTabSz="457200" rtl="0" eaLnBrk="1" latinLnBrk="0" hangingPunct="1">
              <a:spcBef>
                <a:spcPct val="0"/>
              </a:spcBef>
              <a:buNone/>
              <a:defRPr sz="3200" b="0" i="0" kern="1200" baseline="0">
                <a:solidFill>
                  <a:schemeClr val="bg1"/>
                </a:solidFill>
                <a:latin typeface="Arial"/>
                <a:ea typeface="+mj-ea"/>
                <a:cs typeface="Arial"/>
              </a:defRPr>
            </a:lvl1pPr>
          </a:lstStyle>
          <a:p>
            <a:endParaRPr lang="en-US" dirty="0">
              <a:solidFill>
                <a:prstClr val="white"/>
              </a:solidFill>
            </a:endParaRPr>
          </a:p>
        </p:txBody>
      </p:sp>
      <p:sp>
        <p:nvSpPr>
          <p:cNvPr id="3" name="TextBox 2"/>
          <p:cNvSpPr txBox="1"/>
          <p:nvPr/>
        </p:nvSpPr>
        <p:spPr>
          <a:xfrm>
            <a:off x="0" y="6208890"/>
            <a:ext cx="9144000" cy="646331"/>
          </a:xfrm>
          <a:prstGeom prst="rect">
            <a:avLst/>
          </a:prstGeom>
          <a:solidFill>
            <a:schemeClr val="accent5">
              <a:lumMod val="20000"/>
              <a:lumOff val="80000"/>
            </a:schemeClr>
          </a:solidFill>
        </p:spPr>
        <p:txBody>
          <a:bodyPr wrap="square" rtlCol="0">
            <a:spAutoFit/>
          </a:bodyPr>
          <a:lstStyle/>
          <a:p>
            <a:pPr defTabSz="914400"/>
            <a:endParaRPr lang="en-US" dirty="0">
              <a:solidFill>
                <a:prstClr val="black"/>
              </a:solidFill>
              <a:latin typeface="Arial"/>
            </a:endParaRPr>
          </a:p>
          <a:p>
            <a:pPr defTabSz="914400"/>
            <a:endParaRPr lang="en-US" dirty="0">
              <a:solidFill>
                <a:prstClr val="black"/>
              </a:solidFill>
              <a:latin typeface="Arial"/>
            </a:endParaRPr>
          </a:p>
        </p:txBody>
      </p:sp>
      <p:sp>
        <p:nvSpPr>
          <p:cNvPr id="4" name="TextBox 3"/>
          <p:cNvSpPr txBox="1"/>
          <p:nvPr/>
        </p:nvSpPr>
        <p:spPr>
          <a:xfrm>
            <a:off x="22281" y="1010659"/>
            <a:ext cx="9098211" cy="3600986"/>
          </a:xfrm>
          <a:prstGeom prst="rect">
            <a:avLst/>
          </a:prstGeom>
          <a:noFill/>
        </p:spPr>
        <p:txBody>
          <a:bodyPr wrap="square" rtlCol="0">
            <a:spAutoFit/>
          </a:bodyPr>
          <a:lstStyle/>
          <a:p>
            <a:pPr algn="ctr" defTabSz="914400"/>
            <a:r>
              <a:rPr lang="en-US" sz="3200" dirty="0">
                <a:solidFill>
                  <a:srgbClr val="1C3141"/>
                </a:solidFill>
                <a:latin typeface="Arial"/>
              </a:rPr>
              <a:t>Contact PMFO</a:t>
            </a:r>
          </a:p>
          <a:p>
            <a:pPr algn="ctr" defTabSz="914400"/>
            <a:endParaRPr lang="en-US" sz="2800" dirty="0">
              <a:solidFill>
                <a:srgbClr val="1C3141"/>
              </a:solidFill>
              <a:latin typeface="Arial"/>
            </a:endParaRPr>
          </a:p>
          <a:p>
            <a:pPr algn="ctr" defTabSz="914400"/>
            <a:r>
              <a:rPr lang="en-US" sz="2800" dirty="0">
                <a:solidFill>
                  <a:srgbClr val="1C3141"/>
                </a:solidFill>
                <a:latin typeface="Arial"/>
              </a:rPr>
              <a:t>pmfo@ecetta.info</a:t>
            </a:r>
            <a:br>
              <a:rPr lang="en-US" sz="2800" dirty="0">
                <a:solidFill>
                  <a:srgbClr val="1C3141"/>
                </a:solidFill>
                <a:latin typeface="Arial"/>
              </a:rPr>
            </a:br>
            <a:br>
              <a:rPr lang="en-US" sz="2800" dirty="0">
                <a:solidFill>
                  <a:srgbClr val="1C3141"/>
                </a:solidFill>
                <a:latin typeface="Arial"/>
              </a:rPr>
            </a:br>
            <a:r>
              <a:rPr lang="en-US" sz="2800" dirty="0">
                <a:solidFill>
                  <a:srgbClr val="1C3141"/>
                </a:solidFill>
                <a:latin typeface="Arial"/>
                <a:hlinkClick r:id="rId2" invalidUrl="https://eclkc.ohs.acf.hhs.gov/ hslc/tta-system/operations"/>
              </a:rPr>
              <a:t>https://eclkc.ohs.acf.hhs.gov/</a:t>
            </a:r>
            <a:br>
              <a:rPr lang="en-US" sz="2800" dirty="0">
                <a:solidFill>
                  <a:srgbClr val="1C3141"/>
                </a:solidFill>
                <a:latin typeface="Arial"/>
                <a:hlinkClick r:id="rId2" invalidUrl="https://eclkc.ohs.acf.hhs.gov/ hslc/tta-system/operations"/>
              </a:rPr>
            </a:br>
            <a:r>
              <a:rPr lang="en-US" sz="2800" dirty="0">
                <a:solidFill>
                  <a:srgbClr val="1C3141"/>
                </a:solidFill>
                <a:latin typeface="Arial"/>
                <a:hlinkClick r:id="rId2" invalidUrl="https://eclkc.ohs.acf.hhs.gov/ hslc/tta-system/operations"/>
              </a:rPr>
              <a:t>hslc/tta-system/operations</a:t>
            </a:r>
            <a:br>
              <a:rPr lang="en-US" sz="2800" dirty="0">
                <a:solidFill>
                  <a:srgbClr val="1C3141"/>
                </a:solidFill>
                <a:latin typeface="Arial"/>
              </a:rPr>
            </a:br>
            <a:br>
              <a:rPr lang="en-US" sz="2800" dirty="0">
                <a:solidFill>
                  <a:srgbClr val="1C3141"/>
                </a:solidFill>
                <a:latin typeface="Arial"/>
              </a:rPr>
            </a:br>
            <a:r>
              <a:rPr lang="en-US" sz="2800" dirty="0">
                <a:solidFill>
                  <a:srgbClr val="1C3141"/>
                </a:solidFill>
                <a:latin typeface="Arial"/>
              </a:rPr>
              <a:t>Call us: 888.874.5469</a:t>
            </a:r>
          </a:p>
        </p:txBody>
      </p:sp>
      <p:pic>
        <p:nvPicPr>
          <p:cNvPr id="2" name="Picture 1" descr="HHS-Logo-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63" y="5722327"/>
            <a:ext cx="1217737" cy="1132894"/>
          </a:xfrm>
          <a:prstGeom prst="rect">
            <a:avLst/>
          </a:prstGeom>
        </p:spPr>
      </p:pic>
      <p:pic>
        <p:nvPicPr>
          <p:cNvPr id="5" name="Picture 4" descr="PMFO_Transparent.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244" y="6027524"/>
            <a:ext cx="3406547" cy="705480"/>
          </a:xfrm>
          <a:prstGeom prst="rect">
            <a:avLst/>
          </a:prstGeom>
        </p:spPr>
      </p:pic>
      <p:pic>
        <p:nvPicPr>
          <p:cNvPr id="7" name="Picture 6" descr="acf-logo-full-RGB (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6395" y="6153113"/>
            <a:ext cx="3436044" cy="534953"/>
          </a:xfrm>
          <a:prstGeom prst="rect">
            <a:avLst/>
          </a:prstGeom>
        </p:spPr>
      </p:pic>
      <p:pic>
        <p:nvPicPr>
          <p:cNvPr id="9" name="Picture 8" descr="file-tk-email-icon-svg-2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6017" y="1775723"/>
            <a:ext cx="775369" cy="775369"/>
          </a:xfrm>
          <a:prstGeom prst="rect">
            <a:avLst/>
          </a:prstGeom>
        </p:spPr>
      </p:pic>
      <p:pic>
        <p:nvPicPr>
          <p:cNvPr id="10" name="Picture 9" descr="auricular-phone-symbol-in-a-circ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859" y="3953170"/>
            <a:ext cx="670026" cy="670026"/>
          </a:xfrm>
          <a:prstGeom prst="rect">
            <a:avLst/>
          </a:prstGeom>
        </p:spPr>
      </p:pic>
      <p:grpSp>
        <p:nvGrpSpPr>
          <p:cNvPr id="11" name="Group 10"/>
          <p:cNvGrpSpPr/>
          <p:nvPr/>
        </p:nvGrpSpPr>
        <p:grpSpPr>
          <a:xfrm>
            <a:off x="1154554" y="2841983"/>
            <a:ext cx="751846" cy="751846"/>
            <a:chOff x="586603" y="4769312"/>
            <a:chExt cx="751846" cy="751846"/>
          </a:xfrm>
        </p:grpSpPr>
        <p:sp>
          <p:nvSpPr>
            <p:cNvPr id="12" name="Oval 11"/>
            <p:cNvSpPr/>
            <p:nvPr/>
          </p:nvSpPr>
          <p:spPr>
            <a:xfrm>
              <a:off x="586603" y="4769312"/>
              <a:ext cx="751846" cy="751846"/>
            </a:xfrm>
            <a:prstGeom prst="ellipse">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hom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179" y="4864498"/>
              <a:ext cx="543829" cy="543829"/>
            </a:xfrm>
            <a:prstGeom prst="rect">
              <a:avLst/>
            </a:prstGeom>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5_Two Content">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282221" y="1453445"/>
            <a:ext cx="3852333" cy="4672719"/>
          </a:xfrm>
          <a:prstGeom prst="rect">
            <a:avLst/>
          </a:prstGeom>
          <a:solidFill>
            <a:srgbClr val="953734"/>
          </a:solidFill>
          <a:ln>
            <a:noFill/>
          </a:ln>
        </p:spPr>
        <p:txBody>
          <a:bodyPr lIns="91425" tIns="91425" rIns="91425" bIns="91425" anchor="t" anchorCtr="0"/>
          <a:lstStyle>
            <a:lvl1pPr marL="0" marR="0" lvl="0"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2" name="Shape 42"/>
          <p:cNvSpPr txBox="1">
            <a:spLocks noGrp="1"/>
          </p:cNvSpPr>
          <p:nvPr>
            <p:ph type="body" idx="2"/>
          </p:nvPr>
        </p:nvSpPr>
        <p:spPr>
          <a:xfrm>
            <a:off x="4402667" y="1453445"/>
            <a:ext cx="4507087" cy="4672718"/>
          </a:xfrm>
          <a:prstGeom prst="rect">
            <a:avLst/>
          </a:prstGeom>
          <a:noFill/>
          <a:ln>
            <a:noFill/>
          </a:ln>
        </p:spPr>
        <p:txBody>
          <a:bodyPr lIns="91425" tIns="91425" rIns="91425" bIns="91425" anchor="t" anchorCtr="0"/>
          <a:lstStyle>
            <a:lvl1pPr marL="342900" marR="0" lvl="0" indent="-165100" algn="l" rtl="0">
              <a:spcBef>
                <a:spcPts val="560"/>
              </a:spcBef>
              <a:buClr>
                <a:srgbClr val="366092"/>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rgbClr val="366092"/>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rgbClr val="366092"/>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4" name="Shape 44"/>
          <p:cNvSpPr txBox="1">
            <a:spLocks noGrp="1"/>
          </p:cNvSpPr>
          <p:nvPr>
            <p:ph type="title"/>
          </p:nvPr>
        </p:nvSpPr>
        <p:spPr>
          <a:xfrm>
            <a:off x="282220" y="274637"/>
            <a:ext cx="8861779" cy="783694"/>
          </a:xfrm>
          <a:prstGeom prst="rect">
            <a:avLst/>
          </a:prstGeom>
          <a:solidFill>
            <a:srgbClr val="1C3141"/>
          </a:solidFill>
          <a:ln>
            <a:noFill/>
          </a:ln>
        </p:spPr>
        <p:txBody>
          <a:bodyPr lIns="91425" tIns="91425" rIns="91425" bIns="91425" anchor="ctr" anchorCtr="0"/>
          <a:lstStyle>
            <a:lvl1pPr marL="0" marR="0" lvl="0" indent="444500" algn="l"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Tree>
    <p:extLst>
      <p:ext uri="{BB962C8B-B14F-4D97-AF65-F5344CB8AC3E}">
        <p14:creationId xmlns:p14="http://schemas.microsoft.com/office/powerpoint/2010/main" val="1162857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1">
              <a:lumMod val="50000"/>
            </a:schemeClr>
          </a:solidFill>
        </p:spPr>
        <p:txBody>
          <a:bodyPr anchor="ctr"/>
          <a:lstStyle>
            <a:lvl1pPr>
              <a:defRPr b="0"/>
            </a:lvl1pPr>
          </a:lstStyle>
          <a:p>
            <a:r>
              <a:rPr lang="en-US"/>
              <a:t>Click to edit Master title style</a:t>
            </a:r>
            <a:endParaRPr lang="en-US" dirty="0"/>
          </a:p>
        </p:txBody>
      </p:sp>
      <p:sp>
        <p:nvSpPr>
          <p:cNvPr id="4" name="Slide Number Placeholder 7">
            <a:extLst>
              <a:ext uri="{FF2B5EF4-FFF2-40B4-BE49-F238E27FC236}">
                <a16:creationId xmlns:a16="http://schemas.microsoft.com/office/drawing/2014/main" id="{8323D8BC-3BB9-43DB-AEDC-8090379053A5}"/>
              </a:ext>
            </a:extLst>
          </p:cNvPr>
          <p:cNvSpPr>
            <a:spLocks noGrp="1"/>
          </p:cNvSpPr>
          <p:nvPr>
            <p:ph type="sldNum" sz="quarter" idx="4294967295"/>
          </p:nvPr>
        </p:nvSpPr>
        <p:spPr>
          <a:xfrm>
            <a:off x="17379246" y="6550422"/>
            <a:ext cx="728133" cy="365125"/>
          </a:xfrm>
          <a:prstGeom prst="rect">
            <a:avLst/>
          </a:prstGeom>
        </p:spPr>
        <p:txBody>
          <a:bodyPr/>
          <a:lstStyle/>
          <a:p>
            <a:fld id="{E0CD77C5-7DB1-45F6-AE6F-84521133DC90}" type="slidenum">
              <a:rPr lang="en-US" smtClean="0"/>
              <a:t>‹#›</a:t>
            </a:fld>
            <a:endParaRPr lang="en-US" dirty="0"/>
          </a:p>
        </p:txBody>
      </p:sp>
      <p:sp>
        <p:nvSpPr>
          <p:cNvPr id="6" name="Rectangle 5">
            <a:extLst>
              <a:ext uri="{FF2B5EF4-FFF2-40B4-BE49-F238E27FC236}">
                <a16:creationId xmlns:a16="http://schemas.microsoft.com/office/drawing/2014/main" id="{CC9169F7-6A7B-4608-9939-9FF3FCB93359}"/>
              </a:ext>
            </a:extLst>
          </p:cNvPr>
          <p:cNvSpPr/>
          <p:nvPr userDrawn="1"/>
        </p:nvSpPr>
        <p:spPr>
          <a:xfrm>
            <a:off x="152400" y="6240328"/>
            <a:ext cx="2657475" cy="4664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0DB9F80-54B3-4469-95EE-20B2BA112D10}"/>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52400" y="794535"/>
            <a:ext cx="7642414" cy="6111775"/>
          </a:xfrm>
          <a:prstGeom prst="rect">
            <a:avLst/>
          </a:prstGeom>
        </p:spPr>
      </p:pic>
      <p:sp>
        <p:nvSpPr>
          <p:cNvPr id="24" name="Content Placeholder 25">
            <a:extLst>
              <a:ext uri="{FF2B5EF4-FFF2-40B4-BE49-F238E27FC236}">
                <a16:creationId xmlns:a16="http://schemas.microsoft.com/office/drawing/2014/main" id="{79D87496-F348-454E-BAFF-FD5D82A46290}"/>
              </a:ext>
            </a:extLst>
          </p:cNvPr>
          <p:cNvSpPr>
            <a:spLocks noGrp="1"/>
          </p:cNvSpPr>
          <p:nvPr>
            <p:ph sz="quarter" idx="10"/>
          </p:nvPr>
        </p:nvSpPr>
        <p:spPr>
          <a:xfrm>
            <a:off x="315917" y="1098619"/>
            <a:ext cx="1743075" cy="1104900"/>
          </a:xfrm>
          <a:prstGeom prst="rect">
            <a:avLst/>
          </a:prstGeom>
          <a:solidFill>
            <a:sysClr val="window" lastClr="FFFFFF">
              <a:lumMod val="95000"/>
            </a:sysClr>
          </a:solidFill>
        </p:spPr>
        <p:txBody>
          <a:bodyPr wrap="square" rtlCol="0" anchor="ctr">
            <a:noAutofit/>
          </a:bodyPr>
          <a:lstStyle>
            <a:lvl1pPr>
              <a:defRPr kumimoji="0" lang="en-US" sz="6600" kern="1200" spc="0" normalizeH="0" baseline="0" smtClean="0">
                <a:ln>
                  <a:noFill/>
                </a:ln>
                <a:solidFill>
                  <a:srgbClr val="70AD47">
                    <a:lumMod val="50000"/>
                  </a:srgbClr>
                </a:solidFill>
                <a:effectLst/>
                <a:uLnTx/>
                <a:uFillTx/>
                <a:latin typeface="Arial Rounded MT Bold" charset="0"/>
                <a:ea typeface="Arial Rounded MT Bold" charset="0"/>
                <a:cs typeface="Arial Rounded MT Bold" charset="0"/>
              </a:defRPr>
            </a:lvl1pPr>
            <a:lvl2pPr>
              <a:defRPr lang="en-US" smtClean="0"/>
            </a:lvl2pPr>
            <a:lvl3pPr>
              <a:defRPr lang="en-US" smtClean="0"/>
            </a:lvl3pPr>
            <a:lvl4pPr>
              <a:defRPr lang="en-US" smtClean="0"/>
            </a:lvl4pPr>
            <a:lvl5pPr>
              <a:defRPr lang="en-US"/>
            </a:lvl5pPr>
          </a:lstStyle>
          <a:p>
            <a:pPr marL="0" lvl="0" indent="0" algn="ctr" defTabSz="914400" eaLnBrk="1" fontAlgn="auto" latinLnBrk="0" hangingPunct="1">
              <a:buClrTx/>
              <a:buSzTx/>
              <a:buFontTx/>
              <a:buNone/>
              <a:tabLst/>
            </a:pPr>
            <a:endParaRPr lang="en-US" dirty="0"/>
          </a:p>
        </p:txBody>
      </p:sp>
      <p:sp>
        <p:nvSpPr>
          <p:cNvPr id="25" name="Content Placeholder 27">
            <a:extLst>
              <a:ext uri="{FF2B5EF4-FFF2-40B4-BE49-F238E27FC236}">
                <a16:creationId xmlns:a16="http://schemas.microsoft.com/office/drawing/2014/main" id="{475D1CBA-3E91-4704-A1BB-F142A75BD86D}"/>
              </a:ext>
            </a:extLst>
          </p:cNvPr>
          <p:cNvSpPr>
            <a:spLocks noGrp="1"/>
          </p:cNvSpPr>
          <p:nvPr>
            <p:ph sz="quarter" idx="11"/>
          </p:nvPr>
        </p:nvSpPr>
        <p:spPr>
          <a:xfrm>
            <a:off x="315917" y="2203519"/>
            <a:ext cx="1743075" cy="1265237"/>
          </a:xfrm>
          <a:prstGeom prst="rect">
            <a:avLst/>
          </a:prstGeom>
          <a:solidFill>
            <a:srgbClr val="70AD47">
              <a:lumMod val="50000"/>
            </a:srgbClr>
          </a:solidFill>
          <a:ln>
            <a:noFill/>
          </a:ln>
        </p:spPr>
        <p:txBody>
          <a:bodyPr wrap="square" rtlCol="0" anchor="ctr">
            <a:noAutofit/>
          </a:bodyPr>
          <a:lstStyle>
            <a:lvl1pPr>
              <a:defRPr kumimoji="0" lang="en-US" sz="1800" kern="1200" spc="0" normalizeH="0" baseline="0" smtClean="0">
                <a:ln>
                  <a:noFill/>
                </a:ln>
                <a:solidFill>
                  <a:prstClr val="white"/>
                </a:solidFill>
                <a:effectLst/>
                <a:uLnTx/>
                <a:uFillTx/>
                <a:ea typeface="+mn-ea"/>
                <a:cs typeface="+mn-cs"/>
              </a:defRPr>
            </a:lvl1pPr>
            <a:lvl2pPr>
              <a:defRPr lang="en-US" smtClean="0"/>
            </a:lvl2pPr>
            <a:lvl3pPr>
              <a:defRPr lang="en-US" smtClean="0"/>
            </a:lvl3pPr>
            <a:lvl4pPr>
              <a:defRPr lang="en-US" smtClean="0"/>
            </a:lvl4pPr>
            <a:lvl5pPr>
              <a:defRPr lang="en-US"/>
            </a:lvl5pPr>
          </a:lstStyle>
          <a:p>
            <a:pPr marL="114300" lvl="0" indent="0" defTabSz="914400" eaLnBrk="1" fontAlgn="auto" latinLnBrk="0" hangingPunct="1">
              <a:buClrTx/>
              <a:buSzTx/>
              <a:buFontTx/>
              <a:buNone/>
              <a:tabLst/>
            </a:pPr>
            <a:endParaRPr lang="en-US" dirty="0"/>
          </a:p>
        </p:txBody>
      </p:sp>
      <p:sp>
        <p:nvSpPr>
          <p:cNvPr id="26" name="Content Placeholder 29">
            <a:extLst>
              <a:ext uri="{FF2B5EF4-FFF2-40B4-BE49-F238E27FC236}">
                <a16:creationId xmlns:a16="http://schemas.microsoft.com/office/drawing/2014/main" id="{FBD0C722-CCE4-4248-AC51-D76177DC04A9}"/>
              </a:ext>
            </a:extLst>
          </p:cNvPr>
          <p:cNvSpPr>
            <a:spLocks noGrp="1"/>
          </p:cNvSpPr>
          <p:nvPr>
            <p:ph sz="quarter" idx="12"/>
          </p:nvPr>
        </p:nvSpPr>
        <p:spPr>
          <a:xfrm>
            <a:off x="2249492" y="2935356"/>
            <a:ext cx="1641475" cy="1108075"/>
          </a:xfrm>
          <a:prstGeom prst="rect">
            <a:avLst/>
          </a:prstGeom>
          <a:solidFill>
            <a:sysClr val="window" lastClr="FFFFFF">
              <a:lumMod val="95000"/>
            </a:sysClr>
          </a:solidFill>
        </p:spPr>
        <p:txBody>
          <a:bodyPr wrap="square" rtlCol="0" anchor="ctr">
            <a:noAutofit/>
          </a:bodyPr>
          <a:lstStyle>
            <a:lvl1pPr>
              <a:defRPr kumimoji="0" lang="en-US" sz="6600" kern="1200" spc="0" normalizeH="0" baseline="0" smtClean="0">
                <a:ln>
                  <a:noFill/>
                </a:ln>
                <a:solidFill>
                  <a:srgbClr val="A5A5A5">
                    <a:lumMod val="50000"/>
                  </a:srgbClr>
                </a:solidFill>
                <a:effectLst/>
                <a:uLnTx/>
                <a:uFillTx/>
                <a:latin typeface="Arial Rounded MT Bold" charset="0"/>
                <a:ea typeface="Arial Rounded MT Bold" charset="0"/>
                <a:cs typeface="Arial Rounded MT Bold" charset="0"/>
              </a:defRPr>
            </a:lvl1pPr>
            <a:lvl2pPr>
              <a:defRPr lang="en-US" smtClean="0"/>
            </a:lvl2pPr>
            <a:lvl3pPr>
              <a:defRPr lang="en-US" smtClean="0"/>
            </a:lvl3pPr>
            <a:lvl4pPr>
              <a:defRPr lang="en-US" smtClean="0"/>
            </a:lvl4pPr>
            <a:lvl5pPr>
              <a:defRPr lang="en-US"/>
            </a:lvl5pPr>
          </a:lstStyle>
          <a:p>
            <a:pPr marL="0" lvl="0" indent="0" algn="ctr" defTabSz="914400" eaLnBrk="1" fontAlgn="auto" latinLnBrk="0" hangingPunct="1">
              <a:buClrTx/>
              <a:buSzTx/>
              <a:buFontTx/>
              <a:buNone/>
              <a:tabLst/>
            </a:pPr>
            <a:endParaRPr lang="en-US" dirty="0"/>
          </a:p>
        </p:txBody>
      </p:sp>
      <p:sp>
        <p:nvSpPr>
          <p:cNvPr id="27" name="Content Placeholder 31">
            <a:extLst>
              <a:ext uri="{FF2B5EF4-FFF2-40B4-BE49-F238E27FC236}">
                <a16:creationId xmlns:a16="http://schemas.microsoft.com/office/drawing/2014/main" id="{23C7E1B1-1251-4715-881A-76A41B0A6D39}"/>
              </a:ext>
            </a:extLst>
          </p:cNvPr>
          <p:cNvSpPr>
            <a:spLocks noGrp="1"/>
          </p:cNvSpPr>
          <p:nvPr>
            <p:ph sz="quarter" idx="13"/>
          </p:nvPr>
        </p:nvSpPr>
        <p:spPr>
          <a:xfrm>
            <a:off x="2235204" y="4043431"/>
            <a:ext cx="1655763" cy="1754188"/>
          </a:xfrm>
          <a:prstGeom prst="rect">
            <a:avLst/>
          </a:prstGeom>
          <a:solidFill>
            <a:srgbClr val="A5A5A5">
              <a:lumMod val="50000"/>
            </a:srgbClr>
          </a:solidFill>
          <a:ln>
            <a:noFill/>
          </a:ln>
        </p:spPr>
        <p:txBody>
          <a:bodyPr wrap="square" rtlCol="0" anchor="ctr">
            <a:noAutofit/>
          </a:bodyPr>
          <a:lstStyle>
            <a:lvl1pPr>
              <a:defRPr kumimoji="0" lang="en-US" sz="1800" kern="1200" spc="0" normalizeH="0" baseline="0" smtClean="0">
                <a:ln>
                  <a:noFill/>
                </a:ln>
                <a:solidFill>
                  <a:prstClr val="white"/>
                </a:solidFill>
                <a:effectLst/>
                <a:uLnTx/>
                <a:uFillTx/>
                <a:ea typeface="+mn-ea"/>
                <a:cs typeface="+mn-cs"/>
              </a:defRPr>
            </a:lvl1pPr>
            <a:lvl2pPr>
              <a:defRPr lang="en-US" smtClean="0"/>
            </a:lvl2pPr>
            <a:lvl3pPr>
              <a:defRPr lang="en-US" smtClean="0"/>
            </a:lvl3pPr>
            <a:lvl4pPr>
              <a:defRPr lang="en-US" smtClean="0"/>
            </a:lvl4pPr>
            <a:lvl5pPr>
              <a:defRPr lang="en-US"/>
            </a:lvl5pPr>
          </a:lstStyle>
          <a:p>
            <a:pPr marL="114300" lvl="0" indent="0" defTabSz="914400" eaLnBrk="1" fontAlgn="auto" latinLnBrk="0" hangingPunct="1">
              <a:buClrTx/>
              <a:buSzTx/>
              <a:buFontTx/>
              <a:buNone/>
              <a:tabLst/>
            </a:pPr>
            <a:endParaRPr lang="en-US" dirty="0"/>
          </a:p>
        </p:txBody>
      </p:sp>
      <p:sp>
        <p:nvSpPr>
          <p:cNvPr id="28" name="Content Placeholder 33">
            <a:extLst>
              <a:ext uri="{FF2B5EF4-FFF2-40B4-BE49-F238E27FC236}">
                <a16:creationId xmlns:a16="http://schemas.microsoft.com/office/drawing/2014/main" id="{5D7C7170-B1A8-41EF-812E-3997252A3735}"/>
              </a:ext>
            </a:extLst>
          </p:cNvPr>
          <p:cNvSpPr>
            <a:spLocks noGrp="1"/>
          </p:cNvSpPr>
          <p:nvPr>
            <p:ph sz="quarter" idx="14"/>
          </p:nvPr>
        </p:nvSpPr>
        <p:spPr>
          <a:xfrm>
            <a:off x="4638679" y="1065281"/>
            <a:ext cx="2027238" cy="1138238"/>
          </a:xfrm>
          <a:prstGeom prst="rect">
            <a:avLst/>
          </a:prstGeom>
          <a:solidFill>
            <a:sysClr val="window" lastClr="FFFFFF">
              <a:lumMod val="95000"/>
            </a:sysClr>
          </a:solidFill>
        </p:spPr>
        <p:txBody>
          <a:bodyPr wrap="square" rtlCol="0" anchor="ctr">
            <a:noAutofit/>
          </a:bodyPr>
          <a:lstStyle>
            <a:lvl1pPr>
              <a:defRPr kumimoji="0" lang="en-US" sz="6600" kern="1200" spc="0" normalizeH="0" baseline="0" smtClean="0">
                <a:ln>
                  <a:noFill/>
                </a:ln>
                <a:solidFill>
                  <a:srgbClr val="4472C4">
                    <a:lumMod val="50000"/>
                  </a:srgbClr>
                </a:solidFill>
                <a:effectLst/>
                <a:uLnTx/>
                <a:uFillTx/>
                <a:latin typeface="Arial Rounded MT Bold" charset="0"/>
                <a:ea typeface="Arial Rounded MT Bold" charset="0"/>
                <a:cs typeface="Arial Rounded MT Bold" charset="0"/>
              </a:defRPr>
            </a:lvl1pPr>
            <a:lvl2pPr>
              <a:defRPr lang="en-US" smtClean="0"/>
            </a:lvl2pPr>
            <a:lvl3pPr>
              <a:defRPr lang="en-US" smtClean="0"/>
            </a:lvl3pPr>
            <a:lvl4pPr>
              <a:defRPr lang="en-US" smtClean="0"/>
            </a:lvl4pPr>
            <a:lvl5pPr>
              <a:defRPr lang="en-US"/>
            </a:lvl5pPr>
          </a:lstStyle>
          <a:p>
            <a:pPr marL="0" lvl="0" indent="0" algn="ctr" defTabSz="914400" eaLnBrk="1" fontAlgn="auto" latinLnBrk="0" hangingPunct="1">
              <a:buClrTx/>
              <a:buSzTx/>
              <a:buFontTx/>
              <a:buNone/>
              <a:tabLst/>
            </a:pPr>
            <a:endParaRPr lang="en-US" dirty="0"/>
          </a:p>
        </p:txBody>
      </p:sp>
      <p:sp>
        <p:nvSpPr>
          <p:cNvPr id="29" name="Content Placeholder 35">
            <a:extLst>
              <a:ext uri="{FF2B5EF4-FFF2-40B4-BE49-F238E27FC236}">
                <a16:creationId xmlns:a16="http://schemas.microsoft.com/office/drawing/2014/main" id="{47D635D3-292C-4CE9-B196-F328196DBF25}"/>
              </a:ext>
            </a:extLst>
          </p:cNvPr>
          <p:cNvSpPr>
            <a:spLocks noGrp="1"/>
          </p:cNvSpPr>
          <p:nvPr>
            <p:ph sz="quarter" idx="15"/>
          </p:nvPr>
        </p:nvSpPr>
        <p:spPr>
          <a:xfrm>
            <a:off x="4637092" y="2192406"/>
            <a:ext cx="2020887" cy="1200150"/>
          </a:xfrm>
          <a:prstGeom prst="rect">
            <a:avLst/>
          </a:prstGeom>
          <a:solidFill>
            <a:srgbClr val="4472C4">
              <a:lumMod val="50000"/>
            </a:srgbClr>
          </a:solidFill>
          <a:ln>
            <a:noFill/>
          </a:ln>
        </p:spPr>
        <p:txBody>
          <a:bodyPr wrap="square" rtlCol="0" anchor="ctr">
            <a:noAutofit/>
          </a:bodyPr>
          <a:lstStyle>
            <a:lvl1pPr>
              <a:defRPr kumimoji="0" lang="en-US" sz="1800" kern="1200" spc="0" normalizeH="0" baseline="0" smtClean="0">
                <a:ln>
                  <a:noFill/>
                </a:ln>
                <a:solidFill>
                  <a:prstClr val="white"/>
                </a:solidFill>
                <a:effectLst/>
                <a:uLnTx/>
                <a:uFillTx/>
                <a:ea typeface="+mn-ea"/>
                <a:cs typeface="+mn-cs"/>
              </a:defRPr>
            </a:lvl1pPr>
            <a:lvl2pPr>
              <a:defRPr lang="en-US" smtClean="0"/>
            </a:lvl2pPr>
            <a:lvl3pPr>
              <a:defRPr lang="en-US" smtClean="0"/>
            </a:lvl3pPr>
            <a:lvl4pPr>
              <a:defRPr lang="en-US" smtClean="0"/>
            </a:lvl4pPr>
            <a:lvl5pPr>
              <a:defRPr lang="en-US"/>
            </a:lvl5pPr>
          </a:lstStyle>
          <a:p>
            <a:pPr marL="114300" lvl="0" indent="0" defTabSz="914400" eaLnBrk="1" fontAlgn="auto" latinLnBrk="0" hangingPunct="1">
              <a:buClrTx/>
              <a:buSzTx/>
              <a:buFontTx/>
              <a:buNone/>
              <a:tabLst/>
            </a:pPr>
            <a:endParaRPr lang="en-US" dirty="0"/>
          </a:p>
        </p:txBody>
      </p:sp>
      <p:sp>
        <p:nvSpPr>
          <p:cNvPr id="30" name="Content Placeholder 37">
            <a:extLst>
              <a:ext uri="{FF2B5EF4-FFF2-40B4-BE49-F238E27FC236}">
                <a16:creationId xmlns:a16="http://schemas.microsoft.com/office/drawing/2014/main" id="{C73471DC-0C24-4D10-B4DB-BD06FDC82B48}"/>
              </a:ext>
            </a:extLst>
          </p:cNvPr>
          <p:cNvSpPr>
            <a:spLocks noGrp="1"/>
          </p:cNvSpPr>
          <p:nvPr>
            <p:ph sz="quarter" idx="16"/>
          </p:nvPr>
        </p:nvSpPr>
        <p:spPr>
          <a:xfrm>
            <a:off x="6850067" y="1158944"/>
            <a:ext cx="2073275" cy="1089025"/>
          </a:xfrm>
          <a:prstGeom prst="rect">
            <a:avLst/>
          </a:prstGeom>
          <a:solidFill>
            <a:sysClr val="window" lastClr="FFFFFF">
              <a:lumMod val="95000"/>
            </a:sysClr>
          </a:solidFill>
        </p:spPr>
        <p:txBody>
          <a:bodyPr wrap="square" rtlCol="0" anchor="ctr">
            <a:noAutofit/>
          </a:bodyPr>
          <a:lstStyle>
            <a:lvl1pPr>
              <a:defRPr kumimoji="0" lang="en-US" sz="6600" kern="1200" spc="0" normalizeH="0" baseline="0" smtClean="0">
                <a:ln>
                  <a:noFill/>
                </a:ln>
                <a:solidFill>
                  <a:srgbClr val="ED7D31">
                    <a:lumMod val="50000"/>
                  </a:srgbClr>
                </a:solidFill>
                <a:effectLst/>
                <a:uLnTx/>
                <a:uFillTx/>
                <a:latin typeface="Arial Rounded MT Bold" charset="0"/>
                <a:ea typeface="Arial Rounded MT Bold" charset="0"/>
                <a:cs typeface="Arial Rounded MT Bold" charset="0"/>
              </a:defRPr>
            </a:lvl1pPr>
            <a:lvl2pPr>
              <a:defRPr lang="en-US" smtClean="0"/>
            </a:lvl2pPr>
            <a:lvl3pPr>
              <a:defRPr lang="en-US" smtClean="0"/>
            </a:lvl3pPr>
            <a:lvl4pPr>
              <a:defRPr lang="en-US" smtClean="0"/>
            </a:lvl4pPr>
            <a:lvl5pPr>
              <a:defRPr lang="en-US"/>
            </a:lvl5pPr>
          </a:lstStyle>
          <a:p>
            <a:pPr marL="0" lvl="0" indent="0" algn="ctr" defTabSz="914400" eaLnBrk="1" fontAlgn="auto" latinLnBrk="0" hangingPunct="1">
              <a:buClrTx/>
              <a:buSzTx/>
              <a:buFontTx/>
              <a:buNone/>
              <a:tabLst/>
            </a:pPr>
            <a:endParaRPr lang="en-US" dirty="0"/>
          </a:p>
        </p:txBody>
      </p:sp>
      <p:sp>
        <p:nvSpPr>
          <p:cNvPr id="31" name="Content Placeholder 39">
            <a:extLst>
              <a:ext uri="{FF2B5EF4-FFF2-40B4-BE49-F238E27FC236}">
                <a16:creationId xmlns:a16="http://schemas.microsoft.com/office/drawing/2014/main" id="{BDCBCAC6-1367-4D31-BF4A-1891441BC918}"/>
              </a:ext>
            </a:extLst>
          </p:cNvPr>
          <p:cNvSpPr>
            <a:spLocks noGrp="1"/>
          </p:cNvSpPr>
          <p:nvPr>
            <p:ph sz="quarter" idx="17"/>
          </p:nvPr>
        </p:nvSpPr>
        <p:spPr>
          <a:xfrm>
            <a:off x="6837367" y="2247969"/>
            <a:ext cx="2073275" cy="1477962"/>
          </a:xfrm>
          <a:prstGeom prst="rect">
            <a:avLst/>
          </a:prstGeom>
          <a:solidFill>
            <a:srgbClr val="ED7D31">
              <a:lumMod val="50000"/>
            </a:srgbClr>
          </a:solidFill>
          <a:ln>
            <a:noFill/>
          </a:ln>
        </p:spPr>
        <p:txBody>
          <a:bodyPr wrap="square" rtlCol="0" anchor="ctr">
            <a:noAutofit/>
          </a:bodyPr>
          <a:lstStyle>
            <a:lvl1pPr>
              <a:defRPr kumimoji="0" lang="en-US" sz="1800" kern="1200" spc="0" normalizeH="0" baseline="0" smtClean="0">
                <a:ln>
                  <a:noFill/>
                </a:ln>
                <a:solidFill>
                  <a:prstClr val="white"/>
                </a:solidFill>
                <a:effectLst/>
                <a:uLnTx/>
                <a:uFillTx/>
                <a:ea typeface="+mn-ea"/>
                <a:cs typeface="+mn-cs"/>
              </a:defRPr>
            </a:lvl1pPr>
            <a:lvl2pPr>
              <a:defRPr lang="en-US" smtClean="0"/>
            </a:lvl2pPr>
            <a:lvl3pPr>
              <a:defRPr lang="en-US" smtClean="0"/>
            </a:lvl3pPr>
            <a:lvl4pPr>
              <a:defRPr lang="en-US" smtClean="0"/>
            </a:lvl4pPr>
            <a:lvl5pPr>
              <a:defRPr lang="en-US"/>
            </a:lvl5pPr>
          </a:lstStyle>
          <a:p>
            <a:pPr marL="114300" lvl="0" indent="0" defTabSz="914400" eaLnBrk="1" fontAlgn="auto" latinLnBrk="0" hangingPunct="1">
              <a:buClrTx/>
              <a:buSzTx/>
              <a:buFontTx/>
              <a:buNone/>
              <a:tabLst/>
            </a:pPr>
            <a:endParaRPr lang="en-US" dirty="0"/>
          </a:p>
        </p:txBody>
      </p:sp>
      <p:sp>
        <p:nvSpPr>
          <p:cNvPr id="32" name="Content Placeholder 41">
            <a:extLst>
              <a:ext uri="{FF2B5EF4-FFF2-40B4-BE49-F238E27FC236}">
                <a16:creationId xmlns:a16="http://schemas.microsoft.com/office/drawing/2014/main" id="{AC3BFCD1-FC72-455A-BC9C-CD32E37191A7}"/>
              </a:ext>
            </a:extLst>
          </p:cNvPr>
          <p:cNvSpPr>
            <a:spLocks noGrp="1"/>
          </p:cNvSpPr>
          <p:nvPr>
            <p:ph sz="quarter" idx="18"/>
          </p:nvPr>
        </p:nvSpPr>
        <p:spPr>
          <a:xfrm>
            <a:off x="4343404" y="3711644"/>
            <a:ext cx="1757363" cy="1119187"/>
          </a:xfrm>
          <a:prstGeom prst="rect">
            <a:avLst/>
          </a:prstGeom>
          <a:solidFill>
            <a:sysClr val="window" lastClr="FFFFFF">
              <a:lumMod val="95000"/>
            </a:sysClr>
          </a:solidFill>
        </p:spPr>
        <p:txBody>
          <a:bodyPr wrap="square" rtlCol="0" anchor="ctr">
            <a:noAutofit/>
          </a:bodyPr>
          <a:lstStyle>
            <a:lvl1pPr>
              <a:defRPr kumimoji="0" lang="en-US" sz="6600" kern="1200" spc="0" normalizeH="0" baseline="0" smtClean="0">
                <a:ln>
                  <a:noFill/>
                </a:ln>
                <a:solidFill>
                  <a:schemeClr val="accent5">
                    <a:lumMod val="50000"/>
                  </a:schemeClr>
                </a:solidFill>
                <a:effectLst/>
                <a:uLnTx/>
                <a:uFillTx/>
                <a:latin typeface="Arial Rounded MT Bold" charset="0"/>
                <a:ea typeface="Arial Rounded MT Bold" charset="0"/>
                <a:cs typeface="Arial Rounded MT Bold" charset="0"/>
              </a:defRPr>
            </a:lvl1pPr>
            <a:lvl2pPr>
              <a:defRPr lang="en-US" smtClean="0"/>
            </a:lvl2pPr>
            <a:lvl3pPr>
              <a:defRPr lang="en-US" smtClean="0"/>
            </a:lvl3pPr>
            <a:lvl4pPr>
              <a:defRPr lang="en-US" smtClean="0"/>
            </a:lvl4pPr>
            <a:lvl5pPr>
              <a:defRPr lang="en-US"/>
            </a:lvl5pPr>
          </a:lstStyle>
          <a:p>
            <a:pPr marL="0" lvl="0" indent="0" algn="ctr" defTabSz="914400" eaLnBrk="1" fontAlgn="auto" latinLnBrk="0" hangingPunct="1">
              <a:buClrTx/>
              <a:buSzTx/>
              <a:buFontTx/>
              <a:buNone/>
              <a:tabLst/>
            </a:pPr>
            <a:endParaRPr lang="en-US" dirty="0"/>
          </a:p>
        </p:txBody>
      </p:sp>
      <p:sp>
        <p:nvSpPr>
          <p:cNvPr id="33" name="Content Placeholder 43">
            <a:extLst>
              <a:ext uri="{FF2B5EF4-FFF2-40B4-BE49-F238E27FC236}">
                <a16:creationId xmlns:a16="http://schemas.microsoft.com/office/drawing/2014/main" id="{6D42B765-9F68-4AA5-98A6-4AF3ADE079CE}"/>
              </a:ext>
            </a:extLst>
          </p:cNvPr>
          <p:cNvSpPr>
            <a:spLocks noGrp="1"/>
          </p:cNvSpPr>
          <p:nvPr>
            <p:ph sz="quarter" idx="19"/>
          </p:nvPr>
        </p:nvSpPr>
        <p:spPr>
          <a:xfrm>
            <a:off x="4329117" y="4830831"/>
            <a:ext cx="1771650" cy="1200150"/>
          </a:xfrm>
          <a:prstGeom prst="rect">
            <a:avLst/>
          </a:prstGeom>
          <a:solidFill>
            <a:schemeClr val="accent5">
              <a:lumMod val="50000"/>
            </a:schemeClr>
          </a:solidFill>
          <a:ln>
            <a:noFill/>
          </a:ln>
        </p:spPr>
        <p:txBody>
          <a:bodyPr wrap="square" rtlCol="0" anchor="ctr">
            <a:noAutofit/>
          </a:bodyPr>
          <a:lstStyle>
            <a:lvl1pPr>
              <a:defRPr kumimoji="0" lang="en-US" sz="1800" kern="1200" spc="0" normalizeH="0" baseline="0" smtClean="0">
                <a:ln>
                  <a:noFill/>
                </a:ln>
                <a:solidFill>
                  <a:prstClr val="white"/>
                </a:solidFill>
                <a:effectLst/>
                <a:uLnTx/>
                <a:uFillTx/>
                <a:ea typeface="+mn-ea"/>
                <a:cs typeface="+mn-cs"/>
              </a:defRPr>
            </a:lvl1pPr>
            <a:lvl2pPr>
              <a:defRPr lang="en-US" smtClean="0"/>
            </a:lvl2pPr>
            <a:lvl3pPr>
              <a:defRPr lang="en-US" smtClean="0"/>
            </a:lvl3pPr>
            <a:lvl4pPr>
              <a:defRPr lang="en-US" smtClean="0"/>
            </a:lvl4pPr>
            <a:lvl5pPr>
              <a:defRPr lang="en-US"/>
            </a:lvl5pPr>
          </a:lstStyle>
          <a:p>
            <a:pPr marL="114300" lvl="0" indent="0" defTabSz="914400" eaLnBrk="1" fontAlgn="auto" latinLnBrk="0" hangingPunct="1">
              <a:buClrTx/>
              <a:buSzTx/>
              <a:buFontTx/>
              <a:buNone/>
              <a:tabLst/>
            </a:pPr>
            <a:endParaRPr lang="en-US" dirty="0"/>
          </a:p>
        </p:txBody>
      </p:sp>
      <p:sp>
        <p:nvSpPr>
          <p:cNvPr id="34" name="Content Placeholder 45">
            <a:extLst>
              <a:ext uri="{FF2B5EF4-FFF2-40B4-BE49-F238E27FC236}">
                <a16:creationId xmlns:a16="http://schemas.microsoft.com/office/drawing/2014/main" id="{106D230E-BC5D-4E73-89E0-7E1297F146F8}"/>
              </a:ext>
            </a:extLst>
          </p:cNvPr>
          <p:cNvSpPr>
            <a:spLocks noGrp="1"/>
          </p:cNvSpPr>
          <p:nvPr>
            <p:ph sz="quarter" idx="20"/>
          </p:nvPr>
        </p:nvSpPr>
        <p:spPr>
          <a:xfrm>
            <a:off x="6411917" y="3889444"/>
            <a:ext cx="2498725" cy="1101725"/>
          </a:xfrm>
          <a:prstGeom prst="rect">
            <a:avLst/>
          </a:prstGeom>
          <a:solidFill>
            <a:sysClr val="window" lastClr="FFFFFF">
              <a:lumMod val="95000"/>
            </a:sysClr>
          </a:solidFill>
        </p:spPr>
        <p:txBody>
          <a:bodyPr wrap="square" rtlCol="0" anchor="ctr">
            <a:noAutofit/>
          </a:bodyPr>
          <a:lstStyle>
            <a:lvl1pPr>
              <a:defRPr kumimoji="0" lang="en-US" sz="6600" kern="1200" spc="0" normalizeH="0" baseline="0" smtClean="0">
                <a:ln>
                  <a:noFill/>
                </a:ln>
                <a:solidFill>
                  <a:srgbClr val="4472C4">
                    <a:lumMod val="75000"/>
                  </a:srgbClr>
                </a:solidFill>
                <a:effectLst/>
                <a:uLnTx/>
                <a:uFillTx/>
                <a:latin typeface="Arial Rounded MT Bold" charset="0"/>
                <a:ea typeface="Arial Rounded MT Bold" charset="0"/>
                <a:cs typeface="Arial Rounded MT Bold" charset="0"/>
              </a:defRPr>
            </a:lvl1pPr>
            <a:lvl2pPr>
              <a:defRPr lang="en-US" smtClean="0"/>
            </a:lvl2pPr>
            <a:lvl3pPr>
              <a:defRPr lang="en-US" smtClean="0"/>
            </a:lvl3pPr>
            <a:lvl4pPr>
              <a:defRPr lang="en-US" smtClean="0"/>
            </a:lvl4pPr>
            <a:lvl5pPr>
              <a:defRPr lang="en-US"/>
            </a:lvl5pPr>
          </a:lstStyle>
          <a:p>
            <a:pPr marL="0" lvl="0" indent="0" algn="ctr" defTabSz="914400" eaLnBrk="1" fontAlgn="auto" latinLnBrk="0" hangingPunct="1">
              <a:buClrTx/>
              <a:buSzTx/>
              <a:buFontTx/>
              <a:buNone/>
              <a:tabLst/>
            </a:pPr>
            <a:endParaRPr lang="en-US" dirty="0"/>
          </a:p>
        </p:txBody>
      </p:sp>
      <p:sp>
        <p:nvSpPr>
          <p:cNvPr id="35" name="Content Placeholder 47">
            <a:extLst>
              <a:ext uri="{FF2B5EF4-FFF2-40B4-BE49-F238E27FC236}">
                <a16:creationId xmlns:a16="http://schemas.microsoft.com/office/drawing/2014/main" id="{48B4375C-FD8E-4791-95B2-25A3F4DA0E19}"/>
              </a:ext>
            </a:extLst>
          </p:cNvPr>
          <p:cNvSpPr>
            <a:spLocks noGrp="1"/>
          </p:cNvSpPr>
          <p:nvPr>
            <p:ph sz="quarter" idx="21"/>
          </p:nvPr>
        </p:nvSpPr>
        <p:spPr>
          <a:xfrm>
            <a:off x="6399217" y="4991169"/>
            <a:ext cx="2511425" cy="1754187"/>
          </a:xfrm>
          <a:prstGeom prst="rect">
            <a:avLst/>
          </a:prstGeom>
          <a:solidFill>
            <a:srgbClr val="4472C4">
              <a:lumMod val="75000"/>
            </a:srgbClr>
          </a:solidFill>
          <a:ln>
            <a:noFill/>
          </a:ln>
        </p:spPr>
        <p:txBody>
          <a:bodyPr wrap="square" rtlCol="0" anchor="t">
            <a:noAutofit/>
          </a:bodyPr>
          <a:lstStyle>
            <a:lvl1pPr>
              <a:defRPr kumimoji="0" lang="en-US" sz="1800" kern="1200" spc="0" normalizeH="0" baseline="0" smtClean="0">
                <a:ln>
                  <a:noFill/>
                </a:ln>
                <a:solidFill>
                  <a:prstClr val="white"/>
                </a:solidFill>
                <a:effectLst/>
                <a:uLnTx/>
                <a:uFillTx/>
                <a:ea typeface="+mn-ea"/>
                <a:cs typeface="+mn-cs"/>
              </a:defRPr>
            </a:lvl1pPr>
            <a:lvl2pPr>
              <a:defRPr lang="en-US" smtClean="0"/>
            </a:lvl2pPr>
            <a:lvl3pPr>
              <a:defRPr lang="en-US" smtClean="0"/>
            </a:lvl3pPr>
            <a:lvl4pPr>
              <a:defRPr lang="en-US" smtClean="0"/>
            </a:lvl4pPr>
            <a:lvl5pPr>
              <a:defRPr lang="en-US"/>
            </a:lvl5pPr>
          </a:lstStyle>
          <a:p>
            <a:pPr marL="114300" lvl="0" indent="0" defTabSz="914400" eaLnBrk="1" fontAlgn="auto" latinLnBrk="0" hangingPunct="1">
              <a:buClrTx/>
              <a:buSzTx/>
              <a:buFontTx/>
              <a:buNone/>
              <a:tabLst/>
            </a:pPr>
            <a:endParaRPr lang="en-US" dirty="0"/>
          </a:p>
        </p:txBody>
      </p:sp>
    </p:spTree>
    <p:extLst>
      <p:ext uri="{BB962C8B-B14F-4D97-AF65-F5344CB8AC3E}">
        <p14:creationId xmlns:p14="http://schemas.microsoft.com/office/powerpoint/2010/main" val="45629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pic>
        <p:nvPicPr>
          <p:cNvPr id="4" name="Picture 3">
            <a:extLst>
              <a:ext uri="{FF2B5EF4-FFF2-40B4-BE49-F238E27FC236}">
                <a16:creationId xmlns:a16="http://schemas.microsoft.com/office/drawing/2014/main" id="{54EC94BD-99F3-4126-94DE-970AFA744E9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61473" y="1727683"/>
            <a:ext cx="4800600" cy="4978908"/>
          </a:xfrm>
          <a:prstGeom prst="rect">
            <a:avLst/>
          </a:prstGeom>
        </p:spPr>
      </p:pic>
      <p:sp>
        <p:nvSpPr>
          <p:cNvPr id="6" name="Line Callout 2 (Accent Bar) 15">
            <a:extLst>
              <a:ext uri="{FF2B5EF4-FFF2-40B4-BE49-F238E27FC236}">
                <a16:creationId xmlns:a16="http://schemas.microsoft.com/office/drawing/2014/main" id="{9BBCD427-8E46-4827-9128-662BE6BE0AF6}"/>
              </a:ext>
            </a:extLst>
          </p:cNvPr>
          <p:cNvSpPr/>
          <p:nvPr userDrawn="1"/>
        </p:nvSpPr>
        <p:spPr>
          <a:xfrm>
            <a:off x="304800" y="1219200"/>
            <a:ext cx="2286000" cy="991591"/>
          </a:xfrm>
          <a:prstGeom prst="accentCallout2">
            <a:avLst>
              <a:gd name="adj1" fmla="val 45881"/>
              <a:gd name="adj2" fmla="val 105082"/>
              <a:gd name="adj3" fmla="val 45881"/>
              <a:gd name="adj4" fmla="val 111671"/>
              <a:gd name="adj5" fmla="val 77707"/>
              <a:gd name="adj6" fmla="val 125711"/>
            </a:avLst>
          </a:prstGeom>
          <a:solidFill>
            <a:schemeClr val="accent2">
              <a:lumMod val="20000"/>
              <a:lumOff val="80000"/>
            </a:schemeClr>
          </a:solid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solidFill>
                <a:schemeClr val="accent2">
                  <a:lumMod val="50000"/>
                </a:schemeClr>
              </a:solidFill>
            </a:endParaRPr>
          </a:p>
        </p:txBody>
      </p:sp>
      <p:sp>
        <p:nvSpPr>
          <p:cNvPr id="7" name="Line Callout 2 (Accent Bar) 16">
            <a:extLst>
              <a:ext uri="{FF2B5EF4-FFF2-40B4-BE49-F238E27FC236}">
                <a16:creationId xmlns:a16="http://schemas.microsoft.com/office/drawing/2014/main" id="{7A03A2CE-4379-46F5-A814-5294C808F027}"/>
              </a:ext>
            </a:extLst>
          </p:cNvPr>
          <p:cNvSpPr/>
          <p:nvPr userDrawn="1"/>
        </p:nvSpPr>
        <p:spPr>
          <a:xfrm>
            <a:off x="6668665" y="3237967"/>
            <a:ext cx="2282358" cy="2413750"/>
          </a:xfrm>
          <a:prstGeom prst="accentCallout2">
            <a:avLst>
              <a:gd name="adj1" fmla="val 49799"/>
              <a:gd name="adj2" fmla="val -4264"/>
              <a:gd name="adj3" fmla="val 49618"/>
              <a:gd name="adj4" fmla="val -13841"/>
              <a:gd name="adj5" fmla="val 21574"/>
              <a:gd name="adj6" fmla="val -27018"/>
            </a:avLst>
          </a:prstGeom>
          <a:solidFill>
            <a:schemeClr val="accent1">
              <a:lumMod val="20000"/>
              <a:lumOff val="8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schemeClr val="accent1">
                  <a:lumMod val="50000"/>
                </a:schemeClr>
              </a:solidFill>
            </a:endParaRPr>
          </a:p>
        </p:txBody>
      </p:sp>
      <p:sp>
        <p:nvSpPr>
          <p:cNvPr id="8" name="Line Callout 2 (Accent Bar) 17">
            <a:extLst>
              <a:ext uri="{FF2B5EF4-FFF2-40B4-BE49-F238E27FC236}">
                <a16:creationId xmlns:a16="http://schemas.microsoft.com/office/drawing/2014/main" id="{28F297F1-6229-436E-B4F2-9D2CC8F200CA}"/>
              </a:ext>
            </a:extLst>
          </p:cNvPr>
          <p:cNvSpPr/>
          <p:nvPr userDrawn="1"/>
        </p:nvSpPr>
        <p:spPr>
          <a:xfrm>
            <a:off x="304800" y="4217137"/>
            <a:ext cx="2090073" cy="1919574"/>
          </a:xfrm>
          <a:prstGeom prst="accentCallout2">
            <a:avLst>
              <a:gd name="adj1" fmla="val 58198"/>
              <a:gd name="adj2" fmla="val 103092"/>
              <a:gd name="adj3" fmla="val 58198"/>
              <a:gd name="adj4" fmla="val 115949"/>
              <a:gd name="adj5" fmla="val 35293"/>
              <a:gd name="adj6" fmla="val 125597"/>
            </a:avLst>
          </a:prstGeo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solidFill>
                <a:schemeClr val="accent6">
                  <a:lumMod val="50000"/>
                </a:schemeClr>
              </a:solidFill>
            </a:endParaRPr>
          </a:p>
        </p:txBody>
      </p:sp>
      <p:sp>
        <p:nvSpPr>
          <p:cNvPr id="9" name="Content Placeholder 9">
            <a:extLst>
              <a:ext uri="{FF2B5EF4-FFF2-40B4-BE49-F238E27FC236}">
                <a16:creationId xmlns:a16="http://schemas.microsoft.com/office/drawing/2014/main" id="{97E844A1-5A3E-4746-A77E-5F52FA4FB1EA}"/>
              </a:ext>
            </a:extLst>
          </p:cNvPr>
          <p:cNvSpPr>
            <a:spLocks noGrp="1"/>
          </p:cNvSpPr>
          <p:nvPr>
            <p:ph sz="quarter" idx="10"/>
          </p:nvPr>
        </p:nvSpPr>
        <p:spPr>
          <a:xfrm>
            <a:off x="304800" y="1193800"/>
            <a:ext cx="2298700" cy="1016000"/>
          </a:xfrm>
          <a:prstGeom prst="rect">
            <a:avLst/>
          </a:prstGeom>
        </p:spPr>
        <p:txBody>
          <a:bodyPr/>
          <a:lstStyle/>
          <a:p>
            <a:pPr lvl="0"/>
            <a:endParaRPr lang="en-US" dirty="0"/>
          </a:p>
        </p:txBody>
      </p:sp>
      <p:sp>
        <p:nvSpPr>
          <p:cNvPr id="10" name="Content Placeholder 11">
            <a:extLst>
              <a:ext uri="{FF2B5EF4-FFF2-40B4-BE49-F238E27FC236}">
                <a16:creationId xmlns:a16="http://schemas.microsoft.com/office/drawing/2014/main" id="{2F83E563-5D79-4D82-A55D-F48A1A0061A9}"/>
              </a:ext>
            </a:extLst>
          </p:cNvPr>
          <p:cNvSpPr>
            <a:spLocks noGrp="1"/>
          </p:cNvSpPr>
          <p:nvPr>
            <p:ph sz="quarter" idx="11"/>
          </p:nvPr>
        </p:nvSpPr>
        <p:spPr>
          <a:xfrm>
            <a:off x="304800" y="4216400"/>
            <a:ext cx="2090738" cy="1920875"/>
          </a:xfrm>
          <a:prstGeom prst="rect">
            <a:avLst/>
          </a:prstGeom>
        </p:spPr>
        <p:txBody>
          <a:bodyPr/>
          <a:lstStyle/>
          <a:p>
            <a:pPr lvl="0"/>
            <a:endParaRPr lang="en-US" dirty="0"/>
          </a:p>
        </p:txBody>
      </p:sp>
      <p:sp>
        <p:nvSpPr>
          <p:cNvPr id="11" name="Content Placeholder 13">
            <a:extLst>
              <a:ext uri="{FF2B5EF4-FFF2-40B4-BE49-F238E27FC236}">
                <a16:creationId xmlns:a16="http://schemas.microsoft.com/office/drawing/2014/main" id="{F994B9DF-D728-4B28-9056-9B486EDF499B}"/>
              </a:ext>
            </a:extLst>
          </p:cNvPr>
          <p:cNvSpPr>
            <a:spLocks noGrp="1"/>
          </p:cNvSpPr>
          <p:nvPr>
            <p:ph sz="quarter" idx="12"/>
          </p:nvPr>
        </p:nvSpPr>
        <p:spPr>
          <a:xfrm>
            <a:off x="6667500" y="3238500"/>
            <a:ext cx="2282825" cy="2413000"/>
          </a:xfrm>
          <a:prstGeom prst="rect">
            <a:avLst/>
          </a:prstGeom>
        </p:spPr>
        <p:txBody>
          <a:bodyPr/>
          <a:lstStyle/>
          <a:p>
            <a:pPr lvl="0"/>
            <a:endParaRPr lang="en-US" dirty="0"/>
          </a:p>
        </p:txBody>
      </p:sp>
      <p:sp>
        <p:nvSpPr>
          <p:cNvPr id="12" name="Content Placeholder 15">
            <a:extLst>
              <a:ext uri="{FF2B5EF4-FFF2-40B4-BE49-F238E27FC236}">
                <a16:creationId xmlns:a16="http://schemas.microsoft.com/office/drawing/2014/main" id="{6CB1523D-0921-47F9-86F1-472EC4AFFE7D}"/>
              </a:ext>
            </a:extLst>
          </p:cNvPr>
          <p:cNvSpPr>
            <a:spLocks noGrp="1"/>
          </p:cNvSpPr>
          <p:nvPr>
            <p:ph sz="quarter" idx="13"/>
          </p:nvPr>
        </p:nvSpPr>
        <p:spPr>
          <a:xfrm>
            <a:off x="2960688" y="5791200"/>
            <a:ext cx="2373312" cy="503238"/>
          </a:xfrm>
          <a:prstGeom prst="rect">
            <a:avLst/>
          </a:prstGeom>
        </p:spPr>
        <p:txBody>
          <a:bodyPr vert="horz"/>
          <a:lstStyle>
            <a:lvl1pPr>
              <a:defRPr lang="en-US" sz="900" dirty="0"/>
            </a:lvl1pPr>
          </a:lstStyle>
          <a:p>
            <a:pPr marL="0" lvl="0" indent="0">
              <a:buClr>
                <a:schemeClr val="accent1">
                  <a:lumMod val="75000"/>
                </a:schemeClr>
              </a:buClr>
              <a:buNone/>
            </a:pPr>
            <a:endParaRPr lang="en-US" dirty="0"/>
          </a:p>
        </p:txBody>
      </p:sp>
    </p:spTree>
    <p:extLst>
      <p:ext uri="{BB962C8B-B14F-4D97-AF65-F5344CB8AC3E}">
        <p14:creationId xmlns:p14="http://schemas.microsoft.com/office/powerpoint/2010/main" val="32024394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1">
              <a:lumMod val="50000"/>
            </a:schemeClr>
          </a:solidFill>
        </p:spPr>
        <p:txBody>
          <a:bodyPr anchor="ctr"/>
          <a:lstStyle>
            <a:lvl1pPr>
              <a:defRPr b="0"/>
            </a:lvl1pPr>
          </a:lstStyle>
          <a:p>
            <a:r>
              <a:rPr lang="en-US"/>
              <a:t>Click to edit Master title style</a:t>
            </a:r>
            <a:endParaRPr lang="en-US" dirty="0"/>
          </a:p>
        </p:txBody>
      </p:sp>
      <p:sp>
        <p:nvSpPr>
          <p:cNvPr id="6" name="Google Shape;166;p30">
            <a:extLst>
              <a:ext uri="{FF2B5EF4-FFF2-40B4-BE49-F238E27FC236}">
                <a16:creationId xmlns:a16="http://schemas.microsoft.com/office/drawing/2014/main" id="{9123672E-F50B-4E12-8967-F925979D4ECD}"/>
              </a:ext>
            </a:extLst>
          </p:cNvPr>
          <p:cNvSpPr txBox="1">
            <a:spLocks/>
          </p:cNvSpPr>
          <p:nvPr userDrawn="1"/>
        </p:nvSpPr>
        <p:spPr>
          <a:xfrm>
            <a:off x="8267723" y="6310261"/>
            <a:ext cx="728133"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7609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200" b="0" i="0" u="none" strike="noStrike" kern="0" cap="none" spc="0" normalizeH="0" baseline="0" noProof="0" dirty="0">
              <a:ln>
                <a:noFill/>
              </a:ln>
              <a:solidFill>
                <a:srgbClr val="376092"/>
              </a:solidFill>
              <a:effectLst/>
              <a:uLnTx/>
              <a:uFillTx/>
              <a:latin typeface="Arial"/>
              <a:cs typeface="Arial"/>
              <a:sym typeface="Arial"/>
            </a:endParaRPr>
          </a:p>
        </p:txBody>
      </p:sp>
      <p:pic>
        <p:nvPicPr>
          <p:cNvPr id="7" name="Picture 6" descr="Objective-Based-Design-Research.jpg">
            <a:extLst>
              <a:ext uri="{FF2B5EF4-FFF2-40B4-BE49-F238E27FC236}">
                <a16:creationId xmlns:a16="http://schemas.microsoft.com/office/drawing/2014/main" id="{7B8EBF31-A018-4002-B595-C5C14379C037}"/>
              </a:ext>
            </a:extLst>
          </p:cNvPr>
          <p:cNvPicPr>
            <a:picLocks noChangeAspect="1"/>
          </p:cNvPicPr>
          <p:nvPr userDrawn="1"/>
        </p:nvPicPr>
        <p:blipFill rotWithShape="1">
          <a:blip r:embed="rId2" cstate="print">
            <a:duotone>
              <a:srgbClr val="A6B727">
                <a:shade val="45000"/>
                <a:satMod val="135000"/>
              </a:srgbClr>
              <a:prstClr val="white"/>
            </a:duotone>
            <a:extLst>
              <a:ext uri="{28A0092B-C50C-407E-A947-70E740481C1C}">
                <a14:useLocalDpi xmlns:a14="http://schemas.microsoft.com/office/drawing/2010/main" val="0"/>
              </a:ext>
            </a:extLst>
          </a:blip>
          <a:srcRect l="66855" t="27663" r="15382" b="23815"/>
          <a:stretch/>
        </p:blipFill>
        <p:spPr>
          <a:xfrm>
            <a:off x="228601" y="3604043"/>
            <a:ext cx="1194438" cy="1422873"/>
          </a:xfrm>
          <a:prstGeom prst="rect">
            <a:avLst/>
          </a:prstGeom>
        </p:spPr>
      </p:pic>
      <p:pic>
        <p:nvPicPr>
          <p:cNvPr id="8" name="Picture 7" descr="Objective-Based-Design-Research.jpg">
            <a:extLst>
              <a:ext uri="{FF2B5EF4-FFF2-40B4-BE49-F238E27FC236}">
                <a16:creationId xmlns:a16="http://schemas.microsoft.com/office/drawing/2014/main" id="{CF733CFE-C9A1-4F28-A18E-CF05F5F757BE}"/>
              </a:ext>
            </a:extLst>
          </p:cNvPr>
          <p:cNvPicPr>
            <a:picLocks noChangeAspect="1"/>
          </p:cNvPicPr>
          <p:nvPr userDrawn="1"/>
        </p:nvPicPr>
        <p:blipFill rotWithShape="1">
          <a:blip r:embed="rId2" cstate="print">
            <a:duotone>
              <a:srgbClr val="FEC306">
                <a:shade val="45000"/>
                <a:satMod val="135000"/>
              </a:srgbClr>
              <a:prstClr val="white"/>
            </a:duotone>
            <a:extLst>
              <a:ext uri="{28A0092B-C50C-407E-A947-70E740481C1C}">
                <a14:useLocalDpi xmlns:a14="http://schemas.microsoft.com/office/drawing/2010/main" val="0"/>
              </a:ext>
            </a:extLst>
          </a:blip>
          <a:srcRect l="31761" t="16876" r="39866" b="16672"/>
          <a:stretch/>
        </p:blipFill>
        <p:spPr>
          <a:xfrm>
            <a:off x="228601" y="1812857"/>
            <a:ext cx="1212345" cy="1687132"/>
          </a:xfrm>
          <a:prstGeom prst="rect">
            <a:avLst/>
          </a:prstGeom>
        </p:spPr>
      </p:pic>
      <p:pic>
        <p:nvPicPr>
          <p:cNvPr id="9" name="Picture 8" descr="Objective-Based-Design-Research.jpg">
            <a:extLst>
              <a:ext uri="{FF2B5EF4-FFF2-40B4-BE49-F238E27FC236}">
                <a16:creationId xmlns:a16="http://schemas.microsoft.com/office/drawing/2014/main" id="{E9D1CE6E-346A-468D-8645-9CDA8F61500B}"/>
              </a:ext>
            </a:extLst>
          </p:cNvPr>
          <p:cNvPicPr>
            <a:picLocks noChangeAspect="1"/>
          </p:cNvPicPr>
          <p:nvPr userDrawn="1"/>
        </p:nvPicPr>
        <p:blipFill rotWithShape="1">
          <a:blip r:embed="rId2">
            <a:duotone>
              <a:srgbClr val="418AB3">
                <a:shade val="45000"/>
                <a:satMod val="135000"/>
              </a:srgbClr>
              <a:prstClr val="white"/>
            </a:duotone>
            <a:extLst>
              <a:ext uri="{28A0092B-C50C-407E-A947-70E740481C1C}">
                <a14:useLocalDpi xmlns:a14="http://schemas.microsoft.com/office/drawing/2010/main" val="0"/>
              </a:ext>
            </a:extLst>
          </a:blip>
          <a:srcRect l="15399" t="33783" r="67968" b="29370"/>
          <a:stretch/>
        </p:blipFill>
        <p:spPr>
          <a:xfrm>
            <a:off x="228601" y="5146745"/>
            <a:ext cx="1184914" cy="1526928"/>
          </a:xfrm>
          <a:prstGeom prst="rect">
            <a:avLst/>
          </a:prstGeom>
        </p:spPr>
      </p:pic>
      <p:pic>
        <p:nvPicPr>
          <p:cNvPr id="10" name="Picture 9" descr="Objective-Based-Design-Research.jpg">
            <a:extLst>
              <a:ext uri="{FF2B5EF4-FFF2-40B4-BE49-F238E27FC236}">
                <a16:creationId xmlns:a16="http://schemas.microsoft.com/office/drawing/2014/main" id="{D1E290D0-8072-48AC-9A90-A1BA3FE27EF2}"/>
              </a:ext>
            </a:extLst>
          </p:cNvPr>
          <p:cNvPicPr>
            <a:picLocks noChangeAspect="1"/>
          </p:cNvPicPr>
          <p:nvPr userDrawn="1"/>
        </p:nvPicPr>
        <p:blipFill rotWithShape="1">
          <a:blip r:embed="rId2" cstate="print">
            <a:duotone>
              <a:srgbClr val="DF5327">
                <a:shade val="45000"/>
                <a:satMod val="135000"/>
              </a:srgbClr>
              <a:prstClr val="white"/>
            </a:duotone>
            <a:extLst>
              <a:ext uri="{28A0092B-C50C-407E-A947-70E740481C1C}">
                <a14:useLocalDpi xmlns:a14="http://schemas.microsoft.com/office/drawing/2010/main" val="0"/>
              </a:ext>
            </a:extLst>
          </a:blip>
          <a:srcRect l="59494" t="16876" r="33575" b="16672"/>
          <a:stretch/>
        </p:blipFill>
        <p:spPr>
          <a:xfrm>
            <a:off x="1440946" y="1815060"/>
            <a:ext cx="372115" cy="1684929"/>
          </a:xfrm>
          <a:prstGeom prst="rect">
            <a:avLst/>
          </a:prstGeom>
        </p:spPr>
      </p:pic>
      <p:pic>
        <p:nvPicPr>
          <p:cNvPr id="11" name="Picture 10" descr="Objective-Based-Design-Research.jpg">
            <a:extLst>
              <a:ext uri="{FF2B5EF4-FFF2-40B4-BE49-F238E27FC236}">
                <a16:creationId xmlns:a16="http://schemas.microsoft.com/office/drawing/2014/main" id="{A00DC9D0-EAA3-4A91-B38F-32D9F28AE363}"/>
              </a:ext>
            </a:extLst>
          </p:cNvPr>
          <p:cNvPicPr>
            <a:picLocks noChangeAspect="1"/>
          </p:cNvPicPr>
          <p:nvPr userDrawn="1"/>
        </p:nvPicPr>
        <p:blipFill rotWithShape="1">
          <a:blip r:embed="rId2" cstate="print">
            <a:duotone>
              <a:srgbClr val="F69200">
                <a:shade val="45000"/>
                <a:satMod val="135000"/>
              </a:srgbClr>
              <a:prstClr val="white"/>
            </a:duotone>
            <a:extLst>
              <a:ext uri="{28A0092B-C50C-407E-A947-70E740481C1C}">
                <a14:useLocalDpi xmlns:a14="http://schemas.microsoft.com/office/drawing/2010/main" val="0"/>
              </a:ext>
            </a:extLst>
          </a:blip>
          <a:srcRect l="59343" t="16876" r="33575" b="16672"/>
          <a:stretch/>
        </p:blipFill>
        <p:spPr>
          <a:xfrm>
            <a:off x="1426983" y="3604043"/>
            <a:ext cx="381782" cy="1422872"/>
          </a:xfrm>
          <a:prstGeom prst="rect">
            <a:avLst/>
          </a:prstGeom>
        </p:spPr>
      </p:pic>
      <p:pic>
        <p:nvPicPr>
          <p:cNvPr id="12" name="Picture 11" descr="Objective-Based-Design-Research.jpg">
            <a:extLst>
              <a:ext uri="{FF2B5EF4-FFF2-40B4-BE49-F238E27FC236}">
                <a16:creationId xmlns:a16="http://schemas.microsoft.com/office/drawing/2014/main" id="{2997426E-D99C-4B8B-8CDF-83703F601045}"/>
              </a:ext>
            </a:extLst>
          </p:cNvPr>
          <p:cNvPicPr>
            <a:picLocks noChangeAspect="1"/>
          </p:cNvPicPr>
          <p:nvPr userDrawn="1"/>
        </p:nvPicPr>
        <p:blipFill rotWithShape="1">
          <a:blip r:embed="rId2" cstate="print">
            <a:duotone>
              <a:srgbClr val="838383">
                <a:shade val="45000"/>
                <a:satMod val="135000"/>
              </a:srgbClr>
              <a:prstClr val="white"/>
            </a:duotone>
            <a:extLst>
              <a:ext uri="{28A0092B-C50C-407E-A947-70E740481C1C}">
                <a14:useLocalDpi xmlns:a14="http://schemas.microsoft.com/office/drawing/2010/main" val="0"/>
              </a:ext>
            </a:extLst>
          </a:blip>
          <a:srcRect l="59494" t="16876" r="33575" b="16672"/>
          <a:stretch/>
        </p:blipFill>
        <p:spPr>
          <a:xfrm>
            <a:off x="1413516" y="5146745"/>
            <a:ext cx="395250" cy="1526927"/>
          </a:xfrm>
          <a:prstGeom prst="rect">
            <a:avLst/>
          </a:prstGeom>
        </p:spPr>
      </p:pic>
      <p:sp>
        <p:nvSpPr>
          <p:cNvPr id="15" name="Content Placeholder 14">
            <a:extLst>
              <a:ext uri="{FF2B5EF4-FFF2-40B4-BE49-F238E27FC236}">
                <a16:creationId xmlns:a16="http://schemas.microsoft.com/office/drawing/2014/main" id="{930755A9-A6C4-438E-9F14-6B04A7F4655E}"/>
              </a:ext>
            </a:extLst>
          </p:cNvPr>
          <p:cNvSpPr>
            <a:spLocks noGrp="1"/>
          </p:cNvSpPr>
          <p:nvPr>
            <p:ph sz="quarter" idx="10"/>
          </p:nvPr>
        </p:nvSpPr>
        <p:spPr>
          <a:xfrm>
            <a:off x="228601" y="1264169"/>
            <a:ext cx="7124700" cy="488950"/>
          </a:xfrm>
          <a:prstGeom prst="rect">
            <a:avLst/>
          </a:prstGeom>
          <a:noFill/>
          <a:ln>
            <a:noFill/>
          </a:ln>
        </p:spPr>
        <p:txBody>
          <a:bodyPr spcFirstLastPara="1" wrap="square" lIns="91425" tIns="45700" rIns="91425" bIns="45700" anchor="t" anchorCtr="0">
            <a:noAutofit/>
          </a:bodyPr>
          <a:lstStyle>
            <a:lvl1pPr>
              <a:defRPr lang="en-US" sz="2400" b="1" smtClean="0">
                <a:solidFill>
                  <a:srgbClr val="306786"/>
                </a:solidFill>
                <a:latin typeface="Arial"/>
                <a:ea typeface="Arial"/>
                <a:cs typeface="Arial"/>
              </a:defRPr>
            </a:lvl1pPr>
            <a:lvl2pPr>
              <a:defRPr lang="en-US" sz="1800" smtClean="0"/>
            </a:lvl2pPr>
            <a:lvl3pPr>
              <a:defRPr lang="en-US" sz="1800" smtClean="0"/>
            </a:lvl3pPr>
            <a:lvl4pPr>
              <a:defRPr lang="en-US" sz="1800" smtClean="0"/>
            </a:lvl4pPr>
            <a:lvl5pPr>
              <a:defRPr lang="en-US" sz="1800"/>
            </a:lvl5pPr>
          </a:lstStyle>
          <a:p>
            <a:pPr marL="15875" marR="0" lvl="0" indent="0" defTabSz="914400">
              <a:spcBef>
                <a:spcPts val="0"/>
              </a:spcBef>
              <a:spcAft>
                <a:spcPts val="0"/>
              </a:spcAft>
              <a:buNone/>
            </a:pPr>
            <a:endParaRPr lang="en-US" dirty="0"/>
          </a:p>
        </p:txBody>
      </p:sp>
      <p:sp>
        <p:nvSpPr>
          <p:cNvPr id="17" name="Content Placeholder 16">
            <a:extLst>
              <a:ext uri="{FF2B5EF4-FFF2-40B4-BE49-F238E27FC236}">
                <a16:creationId xmlns:a16="http://schemas.microsoft.com/office/drawing/2014/main" id="{B97A3E61-A752-4880-BFFA-F6F432A517CA}"/>
              </a:ext>
            </a:extLst>
          </p:cNvPr>
          <p:cNvSpPr>
            <a:spLocks noGrp="1"/>
          </p:cNvSpPr>
          <p:nvPr>
            <p:ph sz="quarter" idx="11"/>
          </p:nvPr>
        </p:nvSpPr>
        <p:spPr>
          <a:xfrm>
            <a:off x="1808163" y="1812856"/>
            <a:ext cx="7335837" cy="4860815"/>
          </a:xfrm>
          <a:prstGeom prst="rect">
            <a:avLst/>
          </a:prstGeom>
          <a:solidFill>
            <a:srgbClr val="DF5327">
              <a:lumMod val="20000"/>
              <a:lumOff val="80000"/>
            </a:srgbClr>
          </a:solidFill>
        </p:spPr>
        <p:txBody>
          <a:bodyPr wrap="square" rtlCol="0" anchor="ctr">
            <a:noAutofit/>
          </a:bodyPr>
          <a:lstStyle>
            <a:lvl1pPr>
              <a:defRPr lang="en-US" sz="2400" kern="0" smtClean="0">
                <a:cs typeface="Arial"/>
              </a:defRPr>
            </a:lvl1pPr>
            <a:lvl2pPr>
              <a:defRPr lang="en-US" sz="1800" smtClean="0"/>
            </a:lvl2pPr>
            <a:lvl3pPr>
              <a:defRPr lang="en-US" sz="1800" smtClean="0"/>
            </a:lvl3pPr>
            <a:lvl4pPr>
              <a:defRPr lang="en-US" sz="1800" smtClean="0"/>
            </a:lvl4pPr>
            <a:lvl5pPr>
              <a:defRPr lang="en-US" sz="1800"/>
            </a:lvl5pPr>
          </a:lstStyle>
          <a:p>
            <a:pPr marL="461963" lvl="0" indent="-227013" defTabSz="914400">
              <a:spcAft>
                <a:spcPts val="1800"/>
              </a:spcAft>
              <a:buClr>
                <a:srgbClr val="DF5327">
                  <a:lumMod val="75000"/>
                </a:srgbClr>
              </a:buClr>
              <a:buFont typeface="Arial" panose="020B0604020202020204" pitchFamily="34" charset="0"/>
            </a:pPr>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Tree>
    <p:extLst>
      <p:ext uri="{BB962C8B-B14F-4D97-AF65-F5344CB8AC3E}">
        <p14:creationId xmlns:p14="http://schemas.microsoft.com/office/powerpoint/2010/main" val="20511704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1">
              <a:lumMod val="50000"/>
            </a:schemeClr>
          </a:solidFill>
        </p:spPr>
        <p:txBody>
          <a:bodyPr anchor="ctr"/>
          <a:lstStyle>
            <a:lvl1pPr>
              <a:defRPr b="0"/>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EF5CA97-D027-4033-B23D-59B1149110F8}"/>
              </a:ext>
            </a:extLst>
          </p:cNvPr>
          <p:cNvSpPr>
            <a:spLocks noGrp="1"/>
          </p:cNvSpPr>
          <p:nvPr>
            <p:ph sz="quarter" idx="10"/>
          </p:nvPr>
        </p:nvSpPr>
        <p:spPr>
          <a:xfrm>
            <a:off x="423863" y="1284288"/>
            <a:ext cx="2301875" cy="3914918"/>
          </a:xfrm>
          <a:prstGeom prst="rect">
            <a:avLst/>
          </a:prstGeom>
          <a:noFill/>
        </p:spPr>
        <p:txBody>
          <a:bodyPr wrap="square" rtlCol="0">
            <a:spAutoFit/>
          </a:bodyPr>
          <a:lstStyle>
            <a:lvl1pPr marL="0" indent="0">
              <a:buNone/>
              <a:defRPr lang="en-US" sz="2400" b="0" smtClean="0">
                <a:solidFill>
                  <a:srgbClr val="20455A"/>
                </a:solidFill>
              </a:defRPr>
            </a:lvl1pPr>
            <a:lvl2pPr marL="171450" indent="0">
              <a:buNone/>
              <a:defRPr lang="en-US" sz="1800" b="0" smtClean="0">
                <a:solidFill>
                  <a:srgbClr val="20455A"/>
                </a:solidFill>
              </a:defRPr>
            </a:lvl2pPr>
            <a:lvl3pPr marL="685800" indent="0">
              <a:buNone/>
              <a:defRPr lang="en-US" sz="1800" b="0" smtClean="0">
                <a:solidFill>
                  <a:srgbClr val="20455A"/>
                </a:solidFill>
              </a:defRPr>
            </a:lvl3pPr>
            <a:lvl4pPr marL="1143000" indent="0">
              <a:buNone/>
              <a:defRPr lang="en-US" sz="1800" b="0" smtClean="0">
                <a:solidFill>
                  <a:srgbClr val="20455A"/>
                </a:solidFill>
              </a:defRPr>
            </a:lvl4pPr>
            <a:lvl5pPr marL="1600200" indent="0">
              <a:buNone/>
              <a:defRPr lang="en-US" sz="1800" b="0">
                <a:solidFill>
                  <a:srgbClr val="20455A"/>
                </a:solidFill>
              </a:defRPr>
            </a:lvl5pPr>
          </a:lstStyle>
          <a:p>
            <a:pPr marL="0" lvl="0" defTabSz="914400"/>
            <a:r>
              <a:rPr lang="en-US" dirty="0"/>
              <a:t>Click to edit Master text styles</a:t>
            </a:r>
          </a:p>
          <a:p>
            <a:pPr marL="457200" lvl="1" defTabSz="914400"/>
            <a:r>
              <a:rPr lang="en-US" dirty="0"/>
              <a:t>Second level</a:t>
            </a:r>
          </a:p>
          <a:p>
            <a:pPr marL="914400" lvl="2" defTabSz="914400"/>
            <a:r>
              <a:rPr lang="en-US" dirty="0"/>
              <a:t>Third level</a:t>
            </a:r>
          </a:p>
          <a:p>
            <a:pPr marL="1371600" lvl="3" defTabSz="914400"/>
            <a:r>
              <a:rPr lang="en-US" dirty="0"/>
              <a:t>Fourth level</a:t>
            </a:r>
          </a:p>
          <a:p>
            <a:pPr marL="1828800" lvl="4" defTabSz="914400"/>
            <a:r>
              <a:rPr lang="en-US" dirty="0"/>
              <a:t>Fifth level</a:t>
            </a:r>
          </a:p>
        </p:txBody>
      </p:sp>
      <p:sp>
        <p:nvSpPr>
          <p:cNvPr id="12" name="Content Placeholder 11">
            <a:extLst>
              <a:ext uri="{FF2B5EF4-FFF2-40B4-BE49-F238E27FC236}">
                <a16:creationId xmlns:a16="http://schemas.microsoft.com/office/drawing/2014/main" id="{5004C824-9641-4D34-9C91-0C0FECE691CD}"/>
              </a:ext>
            </a:extLst>
          </p:cNvPr>
          <p:cNvSpPr>
            <a:spLocks noGrp="1"/>
          </p:cNvSpPr>
          <p:nvPr>
            <p:ph sz="quarter" idx="11"/>
          </p:nvPr>
        </p:nvSpPr>
        <p:spPr>
          <a:xfrm>
            <a:off x="2328863" y="790575"/>
            <a:ext cx="6064250" cy="60674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4331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C1B78D1-5661-4B18-A712-13B8A9B1868C}"/>
              </a:ext>
            </a:extLst>
          </p:cNvPr>
          <p:cNvSpPr>
            <a:spLocks noGrp="1"/>
          </p:cNvSpPr>
          <p:nvPr>
            <p:ph type="sldNum" sz="quarter" idx="12"/>
          </p:nvPr>
        </p:nvSpPr>
        <p:spPr>
          <a:xfrm>
            <a:off x="8276167" y="6317571"/>
            <a:ext cx="728133"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376092"/>
                </a:solidFill>
                <a:latin typeface="Arial"/>
                <a:ea typeface="Arial"/>
                <a:cs typeface="Arial"/>
                <a:sym typeface="Arial"/>
              </a:defRPr>
            </a:lvl9pPr>
          </a:lstStyle>
          <a:p>
            <a:fld id="{00000000-1234-1234-1234-123412341234}" type="slidenum">
              <a:rPr lang="en-US" smtClean="0"/>
              <a:pPr/>
              <a:t>‹#›</a:t>
            </a:fld>
            <a:endParaRPr lang="en-US" dirty="0"/>
          </a:p>
        </p:txBody>
      </p:sp>
      <p:sp>
        <p:nvSpPr>
          <p:cNvPr id="9" name="Rectangle 8">
            <a:extLst>
              <a:ext uri="{FF2B5EF4-FFF2-40B4-BE49-F238E27FC236}">
                <a16:creationId xmlns:a16="http://schemas.microsoft.com/office/drawing/2014/main" id="{B01B69A2-027A-4BB1-92FC-71A13AD5D9B5}"/>
              </a:ext>
            </a:extLst>
          </p:cNvPr>
          <p:cNvSpPr/>
          <p:nvPr userDrawn="1"/>
        </p:nvSpPr>
        <p:spPr>
          <a:xfrm>
            <a:off x="0" y="6118653"/>
            <a:ext cx="9144000" cy="769842"/>
          </a:xfrm>
          <a:prstGeom prst="rect">
            <a:avLst/>
          </a:prstGeom>
          <a:solidFill>
            <a:srgbClr val="FFF3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49074678-679D-4739-9FD2-6258771F6563}"/>
              </a:ext>
            </a:extLst>
          </p:cNvPr>
          <p:cNvCxnSpPr>
            <a:cxnSpLocks/>
          </p:cNvCxnSpPr>
          <p:nvPr userDrawn="1"/>
        </p:nvCxnSpPr>
        <p:spPr>
          <a:xfrm>
            <a:off x="228600" y="2590800"/>
            <a:ext cx="8686800" cy="0"/>
          </a:xfrm>
          <a:prstGeom prst="line">
            <a:avLst/>
          </a:prstGeom>
          <a:ln w="25400">
            <a:solidFill>
              <a:srgbClr val="C00000"/>
            </a:solidFill>
          </a:ln>
        </p:spPr>
        <p:style>
          <a:lnRef idx="1">
            <a:schemeClr val="accent6"/>
          </a:lnRef>
          <a:fillRef idx="0">
            <a:schemeClr val="accent6"/>
          </a:fillRef>
          <a:effectRef idx="0">
            <a:schemeClr val="accent6"/>
          </a:effectRef>
          <a:fontRef idx="minor">
            <a:schemeClr val="tx1"/>
          </a:fontRef>
        </p:style>
      </p:cxnSp>
      <p:sp>
        <p:nvSpPr>
          <p:cNvPr id="24" name="Content Placeholder 23">
            <a:extLst>
              <a:ext uri="{FF2B5EF4-FFF2-40B4-BE49-F238E27FC236}">
                <a16:creationId xmlns:a16="http://schemas.microsoft.com/office/drawing/2014/main" id="{1B8C5329-B866-4521-9175-3194F3D34736}"/>
              </a:ext>
            </a:extLst>
          </p:cNvPr>
          <p:cNvSpPr>
            <a:spLocks noGrp="1"/>
          </p:cNvSpPr>
          <p:nvPr>
            <p:ph sz="quarter" idx="13"/>
          </p:nvPr>
        </p:nvSpPr>
        <p:spPr>
          <a:xfrm>
            <a:off x="381000" y="342900"/>
            <a:ext cx="2714625" cy="2009775"/>
          </a:xfrm>
          <a:prstGeom prst="rect">
            <a:avLst/>
          </a:prstGeom>
        </p:spPr>
        <p:txBody>
          <a:bodyPr/>
          <a:lstStyle/>
          <a:p>
            <a:pPr lvl="0"/>
            <a:endParaRPr lang="en-US" dirty="0"/>
          </a:p>
        </p:txBody>
      </p:sp>
      <p:sp>
        <p:nvSpPr>
          <p:cNvPr id="25" name="Title 24">
            <a:extLst>
              <a:ext uri="{FF2B5EF4-FFF2-40B4-BE49-F238E27FC236}">
                <a16:creationId xmlns:a16="http://schemas.microsoft.com/office/drawing/2014/main" id="{33B63C47-2AFE-4AF8-9114-9B21A8E04D49}"/>
              </a:ext>
            </a:extLst>
          </p:cNvPr>
          <p:cNvSpPr>
            <a:spLocks noGrp="1"/>
          </p:cNvSpPr>
          <p:nvPr>
            <p:ph type="title"/>
          </p:nvPr>
        </p:nvSpPr>
        <p:spPr>
          <a:xfrm>
            <a:off x="3119580" y="1818899"/>
            <a:ext cx="5262420" cy="623886"/>
          </a:xfrm>
          <a:prstGeom prst="rect">
            <a:avLst/>
          </a:prstGeom>
          <a:noFill/>
        </p:spPr>
        <p:txBody>
          <a:bodyPr anchor="ctr"/>
          <a:lstStyle>
            <a:lvl1pPr>
              <a:defRPr kumimoji="0" lang="en-US" u="none" strike="noStrike" cap="none" spc="0" normalizeH="0" baseline="0">
                <a:ln>
                  <a:noFill/>
                </a:ln>
                <a:solidFill>
                  <a:srgbClr val="DF5327">
                    <a:lumMod val="75000"/>
                  </a:srgbClr>
                </a:solidFill>
                <a:effectLst/>
                <a:uLnTx/>
                <a:uFillTx/>
              </a:defRPr>
            </a:lvl1pPr>
          </a:lstStyle>
          <a:p>
            <a:pPr marL="168275" marR="0" lvl="0" indent="0" fontAlgn="auto">
              <a:lnSpc>
                <a:spcPct val="100000"/>
              </a:lnSpc>
              <a:spcAft>
                <a:spcPts val="0"/>
              </a:spcAft>
              <a:buClrTx/>
              <a:buSzTx/>
              <a:buFontTx/>
              <a:tabLst/>
            </a:pPr>
            <a:endParaRPr lang="en-US" dirty="0"/>
          </a:p>
        </p:txBody>
      </p:sp>
      <p:sp>
        <p:nvSpPr>
          <p:cNvPr id="27" name="Content Placeholder 26">
            <a:extLst>
              <a:ext uri="{FF2B5EF4-FFF2-40B4-BE49-F238E27FC236}">
                <a16:creationId xmlns:a16="http://schemas.microsoft.com/office/drawing/2014/main" id="{ADBFC2E0-390A-48CF-BC90-828C1009C4FA}"/>
              </a:ext>
            </a:extLst>
          </p:cNvPr>
          <p:cNvSpPr>
            <a:spLocks noGrp="1"/>
          </p:cNvSpPr>
          <p:nvPr>
            <p:ph sz="quarter" idx="14"/>
          </p:nvPr>
        </p:nvSpPr>
        <p:spPr>
          <a:xfrm>
            <a:off x="2126562" y="3140075"/>
            <a:ext cx="539750" cy="525463"/>
          </a:xfrm>
          <a:prstGeom prst="rect">
            <a:avLst/>
          </a:prstGeom>
        </p:spPr>
        <p:txBody>
          <a:bodyPr/>
          <a:lstStyle>
            <a:lvl1pPr marL="0" indent="0">
              <a:buNone/>
              <a:defRPr/>
            </a:lvl1pPr>
          </a:lstStyle>
          <a:p>
            <a:pPr lvl="0"/>
            <a:endParaRPr lang="en-US" dirty="0"/>
          </a:p>
        </p:txBody>
      </p:sp>
      <p:sp>
        <p:nvSpPr>
          <p:cNvPr id="29" name="Content Placeholder 28">
            <a:extLst>
              <a:ext uri="{FF2B5EF4-FFF2-40B4-BE49-F238E27FC236}">
                <a16:creationId xmlns:a16="http://schemas.microsoft.com/office/drawing/2014/main" id="{6D834DCE-ADFD-44AE-9070-86BB8A9F0724}"/>
              </a:ext>
            </a:extLst>
          </p:cNvPr>
          <p:cNvSpPr>
            <a:spLocks noGrp="1"/>
          </p:cNvSpPr>
          <p:nvPr>
            <p:ph sz="quarter" idx="15"/>
          </p:nvPr>
        </p:nvSpPr>
        <p:spPr>
          <a:xfrm>
            <a:off x="2727325" y="3130550"/>
            <a:ext cx="5959475" cy="527050"/>
          </a:xfrm>
          <a:prstGeom prst="rect">
            <a:avLst/>
          </a:prstGeom>
        </p:spPr>
        <p:txBody>
          <a:bodyPr/>
          <a:lstStyle>
            <a:lvl1pPr>
              <a:defRPr kumimoji="0" lang="en-US" sz="2800" b="0" i="0" u="none" strike="noStrike" cap="none" spc="0" normalizeH="0" baseline="0" smtClean="0">
                <a:ln>
                  <a:noFill/>
                </a:ln>
                <a:solidFill>
                  <a:srgbClr val="DF5327">
                    <a:lumMod val="50000"/>
                  </a:srgbClr>
                </a:solidFill>
                <a:effectLst/>
                <a:uLnTx/>
                <a:uFillTx/>
                <a:latin typeface="Arial"/>
              </a:defRPr>
            </a:lvl1pPr>
            <a:lvl2pPr>
              <a:defRPr lang="en-US" smtClean="0"/>
            </a:lvl2pPr>
            <a:lvl3pPr>
              <a:defRPr lang="en-US" smtClean="0"/>
            </a:lvl3pPr>
            <a:lvl4pPr>
              <a:defRPr lang="en-US" smtClean="0"/>
            </a:lvl4pPr>
            <a:lvl5pPr>
              <a:defRPr lang="en-US"/>
            </a:lvl5pPr>
          </a:lstStyle>
          <a:p>
            <a:pPr marL="0" marR="0" lvl="0" indent="0" fontAlgn="auto">
              <a:lnSpc>
                <a:spcPct val="100000"/>
              </a:lnSpc>
              <a:spcAft>
                <a:spcPts val="0"/>
              </a:spcAft>
              <a:buClrTx/>
              <a:buSzTx/>
              <a:buNone/>
              <a:tabLst/>
            </a:pPr>
            <a:endParaRPr lang="en-US" dirty="0"/>
          </a:p>
        </p:txBody>
      </p:sp>
      <p:sp>
        <p:nvSpPr>
          <p:cNvPr id="30" name="Content Placeholder 26">
            <a:extLst>
              <a:ext uri="{FF2B5EF4-FFF2-40B4-BE49-F238E27FC236}">
                <a16:creationId xmlns:a16="http://schemas.microsoft.com/office/drawing/2014/main" id="{B3EBE461-8B86-4AD8-BD2C-6520876E7322}"/>
              </a:ext>
            </a:extLst>
          </p:cNvPr>
          <p:cNvSpPr>
            <a:spLocks noGrp="1"/>
          </p:cNvSpPr>
          <p:nvPr>
            <p:ph sz="quarter" idx="16"/>
          </p:nvPr>
        </p:nvSpPr>
        <p:spPr>
          <a:xfrm>
            <a:off x="2133600" y="4088233"/>
            <a:ext cx="539750" cy="525463"/>
          </a:xfrm>
          <a:prstGeom prst="rect">
            <a:avLst/>
          </a:prstGeom>
        </p:spPr>
        <p:txBody>
          <a:bodyPr/>
          <a:lstStyle>
            <a:lvl1pPr marL="0" indent="0">
              <a:buNone/>
              <a:defRPr/>
            </a:lvl1pPr>
          </a:lstStyle>
          <a:p>
            <a:pPr lvl="0"/>
            <a:endParaRPr lang="en-US" dirty="0"/>
          </a:p>
        </p:txBody>
      </p:sp>
      <p:sp>
        <p:nvSpPr>
          <p:cNvPr id="31" name="Content Placeholder 28">
            <a:extLst>
              <a:ext uri="{FF2B5EF4-FFF2-40B4-BE49-F238E27FC236}">
                <a16:creationId xmlns:a16="http://schemas.microsoft.com/office/drawing/2014/main" id="{0DC14FDC-7BAB-4601-B766-99073F61E11A}"/>
              </a:ext>
            </a:extLst>
          </p:cNvPr>
          <p:cNvSpPr>
            <a:spLocks noGrp="1"/>
          </p:cNvSpPr>
          <p:nvPr>
            <p:ph sz="quarter" idx="17"/>
          </p:nvPr>
        </p:nvSpPr>
        <p:spPr>
          <a:xfrm>
            <a:off x="2743200" y="4060768"/>
            <a:ext cx="5959475" cy="527050"/>
          </a:xfrm>
          <a:prstGeom prst="rect">
            <a:avLst/>
          </a:prstGeom>
        </p:spPr>
        <p:txBody>
          <a:bodyPr/>
          <a:lstStyle>
            <a:lvl1pPr>
              <a:defRPr kumimoji="0" lang="en-US" sz="2800" b="0" i="0" u="none" strike="noStrike" cap="none" spc="0" normalizeH="0" baseline="0" smtClean="0">
                <a:ln>
                  <a:noFill/>
                </a:ln>
                <a:solidFill>
                  <a:srgbClr val="DF5327">
                    <a:lumMod val="50000"/>
                  </a:srgbClr>
                </a:solidFill>
                <a:effectLst/>
                <a:uLnTx/>
                <a:uFillTx/>
                <a:latin typeface="Arial"/>
              </a:defRPr>
            </a:lvl1pPr>
            <a:lvl2pPr>
              <a:defRPr lang="en-US" smtClean="0"/>
            </a:lvl2pPr>
            <a:lvl3pPr>
              <a:defRPr lang="en-US" smtClean="0"/>
            </a:lvl3pPr>
            <a:lvl4pPr>
              <a:defRPr lang="en-US" smtClean="0"/>
            </a:lvl4pPr>
            <a:lvl5pPr>
              <a:defRPr lang="en-US"/>
            </a:lvl5pPr>
          </a:lstStyle>
          <a:p>
            <a:pPr marL="0" marR="0" lvl="0" indent="0" fontAlgn="auto">
              <a:lnSpc>
                <a:spcPct val="100000"/>
              </a:lnSpc>
              <a:spcAft>
                <a:spcPts val="0"/>
              </a:spcAft>
              <a:buClrTx/>
              <a:buSzTx/>
              <a:buNone/>
              <a:tabLst/>
            </a:pPr>
            <a:endParaRPr lang="en-US" dirty="0"/>
          </a:p>
        </p:txBody>
      </p:sp>
      <p:sp>
        <p:nvSpPr>
          <p:cNvPr id="32" name="Content Placeholder 26">
            <a:extLst>
              <a:ext uri="{FF2B5EF4-FFF2-40B4-BE49-F238E27FC236}">
                <a16:creationId xmlns:a16="http://schemas.microsoft.com/office/drawing/2014/main" id="{CF1C82A5-B8BB-4AF6-BB72-A75A8E1CDC6B}"/>
              </a:ext>
            </a:extLst>
          </p:cNvPr>
          <p:cNvSpPr>
            <a:spLocks noGrp="1"/>
          </p:cNvSpPr>
          <p:nvPr>
            <p:ph sz="quarter" idx="18"/>
          </p:nvPr>
        </p:nvSpPr>
        <p:spPr>
          <a:xfrm>
            <a:off x="2143660" y="4948004"/>
            <a:ext cx="539750" cy="525463"/>
          </a:xfrm>
          <a:prstGeom prst="rect">
            <a:avLst/>
          </a:prstGeom>
        </p:spPr>
        <p:txBody>
          <a:bodyPr/>
          <a:lstStyle>
            <a:lvl1pPr marL="0" indent="0">
              <a:buNone/>
              <a:defRPr/>
            </a:lvl1pPr>
          </a:lstStyle>
          <a:p>
            <a:pPr lvl="0"/>
            <a:endParaRPr lang="en-US" dirty="0"/>
          </a:p>
        </p:txBody>
      </p:sp>
      <p:sp>
        <p:nvSpPr>
          <p:cNvPr id="33" name="Content Placeholder 28">
            <a:extLst>
              <a:ext uri="{FF2B5EF4-FFF2-40B4-BE49-F238E27FC236}">
                <a16:creationId xmlns:a16="http://schemas.microsoft.com/office/drawing/2014/main" id="{91CF427F-36F9-4055-8A38-61DABAABF232}"/>
              </a:ext>
            </a:extLst>
          </p:cNvPr>
          <p:cNvSpPr>
            <a:spLocks noGrp="1"/>
          </p:cNvSpPr>
          <p:nvPr>
            <p:ph sz="quarter" idx="19"/>
          </p:nvPr>
        </p:nvSpPr>
        <p:spPr>
          <a:xfrm>
            <a:off x="2751826" y="4963663"/>
            <a:ext cx="5959475" cy="527050"/>
          </a:xfrm>
          <a:prstGeom prst="rect">
            <a:avLst/>
          </a:prstGeom>
        </p:spPr>
        <p:txBody>
          <a:bodyPr/>
          <a:lstStyle>
            <a:lvl1pPr>
              <a:defRPr kumimoji="0" lang="en-US" sz="2800" b="0" i="0" u="none" strike="noStrike" cap="none" spc="0" normalizeH="0" baseline="0" smtClean="0">
                <a:ln>
                  <a:noFill/>
                </a:ln>
                <a:solidFill>
                  <a:srgbClr val="DF5327">
                    <a:lumMod val="50000"/>
                  </a:srgbClr>
                </a:solidFill>
                <a:effectLst/>
                <a:uLnTx/>
                <a:uFillTx/>
                <a:latin typeface="Arial"/>
              </a:defRPr>
            </a:lvl1pPr>
            <a:lvl2pPr>
              <a:defRPr lang="en-US" smtClean="0"/>
            </a:lvl2pPr>
            <a:lvl3pPr>
              <a:defRPr lang="en-US" smtClean="0"/>
            </a:lvl3pPr>
            <a:lvl4pPr>
              <a:defRPr lang="en-US" smtClean="0"/>
            </a:lvl4pPr>
            <a:lvl5pPr>
              <a:defRPr lang="en-US"/>
            </a:lvl5pPr>
          </a:lstStyle>
          <a:p>
            <a:pPr marL="0" marR="0" lvl="0" indent="0" fontAlgn="auto">
              <a:lnSpc>
                <a:spcPct val="100000"/>
              </a:lnSpc>
              <a:spcAft>
                <a:spcPts val="0"/>
              </a:spcAft>
              <a:buClrTx/>
              <a:buSzTx/>
              <a:buNone/>
              <a:tabLst/>
            </a:pPr>
            <a:endParaRPr lang="en-US" dirty="0"/>
          </a:p>
        </p:txBody>
      </p:sp>
      <p:sp>
        <p:nvSpPr>
          <p:cNvPr id="35" name="Content Placeholder 34">
            <a:extLst>
              <a:ext uri="{FF2B5EF4-FFF2-40B4-BE49-F238E27FC236}">
                <a16:creationId xmlns:a16="http://schemas.microsoft.com/office/drawing/2014/main" id="{BEC4CB7B-E4EC-407A-894A-37DA4922ED45}"/>
              </a:ext>
            </a:extLst>
          </p:cNvPr>
          <p:cNvSpPr>
            <a:spLocks noGrp="1"/>
          </p:cNvSpPr>
          <p:nvPr>
            <p:ph sz="quarter" idx="20"/>
          </p:nvPr>
        </p:nvSpPr>
        <p:spPr>
          <a:xfrm>
            <a:off x="533400" y="5808663"/>
            <a:ext cx="1022350" cy="955675"/>
          </a:xfrm>
          <a:prstGeom prst="rect">
            <a:avLst/>
          </a:prstGeo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9D4404D5-BBD0-4BCC-9D85-6895A14E4038}"/>
              </a:ext>
            </a:extLst>
          </p:cNvPr>
          <p:cNvSpPr>
            <a:spLocks noGrp="1"/>
          </p:cNvSpPr>
          <p:nvPr>
            <p:ph sz="quarter" idx="21"/>
          </p:nvPr>
        </p:nvSpPr>
        <p:spPr>
          <a:xfrm>
            <a:off x="1898650" y="6100763"/>
            <a:ext cx="3157538" cy="509587"/>
          </a:xfrm>
          <a:prstGeom prst="rect">
            <a:avLst/>
          </a:prstGeo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703A29BE-72B4-4460-996D-F1BBC0A44E1B}"/>
              </a:ext>
            </a:extLst>
          </p:cNvPr>
          <p:cNvSpPr>
            <a:spLocks noGrp="1"/>
          </p:cNvSpPr>
          <p:nvPr>
            <p:ph sz="quarter" idx="22"/>
          </p:nvPr>
        </p:nvSpPr>
        <p:spPr>
          <a:xfrm>
            <a:off x="5480050" y="6076950"/>
            <a:ext cx="3051175" cy="63023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23330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1F111638-F67D-4698-A1D7-9D4E92E603E8}"/>
              </a:ext>
            </a:extLst>
          </p:cNvPr>
          <p:cNvSpPr/>
          <p:nvPr userDrawn="1"/>
        </p:nvSpPr>
        <p:spPr>
          <a:xfrm>
            <a:off x="0" y="6172200"/>
            <a:ext cx="9067800" cy="685801"/>
          </a:xfrm>
          <a:prstGeom prst="rect">
            <a:avLst/>
          </a:prstGeom>
          <a:solidFill>
            <a:srgbClr val="FFF4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DDD9E5B-3004-44A0-A13D-12CFA512EA96}"/>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308790"/>
            <a:ext cx="4549210" cy="4549210"/>
          </a:xfrm>
          <a:prstGeom prst="rect">
            <a:avLst/>
          </a:prstGeom>
        </p:spPr>
      </p:pic>
      <p:sp>
        <p:nvSpPr>
          <p:cNvPr id="7" name="TextBox 6">
            <a:extLst>
              <a:ext uri="{FF2B5EF4-FFF2-40B4-BE49-F238E27FC236}">
                <a16:creationId xmlns:a16="http://schemas.microsoft.com/office/drawing/2014/main" id="{B6FF2751-A35D-4C92-BF40-8F97DF64D892}"/>
              </a:ext>
            </a:extLst>
          </p:cNvPr>
          <p:cNvSpPr txBox="1"/>
          <p:nvPr userDrawn="1"/>
        </p:nvSpPr>
        <p:spPr>
          <a:xfrm>
            <a:off x="456851" y="1263094"/>
            <a:ext cx="3820954" cy="1569660"/>
          </a:xfrm>
          <a:prstGeom prst="rect">
            <a:avLst/>
          </a:prstGeom>
          <a:solidFill>
            <a:schemeClr val="accent6">
              <a:lumMod val="20000"/>
              <a:lumOff val="80000"/>
            </a:schemeClr>
          </a:solidFill>
        </p:spPr>
        <p:txBody>
          <a:bodyPr wrap="square" rtlCol="0">
            <a:noAutofit/>
          </a:bodyPr>
          <a:lstStyle/>
          <a:p>
            <a:pPr lvl="0"/>
            <a:endParaRPr lang="en-US" sz="2400" dirty="0"/>
          </a:p>
        </p:txBody>
      </p:sp>
      <p:sp>
        <p:nvSpPr>
          <p:cNvPr id="8" name="TextBox 7">
            <a:extLst>
              <a:ext uri="{FF2B5EF4-FFF2-40B4-BE49-F238E27FC236}">
                <a16:creationId xmlns:a16="http://schemas.microsoft.com/office/drawing/2014/main" id="{1AFBBD5E-75DA-46A3-88E9-99AFABC55E25}"/>
              </a:ext>
            </a:extLst>
          </p:cNvPr>
          <p:cNvSpPr txBox="1"/>
          <p:nvPr userDrawn="1"/>
        </p:nvSpPr>
        <p:spPr>
          <a:xfrm>
            <a:off x="4776569" y="1332344"/>
            <a:ext cx="4114448" cy="1200329"/>
          </a:xfrm>
          <a:prstGeom prst="rect">
            <a:avLst/>
          </a:prstGeom>
          <a:solidFill>
            <a:schemeClr val="accent2">
              <a:lumMod val="40000"/>
              <a:lumOff val="60000"/>
              <a:alpha val="52000"/>
            </a:schemeClr>
          </a:solidFill>
        </p:spPr>
        <p:txBody>
          <a:bodyPr wrap="square" rtlCol="0">
            <a:noAutofit/>
          </a:bodyPr>
          <a:lstStyle/>
          <a:p>
            <a:endParaRPr lang="en-US" sz="2400" dirty="0"/>
          </a:p>
        </p:txBody>
      </p:sp>
      <p:sp>
        <p:nvSpPr>
          <p:cNvPr id="9" name="TextBox 8">
            <a:extLst>
              <a:ext uri="{FF2B5EF4-FFF2-40B4-BE49-F238E27FC236}">
                <a16:creationId xmlns:a16="http://schemas.microsoft.com/office/drawing/2014/main" id="{5004BD6F-3127-40F8-AF78-96FFA942956E}"/>
              </a:ext>
            </a:extLst>
          </p:cNvPr>
          <p:cNvSpPr txBox="1"/>
          <p:nvPr userDrawn="1"/>
        </p:nvSpPr>
        <p:spPr>
          <a:xfrm>
            <a:off x="6498494" y="3705599"/>
            <a:ext cx="2392523" cy="2308324"/>
          </a:xfrm>
          <a:prstGeom prst="rect">
            <a:avLst/>
          </a:prstGeom>
          <a:solidFill>
            <a:schemeClr val="accent4">
              <a:lumMod val="20000"/>
              <a:lumOff val="80000"/>
            </a:schemeClr>
          </a:solidFill>
        </p:spPr>
        <p:txBody>
          <a:bodyPr wrap="square" rtlCol="0">
            <a:noAutofit/>
          </a:bodyPr>
          <a:lstStyle/>
          <a:p>
            <a:endParaRPr lang="en-US" sz="2400" dirty="0"/>
          </a:p>
        </p:txBody>
      </p:sp>
      <p:sp>
        <p:nvSpPr>
          <p:cNvPr id="10" name="TextBox 9">
            <a:extLst>
              <a:ext uri="{FF2B5EF4-FFF2-40B4-BE49-F238E27FC236}">
                <a16:creationId xmlns:a16="http://schemas.microsoft.com/office/drawing/2014/main" id="{B31F9831-DA58-4D03-BC1B-C6DDD29A087D}"/>
              </a:ext>
            </a:extLst>
          </p:cNvPr>
          <p:cNvSpPr txBox="1"/>
          <p:nvPr userDrawn="1"/>
        </p:nvSpPr>
        <p:spPr>
          <a:xfrm>
            <a:off x="190364" y="4343400"/>
            <a:ext cx="4115150" cy="1569660"/>
          </a:xfrm>
          <a:prstGeom prst="rect">
            <a:avLst/>
          </a:prstGeom>
          <a:solidFill>
            <a:schemeClr val="accent1">
              <a:lumMod val="20000"/>
              <a:lumOff val="80000"/>
            </a:schemeClr>
          </a:solidFill>
        </p:spPr>
        <p:txBody>
          <a:bodyPr wrap="square" rtlCol="0">
            <a:noAutofit/>
          </a:bodyPr>
          <a:lstStyle/>
          <a:p>
            <a:endParaRPr lang="en-US" sz="2400" dirty="0"/>
          </a:p>
        </p:txBody>
      </p:sp>
      <p:sp>
        <p:nvSpPr>
          <p:cNvPr id="11" name="Content Placeholder 10">
            <a:extLst>
              <a:ext uri="{FF2B5EF4-FFF2-40B4-BE49-F238E27FC236}">
                <a16:creationId xmlns:a16="http://schemas.microsoft.com/office/drawing/2014/main" id="{3A1EC168-303D-4E4B-905F-05C9112AE1E5}"/>
              </a:ext>
            </a:extLst>
          </p:cNvPr>
          <p:cNvSpPr>
            <a:spLocks noGrp="1"/>
          </p:cNvSpPr>
          <p:nvPr>
            <p:ph sz="quarter" idx="10"/>
          </p:nvPr>
        </p:nvSpPr>
        <p:spPr>
          <a:xfrm>
            <a:off x="457200" y="1261172"/>
            <a:ext cx="3820605" cy="15696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62DD75F8-B1D2-4A78-BE4B-E06DA132656C}"/>
              </a:ext>
            </a:extLst>
          </p:cNvPr>
          <p:cNvSpPr>
            <a:spLocks noGrp="1"/>
          </p:cNvSpPr>
          <p:nvPr>
            <p:ph sz="quarter" idx="11"/>
          </p:nvPr>
        </p:nvSpPr>
        <p:spPr>
          <a:xfrm>
            <a:off x="4776569" y="1332343"/>
            <a:ext cx="4115019" cy="12003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A9B9315D-241E-4B63-80D6-72AC8A183808}"/>
              </a:ext>
            </a:extLst>
          </p:cNvPr>
          <p:cNvSpPr>
            <a:spLocks noGrp="1"/>
          </p:cNvSpPr>
          <p:nvPr>
            <p:ph sz="quarter" idx="12"/>
          </p:nvPr>
        </p:nvSpPr>
        <p:spPr>
          <a:xfrm>
            <a:off x="190500" y="4343400"/>
            <a:ext cx="4114800" cy="1570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4CF71B65-4E87-40AA-8920-0AA33B7A791D}"/>
              </a:ext>
            </a:extLst>
          </p:cNvPr>
          <p:cNvSpPr>
            <a:spLocks noGrp="1"/>
          </p:cNvSpPr>
          <p:nvPr>
            <p:ph sz="quarter" idx="13"/>
          </p:nvPr>
        </p:nvSpPr>
        <p:spPr>
          <a:xfrm>
            <a:off x="6497638" y="3705225"/>
            <a:ext cx="2393950" cy="23082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925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1CFB19FC-95C3-4F22-9AFD-524A0431C55A}"/>
              </a:ext>
            </a:extLst>
          </p:cNvPr>
          <p:cNvSpPr/>
          <p:nvPr userDrawn="1"/>
        </p:nvSpPr>
        <p:spPr>
          <a:xfrm>
            <a:off x="0" y="1063136"/>
            <a:ext cx="4191000" cy="579486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7">
            <a:extLst>
              <a:ext uri="{FF2B5EF4-FFF2-40B4-BE49-F238E27FC236}">
                <a16:creationId xmlns:a16="http://schemas.microsoft.com/office/drawing/2014/main" id="{E806860C-EE13-40F0-8504-0F89CA279B49}"/>
              </a:ext>
            </a:extLst>
          </p:cNvPr>
          <p:cNvSpPr>
            <a:spLocks noGrp="1"/>
          </p:cNvSpPr>
          <p:nvPr>
            <p:ph sz="quarter" idx="13"/>
          </p:nvPr>
        </p:nvSpPr>
        <p:spPr>
          <a:xfrm>
            <a:off x="381000" y="1484313"/>
            <a:ext cx="3962400" cy="4953000"/>
          </a:xfrm>
          <a:prstGeom prst="rect">
            <a:avLst/>
          </a:prstGeom>
        </p:spPr>
        <p:txBody>
          <a:bodyPr/>
          <a:lstStyle>
            <a:lvl1pPr>
              <a:defRPr lang="en-US" sz="3000" smtClean="0">
                <a:solidFill>
                  <a:schemeClr val="bg1"/>
                </a:solidFill>
                <a:cs typeface="American Typewriter"/>
              </a:defRPr>
            </a:lvl1pPr>
            <a:lvl2pPr>
              <a:defRPr lang="en-US" smtClean="0"/>
            </a:lvl2pPr>
            <a:lvl3pPr>
              <a:defRPr lang="en-US" smtClean="0"/>
            </a:lvl3pPr>
            <a:lvl4pPr>
              <a:defRPr lang="en-US" smtClean="0"/>
            </a:lvl4pPr>
            <a:lvl5pPr>
              <a:defRPr lang="en-US"/>
            </a:lvl5pPr>
          </a:lstStyle>
          <a:p>
            <a:pPr lvl="0">
              <a:spcAft>
                <a:spcPts val="1500"/>
              </a:spcAft>
              <a:buClr>
                <a:schemeClr val="accent5">
                  <a:lumMod val="40000"/>
                  <a:lumOff val="60000"/>
                </a:schemeClr>
              </a:buCl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A9B71510-EF36-4A29-8EF4-3C973C6838FA}"/>
              </a:ext>
            </a:extLst>
          </p:cNvPr>
          <p:cNvSpPr>
            <a:spLocks noGrp="1"/>
          </p:cNvSpPr>
          <p:nvPr>
            <p:ph sz="quarter" idx="14"/>
          </p:nvPr>
        </p:nvSpPr>
        <p:spPr>
          <a:xfrm>
            <a:off x="4572000" y="1219200"/>
            <a:ext cx="4356100" cy="5364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083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3461C28B-5E95-412F-99FC-C4A0E21CAB9B}"/>
              </a:ext>
            </a:extLst>
          </p:cNvPr>
          <p:cNvSpPr/>
          <p:nvPr userDrawn="1"/>
        </p:nvSpPr>
        <p:spPr>
          <a:xfrm>
            <a:off x="0" y="1058335"/>
            <a:ext cx="9144000" cy="579966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7AB4FF5-E513-4F5D-9D75-A8C26EF8F6FE}"/>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83747" y="1447800"/>
            <a:ext cx="4753909" cy="4224868"/>
          </a:xfrm>
          <a:prstGeom prst="rect">
            <a:avLst/>
          </a:prstGeom>
        </p:spPr>
      </p:pic>
      <p:cxnSp>
        <p:nvCxnSpPr>
          <p:cNvPr id="8" name="Google Shape;11;p1">
            <a:extLst>
              <a:ext uri="{FF2B5EF4-FFF2-40B4-BE49-F238E27FC236}">
                <a16:creationId xmlns:a16="http://schemas.microsoft.com/office/drawing/2014/main" id="{095D2BB9-AA43-4014-9C3C-3C09AC628626}"/>
              </a:ext>
            </a:extLst>
          </p:cNvPr>
          <p:cNvCxnSpPr/>
          <p:nvPr userDrawn="1"/>
        </p:nvCxnSpPr>
        <p:spPr>
          <a:xfrm>
            <a:off x="8564034" y="6203485"/>
            <a:ext cx="0" cy="436343"/>
          </a:xfrm>
          <a:prstGeom prst="straightConnector1">
            <a:avLst/>
          </a:prstGeom>
          <a:noFill/>
          <a:ln w="25400" cap="flat" cmpd="sng">
            <a:solidFill>
              <a:srgbClr val="204559"/>
            </a:solidFill>
            <a:prstDash val="solid"/>
            <a:round/>
            <a:headEnd type="none" w="sm" len="sm"/>
            <a:tailEnd type="none" w="sm" len="sm"/>
          </a:ln>
        </p:spPr>
      </p:cxnSp>
      <p:sp>
        <p:nvSpPr>
          <p:cNvPr id="9" name="Google Shape;12;p1">
            <a:extLst>
              <a:ext uri="{FF2B5EF4-FFF2-40B4-BE49-F238E27FC236}">
                <a16:creationId xmlns:a16="http://schemas.microsoft.com/office/drawing/2014/main" id="{C7396297-2229-4B75-B813-BAB49B28F4E6}"/>
              </a:ext>
            </a:extLst>
          </p:cNvPr>
          <p:cNvSpPr txBox="1">
            <a:spLocks/>
          </p:cNvSpPr>
          <p:nvPr userDrawn="1"/>
        </p:nvSpPr>
        <p:spPr>
          <a:xfrm>
            <a:off x="8276167" y="6317571"/>
            <a:ext cx="728133" cy="365125"/>
          </a:xfrm>
          <a:prstGeom prst="rect">
            <a:avLst/>
          </a:prstGeom>
          <a:noFill/>
          <a:ln>
            <a:noFill/>
          </a:ln>
        </p:spPr>
        <p:txBody>
          <a:bodyPr spcFirstLastPara="1" wrap="square" lIns="91425" tIns="45700" rIns="91425" bIns="45700" anchor="t" anchorCtr="0">
            <a:noAutofit/>
          </a:bodyPr>
          <a:lstStyle>
            <a:defPPr>
              <a:defRPr lang="en-US"/>
            </a:defPPr>
            <a:lvl1pPr marL="0" marR="0" lvl="0"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1pPr>
            <a:lvl2pPr marL="0" marR="0" lvl="1"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2pPr>
            <a:lvl3pPr marL="0" marR="0" lvl="2"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3pPr>
            <a:lvl4pPr marL="0" marR="0" lvl="3"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4pPr>
            <a:lvl5pPr marL="0" marR="0" lvl="4"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5pPr>
            <a:lvl6pPr marL="0" marR="0" lvl="5"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6pPr>
            <a:lvl7pPr marL="0" marR="0" lvl="6"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7pPr>
            <a:lvl8pPr marL="0" marR="0" lvl="7"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8pPr>
            <a:lvl9pPr marL="0" marR="0" lvl="8"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7609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200" b="0" i="0" u="none" strike="noStrike" kern="0" cap="none" spc="0" normalizeH="0" baseline="0" noProof="0" dirty="0">
              <a:ln>
                <a:noFill/>
              </a:ln>
              <a:solidFill>
                <a:srgbClr val="376092"/>
              </a:solidFill>
              <a:effectLst/>
              <a:uLnTx/>
              <a:uFillTx/>
              <a:latin typeface="Arial"/>
              <a:cs typeface="Arial"/>
              <a:sym typeface="Arial"/>
            </a:endParaRPr>
          </a:p>
        </p:txBody>
      </p:sp>
      <p:sp>
        <p:nvSpPr>
          <p:cNvPr id="10" name="Content Placeholder 9">
            <a:extLst>
              <a:ext uri="{FF2B5EF4-FFF2-40B4-BE49-F238E27FC236}">
                <a16:creationId xmlns:a16="http://schemas.microsoft.com/office/drawing/2014/main" id="{A942199D-0658-42F9-A31A-4E758D67856C}"/>
              </a:ext>
            </a:extLst>
          </p:cNvPr>
          <p:cNvSpPr>
            <a:spLocks noGrp="1"/>
          </p:cNvSpPr>
          <p:nvPr>
            <p:ph sz="quarter" idx="10"/>
          </p:nvPr>
        </p:nvSpPr>
        <p:spPr>
          <a:xfrm>
            <a:off x="139700" y="1185863"/>
            <a:ext cx="4813300" cy="5397500"/>
          </a:xfrm>
          <a:prstGeom prst="rect">
            <a:avLst/>
          </a:prstGeom>
        </p:spPr>
        <p:txBody>
          <a:bodyPr/>
          <a:lstStyle>
            <a:lvl1pPr>
              <a:defRPr lang="en-US" smtClean="0">
                <a:solidFill>
                  <a:schemeClr val="accent1">
                    <a:lumMod val="50000"/>
                  </a:schemeClr>
                </a:solidFill>
              </a:defRPr>
            </a:lvl1pPr>
            <a:lvl2pPr>
              <a:defRPr lang="en-US" smtClean="0"/>
            </a:lvl2pPr>
            <a:lvl3pPr>
              <a:defRPr lang="en-US" smtClean="0"/>
            </a:lvl3pPr>
            <a:lvl4pPr>
              <a:defRPr lang="en-US" smtClean="0"/>
            </a:lvl4pPr>
            <a:lvl5pPr>
              <a:defRPr lang="en-US"/>
            </a:lvl5pPr>
          </a:lstStyle>
          <a:p>
            <a:pPr lvl="0">
              <a:buClr>
                <a:schemeClr val="accent6">
                  <a:lumMod val="75000"/>
                </a:schemeClr>
              </a:buCl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74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Rectangle 3">
            <a:extLst>
              <a:ext uri="{FF2B5EF4-FFF2-40B4-BE49-F238E27FC236}">
                <a16:creationId xmlns:a16="http://schemas.microsoft.com/office/drawing/2014/main" id="{E643EE3C-339E-4E1F-AB30-EFB2B770529B}"/>
              </a:ext>
            </a:extLst>
          </p:cNvPr>
          <p:cNvSpPr/>
          <p:nvPr userDrawn="1"/>
        </p:nvSpPr>
        <p:spPr>
          <a:xfrm>
            <a:off x="0" y="1058335"/>
            <a:ext cx="9144000" cy="579966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3881D72-D1E7-4BC6-97DB-B8C64B7156B6}"/>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88076" y="1760946"/>
            <a:ext cx="5205415" cy="3456472"/>
          </a:xfrm>
          <a:prstGeom prst="rect">
            <a:avLst/>
          </a:prstGeom>
        </p:spPr>
      </p:pic>
      <p:cxnSp>
        <p:nvCxnSpPr>
          <p:cNvPr id="8" name="Google Shape;11;p1">
            <a:extLst>
              <a:ext uri="{FF2B5EF4-FFF2-40B4-BE49-F238E27FC236}">
                <a16:creationId xmlns:a16="http://schemas.microsoft.com/office/drawing/2014/main" id="{D8D3B3EB-CC29-40EE-8A6D-206DD11CF191}"/>
              </a:ext>
            </a:extLst>
          </p:cNvPr>
          <p:cNvCxnSpPr/>
          <p:nvPr userDrawn="1"/>
        </p:nvCxnSpPr>
        <p:spPr>
          <a:xfrm>
            <a:off x="8564034" y="6203485"/>
            <a:ext cx="0" cy="436343"/>
          </a:xfrm>
          <a:prstGeom prst="straightConnector1">
            <a:avLst/>
          </a:prstGeom>
          <a:noFill/>
          <a:ln w="25400" cap="flat" cmpd="sng">
            <a:solidFill>
              <a:srgbClr val="204559"/>
            </a:solidFill>
            <a:prstDash val="solid"/>
            <a:round/>
            <a:headEnd type="none" w="sm" len="sm"/>
            <a:tailEnd type="none" w="sm" len="sm"/>
          </a:ln>
        </p:spPr>
      </p:cxnSp>
      <p:sp>
        <p:nvSpPr>
          <p:cNvPr id="9" name="Google Shape;12;p1">
            <a:extLst>
              <a:ext uri="{FF2B5EF4-FFF2-40B4-BE49-F238E27FC236}">
                <a16:creationId xmlns:a16="http://schemas.microsoft.com/office/drawing/2014/main" id="{1C180855-5C58-43B8-9799-29F574B186F3}"/>
              </a:ext>
            </a:extLst>
          </p:cNvPr>
          <p:cNvSpPr txBox="1">
            <a:spLocks/>
          </p:cNvSpPr>
          <p:nvPr userDrawn="1"/>
        </p:nvSpPr>
        <p:spPr>
          <a:xfrm>
            <a:off x="8276167" y="6317571"/>
            <a:ext cx="728133" cy="365125"/>
          </a:xfrm>
          <a:prstGeom prst="rect">
            <a:avLst/>
          </a:prstGeom>
          <a:noFill/>
          <a:ln>
            <a:noFill/>
          </a:ln>
        </p:spPr>
        <p:txBody>
          <a:bodyPr spcFirstLastPara="1" wrap="square" lIns="91425" tIns="45700" rIns="91425" bIns="45700" anchor="t" anchorCtr="0">
            <a:noAutofit/>
          </a:bodyPr>
          <a:lstStyle>
            <a:defPPr>
              <a:defRPr lang="en-US"/>
            </a:defPPr>
            <a:lvl1pPr marL="0" marR="0" lvl="0"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1pPr>
            <a:lvl2pPr marL="0" marR="0" lvl="1"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2pPr>
            <a:lvl3pPr marL="0" marR="0" lvl="2"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3pPr>
            <a:lvl4pPr marL="0" marR="0" lvl="3"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4pPr>
            <a:lvl5pPr marL="0" marR="0" lvl="4"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5pPr>
            <a:lvl6pPr marL="0" marR="0" lvl="5"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6pPr>
            <a:lvl7pPr marL="0" marR="0" lvl="6"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7pPr>
            <a:lvl8pPr marL="0" marR="0" lvl="7"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8pPr>
            <a:lvl9pPr marL="0" marR="0" lvl="8"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7609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200" b="0" i="0" u="none" strike="noStrike" kern="0" cap="none" spc="0" normalizeH="0" baseline="0" noProof="0" dirty="0">
              <a:ln>
                <a:noFill/>
              </a:ln>
              <a:solidFill>
                <a:srgbClr val="376092"/>
              </a:solidFill>
              <a:effectLst/>
              <a:uLnTx/>
              <a:uFillTx/>
              <a:latin typeface="Arial"/>
              <a:cs typeface="Arial"/>
              <a:sym typeface="Arial"/>
            </a:endParaRPr>
          </a:p>
        </p:txBody>
      </p:sp>
      <p:sp>
        <p:nvSpPr>
          <p:cNvPr id="10" name="Content Placeholder 9">
            <a:extLst>
              <a:ext uri="{FF2B5EF4-FFF2-40B4-BE49-F238E27FC236}">
                <a16:creationId xmlns:a16="http://schemas.microsoft.com/office/drawing/2014/main" id="{27048507-5AD4-4990-A114-1E214D86A505}"/>
              </a:ext>
            </a:extLst>
          </p:cNvPr>
          <p:cNvSpPr>
            <a:spLocks noGrp="1"/>
          </p:cNvSpPr>
          <p:nvPr>
            <p:ph sz="quarter" idx="10"/>
          </p:nvPr>
        </p:nvSpPr>
        <p:spPr>
          <a:xfrm>
            <a:off x="304800" y="1371600"/>
            <a:ext cx="4800600" cy="2722284"/>
          </a:xfrm>
          <a:prstGeom prst="rect">
            <a:avLst/>
          </a:prstGeom>
        </p:spPr>
        <p:txBody>
          <a:bodyPr wrap="square">
            <a:spAutoFit/>
          </a:bodyPr>
          <a:lstStyle>
            <a:lvl1pPr>
              <a:defRPr lang="en-US" sz="3600" smtClean="0">
                <a:solidFill>
                  <a:srgbClr val="002060"/>
                </a:solidFill>
                <a:latin typeface="Calibri" panose="020F0502020204030204" pitchFamily="34" charset="0"/>
              </a:defRPr>
            </a:lvl1pPr>
            <a:lvl2pPr>
              <a:defRPr lang="en-US" sz="1800" smtClean="0"/>
            </a:lvl2pPr>
            <a:lvl3pPr>
              <a:defRPr lang="en-US" sz="1800" smtClean="0"/>
            </a:lvl3pPr>
            <a:lvl4pPr>
              <a:defRPr lang="en-US" sz="1800" smtClean="0"/>
            </a:lvl4pPr>
            <a:lvl5pPr>
              <a:defRPr lang="en-US" sz="1800"/>
            </a:lvl5pPr>
          </a:lstStyle>
          <a:p>
            <a:pPr lvl="0">
              <a:spcAft>
                <a:spcPts val="1500"/>
              </a:spcAft>
              <a:buClr>
                <a:schemeClr val="accent6">
                  <a:lumMod val="75000"/>
                </a:schemeClr>
              </a:buClr>
              <a:tabLst>
                <a:tab pos="1089025" algn="l"/>
              </a:tabLst>
            </a:pPr>
            <a:r>
              <a:rPr lang="en-US"/>
              <a:t>Click to edit Master text styles</a:t>
            </a:r>
          </a:p>
          <a:p>
            <a:pPr marL="457200" lvl="1" defTabSz="914400"/>
            <a:r>
              <a:rPr lang="en-US"/>
              <a:t>Second level</a:t>
            </a:r>
          </a:p>
          <a:p>
            <a:pPr marL="914400" lvl="2" defTabSz="914400"/>
            <a:r>
              <a:rPr lang="en-US"/>
              <a:t>Third level</a:t>
            </a:r>
          </a:p>
          <a:p>
            <a:pPr marL="1371600" lvl="3" defTabSz="914400"/>
            <a:r>
              <a:rPr lang="en-US"/>
              <a:t>Fourth level</a:t>
            </a:r>
          </a:p>
          <a:p>
            <a:pPr marL="1828800" lvl="4" defTabSz="914400"/>
            <a:r>
              <a:rPr lang="en-US"/>
              <a:t>Fifth level</a:t>
            </a:r>
          </a:p>
        </p:txBody>
      </p:sp>
    </p:spTree>
    <p:extLst>
      <p:ext uri="{BB962C8B-B14F-4D97-AF65-F5344CB8AC3E}">
        <p14:creationId xmlns:p14="http://schemas.microsoft.com/office/powerpoint/2010/main" val="17602454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4CE"/>
        </a:solidFill>
        <a:effectLst/>
      </p:bgPr>
    </p:bg>
    <p:spTree>
      <p:nvGrpSpPr>
        <p:cNvPr id="1" name=""/>
        <p:cNvGrpSpPr/>
        <p:nvPr/>
      </p:nvGrpSpPr>
      <p:grpSpPr>
        <a:xfrm>
          <a:off x="0" y="0"/>
          <a:ext cx="0" cy="0"/>
          <a:chOff x="0" y="0"/>
          <a:chExt cx="0" cy="0"/>
        </a:xfrm>
      </p:grpSpPr>
      <p:cxnSp>
        <p:nvCxnSpPr>
          <p:cNvPr id="10" name="Google Shape;11;p1">
            <a:extLst>
              <a:ext uri="{FF2B5EF4-FFF2-40B4-BE49-F238E27FC236}">
                <a16:creationId xmlns:a16="http://schemas.microsoft.com/office/drawing/2014/main" id="{4F3A6B96-4BD2-8942-8A43-854E23A3D418}"/>
              </a:ext>
            </a:extLst>
          </p:cNvPr>
          <p:cNvCxnSpPr/>
          <p:nvPr userDrawn="1"/>
        </p:nvCxnSpPr>
        <p:spPr>
          <a:xfrm>
            <a:off x="8564034" y="6203485"/>
            <a:ext cx="0" cy="436343"/>
          </a:xfrm>
          <a:prstGeom prst="straightConnector1">
            <a:avLst/>
          </a:prstGeom>
          <a:noFill/>
          <a:ln w="25400" cap="flat" cmpd="sng">
            <a:solidFill>
              <a:srgbClr val="204559"/>
            </a:solidFill>
            <a:prstDash val="solid"/>
            <a:round/>
            <a:headEnd type="none" w="sm" len="sm"/>
            <a:tailEnd type="none" w="sm" len="sm"/>
          </a:ln>
        </p:spPr>
      </p:cxnSp>
      <p:sp>
        <p:nvSpPr>
          <p:cNvPr id="11" name="Google Shape;12;p1">
            <a:extLst>
              <a:ext uri="{FF2B5EF4-FFF2-40B4-BE49-F238E27FC236}">
                <a16:creationId xmlns:a16="http://schemas.microsoft.com/office/drawing/2014/main" id="{48A2AE8D-41F5-6745-B84C-031434BD79CF}"/>
              </a:ext>
            </a:extLst>
          </p:cNvPr>
          <p:cNvSpPr txBox="1">
            <a:spLocks/>
          </p:cNvSpPr>
          <p:nvPr userDrawn="1"/>
        </p:nvSpPr>
        <p:spPr>
          <a:xfrm>
            <a:off x="8276167" y="6317571"/>
            <a:ext cx="728133" cy="365125"/>
          </a:xfrm>
          <a:prstGeom prst="rect">
            <a:avLst/>
          </a:prstGeom>
          <a:noFill/>
          <a:ln>
            <a:noFill/>
          </a:ln>
        </p:spPr>
        <p:txBody>
          <a:bodyPr spcFirstLastPara="1" wrap="square" lIns="91425" tIns="45700" rIns="91425" bIns="45700" anchor="t" anchorCtr="0">
            <a:noAutofit/>
          </a:bodyPr>
          <a:lstStyle>
            <a:defPPr>
              <a:defRPr lang="en-US"/>
            </a:defPPr>
            <a:lvl1pPr marL="0" marR="0" lvl="0"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1pPr>
            <a:lvl2pPr marL="0" marR="0" lvl="1"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2pPr>
            <a:lvl3pPr marL="0" marR="0" lvl="2"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3pPr>
            <a:lvl4pPr marL="0" marR="0" lvl="3"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4pPr>
            <a:lvl5pPr marL="0" marR="0" lvl="4"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5pPr>
            <a:lvl6pPr marL="0" marR="0" lvl="5"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6pPr>
            <a:lvl7pPr marL="0" marR="0" lvl="6"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7pPr>
            <a:lvl8pPr marL="0" marR="0" lvl="7"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8pPr>
            <a:lvl9pPr marL="0" marR="0" lvl="8" indent="0" algn="r" defTabSz="914400" rtl="0" eaLnBrk="1" latinLnBrk="0" hangingPunct="1">
              <a:spcBef>
                <a:spcPts val="0"/>
              </a:spcBef>
              <a:buNone/>
              <a:defRPr sz="1200" b="0" i="0" u="none" strike="noStrike" kern="1200" cap="none">
                <a:solidFill>
                  <a:srgbClr val="37609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7609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200" b="0" i="0" u="none" strike="noStrike" kern="0" cap="none" spc="0" normalizeH="0" baseline="0" noProof="0" dirty="0">
              <a:ln>
                <a:noFill/>
              </a:ln>
              <a:solidFill>
                <a:srgbClr val="376092"/>
              </a:solidFill>
              <a:effectLst/>
              <a:uLnTx/>
              <a:uFillTx/>
              <a:latin typeface="Arial"/>
              <a:cs typeface="Arial"/>
              <a:sym typeface="Arial"/>
            </a:endParaRPr>
          </a:p>
        </p:txBody>
      </p:sp>
      <p:pic>
        <p:nvPicPr>
          <p:cNvPr id="15" name="Google Shape;13;p1" descr="PMFO_Transparent.psd">
            <a:extLst>
              <a:ext uri="{FF2B5EF4-FFF2-40B4-BE49-F238E27FC236}">
                <a16:creationId xmlns:a16="http://schemas.microsoft.com/office/drawing/2014/main" id="{03223AFB-ACB8-BC4C-8FFA-29DEB3B56A9B}"/>
              </a:ext>
            </a:extLst>
          </p:cNvPr>
          <p:cNvPicPr preferRelativeResize="0"/>
          <p:nvPr userDrawn="1"/>
        </p:nvPicPr>
        <p:blipFill rotWithShape="1">
          <a:blip r:embed="rId54">
            <a:alphaModFix/>
          </a:blip>
          <a:srcRect/>
          <a:stretch/>
        </p:blipFill>
        <p:spPr>
          <a:xfrm>
            <a:off x="451637" y="6270149"/>
            <a:ext cx="1785067" cy="369679"/>
          </a:xfrm>
          <a:prstGeom prst="rect">
            <a:avLst/>
          </a:prstGeom>
          <a:noFill/>
          <a:ln>
            <a:noFill/>
          </a:ln>
        </p:spPr>
      </p:pic>
    </p:spTree>
    <p:extLst>
      <p:ext uri="{BB962C8B-B14F-4D97-AF65-F5344CB8AC3E}">
        <p14:creationId xmlns:p14="http://schemas.microsoft.com/office/powerpoint/2010/main" val="1588505824"/>
      </p:ext>
    </p:extLst>
  </p:cSld>
  <p:clrMap bg1="lt1" tx1="dk1" bg2="lt2" tx2="dk2" accent1="accent1" accent2="accent2" accent3="accent3" accent4="accent4" accent5="accent5" accent6="accent6" hlink="hlink" folHlink="folHlink"/>
  <p:sldLayoutIdLst>
    <p:sldLayoutId id="2147483662" r:id="rId1"/>
    <p:sldLayoutId id="2147483684" r:id="rId2"/>
    <p:sldLayoutId id="2147483663" r:id="rId3"/>
    <p:sldLayoutId id="2147483711" r:id="rId4"/>
    <p:sldLayoutId id="2147483710" r:id="rId5"/>
    <p:sldLayoutId id="2147483709" r:id="rId6"/>
    <p:sldLayoutId id="2147483707" r:id="rId7"/>
    <p:sldLayoutId id="2147483706" r:id="rId8"/>
    <p:sldLayoutId id="2147483705" r:id="rId9"/>
    <p:sldLayoutId id="2147483704" r:id="rId10"/>
    <p:sldLayoutId id="2147483703" r:id="rId11"/>
    <p:sldLayoutId id="2147483702" r:id="rId12"/>
    <p:sldLayoutId id="2147483701" r:id="rId13"/>
    <p:sldLayoutId id="2147483700" r:id="rId14"/>
    <p:sldLayoutId id="2147483699" r:id="rId15"/>
    <p:sldLayoutId id="2147483698" r:id="rId16"/>
    <p:sldLayoutId id="2147483697" r:id="rId17"/>
    <p:sldLayoutId id="2147483714" r:id="rId18"/>
    <p:sldLayoutId id="2147483713" r:id="rId19"/>
    <p:sldLayoutId id="2147483696" r:id="rId20"/>
    <p:sldLayoutId id="2147483695" r:id="rId21"/>
    <p:sldLayoutId id="2147483694" r:id="rId22"/>
    <p:sldLayoutId id="2147483693" r:id="rId23"/>
    <p:sldLayoutId id="2147483691" r:id="rId24"/>
    <p:sldLayoutId id="2147483690" r:id="rId25"/>
    <p:sldLayoutId id="2147483689" r:id="rId26"/>
    <p:sldLayoutId id="2147483688" r:id="rId27"/>
    <p:sldLayoutId id="2147483686" r:id="rId28"/>
    <p:sldLayoutId id="2147483664" r:id="rId29"/>
    <p:sldLayoutId id="2147483665" r:id="rId30"/>
    <p:sldLayoutId id="2147483666" r:id="rId31"/>
    <p:sldLayoutId id="2147483667" r:id="rId32"/>
    <p:sldLayoutId id="2147483668" r:id="rId33"/>
    <p:sldLayoutId id="2147483669" r:id="rId34"/>
    <p:sldLayoutId id="2147483670" r:id="rId35"/>
    <p:sldLayoutId id="2147483671" r:id="rId36"/>
    <p:sldLayoutId id="2147483708" r:id="rId37"/>
    <p:sldLayoutId id="2147483672" r:id="rId38"/>
    <p:sldLayoutId id="2147483673" r:id="rId39"/>
    <p:sldLayoutId id="2147483674" r:id="rId40"/>
    <p:sldLayoutId id="2147483675" r:id="rId41"/>
    <p:sldLayoutId id="2147483676" r:id="rId42"/>
    <p:sldLayoutId id="2147483677" r:id="rId43"/>
    <p:sldLayoutId id="2147483678" r:id="rId44"/>
    <p:sldLayoutId id="2147483679" r:id="rId45"/>
    <p:sldLayoutId id="2147483680" r:id="rId46"/>
    <p:sldLayoutId id="2147483681" r:id="rId47"/>
    <p:sldLayoutId id="2147483683" r:id="rId48"/>
    <p:sldLayoutId id="2147483685" r:id="rId49"/>
    <p:sldLayoutId id="2147483687" r:id="rId50"/>
    <p:sldLayoutId id="2147483692" r:id="rId51"/>
    <p:sldLayoutId id="2147483712" r:id="rId52"/>
  </p:sldLayoutIdLst>
  <p:hf hdr="0" ftr="0" dt="0"/>
  <p:txStyles>
    <p:titleStyle>
      <a:lvl1pPr marL="0" indent="454025" algn="l" defTabSz="457200" rtl="0" eaLnBrk="1" latinLnBrk="0" hangingPunct="1">
        <a:spcBef>
          <a:spcPct val="0"/>
        </a:spcBef>
        <a:buNone/>
        <a:defRPr sz="36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5.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8.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19.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0.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7.xml"/><Relationship Id="rId1" Type="http://schemas.openxmlformats.org/officeDocument/2006/relationships/tags" Target="../tags/tag23.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24.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2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7.xml"/><Relationship Id="rId1" Type="http://schemas.openxmlformats.org/officeDocument/2006/relationships/tags" Target="../tags/tag29.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7.xml"/><Relationship Id="rId1" Type="http://schemas.openxmlformats.org/officeDocument/2006/relationships/tags" Target="../tags/tag31.xml"/><Relationship Id="rId5" Type="http://schemas.openxmlformats.org/officeDocument/2006/relationships/hyperlink" Target="https://eclkc.ohs.acf.hhs.gov/organizational-leadership/learning-module/head-start-leadership-governance-training" TargetMode="Externa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hyperlink" Target="https://eclkc.ohs.acf.hhs.gov/policy/head-start-act" TargetMode="External"/><Relationship Id="rId5" Type="http://schemas.openxmlformats.org/officeDocument/2006/relationships/hyperlink" Target="https://eclkc.ohs.acf.hhs.gov/programs/article/head-start-programs" TargetMode="External"/><Relationship Id="rId4" Type="http://schemas.openxmlformats.org/officeDocument/2006/relationships/hyperlink" Target="https://eclkc.ohs.acf.hhs.gov/about-us/article/office-head-start-ohs"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eclkc.ohs.acf.hhs.gov/ncpmfo" TargetMode="External"/><Relationship Id="rId3" Type="http://schemas.openxmlformats.org/officeDocument/2006/relationships/notesSlide" Target="../notesSlides/notesSlide63.xml"/><Relationship Id="rId7" Type="http://schemas.openxmlformats.org/officeDocument/2006/relationships/image" Target="../media/image51.png"/><Relationship Id="rId12" Type="http://schemas.openxmlformats.org/officeDocument/2006/relationships/image" Target="../media/image30.png"/><Relationship Id="rId2" Type="http://schemas.openxmlformats.org/officeDocument/2006/relationships/slideLayout" Target="../slideLayouts/slideLayout52.xml"/><Relationship Id="rId1" Type="http://schemas.openxmlformats.org/officeDocument/2006/relationships/tags" Target="../tags/tag35.xml"/><Relationship Id="rId6" Type="http://schemas.openxmlformats.org/officeDocument/2006/relationships/hyperlink" Target="mailto:pmfo@ecetta.info" TargetMode="External"/><Relationship Id="rId11" Type="http://schemas.openxmlformats.org/officeDocument/2006/relationships/image" Target="../media/image31.emf"/><Relationship Id="rId5" Type="http://schemas.openxmlformats.org/officeDocument/2006/relationships/image" Target="../media/image50.png"/><Relationship Id="rId10" Type="http://schemas.openxmlformats.org/officeDocument/2006/relationships/image" Target="../media/image29.png"/><Relationship Id="rId4" Type="http://schemas.openxmlformats.org/officeDocument/2006/relationships/image" Target="../media/image49.jpeg"/><Relationship Id="rId9"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ags" Target="../tags/tag1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0FC0B1-EA63-4645-96EC-BCF716A5BA8D}"/>
              </a:ext>
            </a:extLst>
          </p:cNvPr>
          <p:cNvSpPr>
            <a:spLocks noGrp="1"/>
          </p:cNvSpPr>
          <p:nvPr>
            <p:ph type="title"/>
          </p:nvPr>
        </p:nvSpPr>
        <p:spPr/>
        <p:txBody>
          <a:bodyPr/>
          <a:lstStyle/>
          <a:p>
            <a:pPr marL="14288" lvl="0" indent="0" defTabSz="914400">
              <a:spcBef>
                <a:spcPts val="640"/>
              </a:spcBef>
              <a:defRPr/>
            </a:pPr>
            <a:r>
              <a:rPr lang="en-US" dirty="0">
                <a:ea typeface="+mn-ea"/>
                <a:sym typeface="Arial"/>
              </a:rPr>
              <a:t>Head Start A to Z, 2.0 </a:t>
            </a:r>
            <a:r>
              <a:rPr lang="en-US" i="0" dirty="0">
                <a:ea typeface="+mn-ea"/>
                <a:sym typeface="Arial"/>
              </a:rPr>
              <a:t>Leadership and Governance</a:t>
            </a:r>
            <a:endParaRPr lang="en-US" dirty="0"/>
          </a:p>
        </p:txBody>
      </p:sp>
      <p:sp>
        <p:nvSpPr>
          <p:cNvPr id="8" name="Content Placeholder 7">
            <a:extLst>
              <a:ext uri="{FF2B5EF4-FFF2-40B4-BE49-F238E27FC236}">
                <a16:creationId xmlns:a16="http://schemas.microsoft.com/office/drawing/2014/main" id="{7284E532-D4A8-488E-88E4-014C3CBF9551}"/>
              </a:ext>
            </a:extLst>
          </p:cNvPr>
          <p:cNvSpPr>
            <a:spLocks noGrp="1"/>
          </p:cNvSpPr>
          <p:nvPr>
            <p:ph sz="quarter" idx="10"/>
          </p:nvPr>
        </p:nvSpPr>
        <p:spPr>
          <a:xfrm>
            <a:off x="2464158" y="4264025"/>
            <a:ext cx="5334000" cy="1069975"/>
          </a:xfrm>
        </p:spPr>
        <p:txBody>
          <a:bodyPr/>
          <a:lstStyle/>
          <a:p>
            <a:pPr marL="0" indent="0">
              <a:buNone/>
            </a:pPr>
            <a:r>
              <a:rPr lang="en-US" dirty="0"/>
              <a:t>The Foundation for Successful Head Start Programs</a:t>
            </a:r>
          </a:p>
        </p:txBody>
      </p:sp>
      <p:pic>
        <p:nvPicPr>
          <p:cNvPr id="11" name="Content Placeholder 10" descr="Logo for Early Childhood National Centers, National Center on Program Management and Fiscal Operations.">
            <a:extLst>
              <a:ext uri="{FF2B5EF4-FFF2-40B4-BE49-F238E27FC236}">
                <a16:creationId xmlns:a16="http://schemas.microsoft.com/office/drawing/2014/main" id="{088237CD-65B6-448E-ADB3-3171698B074E}"/>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5334000" y="5927028"/>
            <a:ext cx="3575050" cy="741170"/>
          </a:xfrm>
        </p:spPr>
      </p:pic>
    </p:spTree>
    <p:custDataLst>
      <p:tags r:id="rId1"/>
    </p:custDataLst>
    <p:extLst>
      <p:ext uri="{BB962C8B-B14F-4D97-AF65-F5344CB8AC3E}">
        <p14:creationId xmlns:p14="http://schemas.microsoft.com/office/powerpoint/2010/main" val="239322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E7EB8C7-DC5E-4AE8-8AE1-3E91405BCD29}"/>
              </a:ext>
            </a:extLst>
          </p:cNvPr>
          <p:cNvSpPr>
            <a:spLocks noGrp="1"/>
          </p:cNvSpPr>
          <p:nvPr>
            <p:ph type="title"/>
          </p:nvPr>
        </p:nvSpPr>
        <p:spPr/>
        <p:txBody>
          <a:bodyPr/>
          <a:lstStyle/>
          <a:p>
            <a:r>
              <a:rPr lang="en-US" sz="3200" dirty="0">
                <a:solidFill>
                  <a:prstClr val="white"/>
                </a:solidFill>
              </a:rPr>
              <a:t>Inclusive Leadership: Head Start Perspective</a:t>
            </a:r>
            <a:endParaRPr lang="en-US" dirty="0"/>
          </a:p>
        </p:txBody>
      </p:sp>
      <p:sp>
        <p:nvSpPr>
          <p:cNvPr id="11" name="Content Placeholder 10">
            <a:extLst>
              <a:ext uri="{FF2B5EF4-FFF2-40B4-BE49-F238E27FC236}">
                <a16:creationId xmlns:a16="http://schemas.microsoft.com/office/drawing/2014/main" id="{436F2780-2D38-4B38-B435-B53DFB322C67}"/>
              </a:ext>
            </a:extLst>
          </p:cNvPr>
          <p:cNvSpPr>
            <a:spLocks noGrp="1"/>
          </p:cNvSpPr>
          <p:nvPr>
            <p:ph sz="quarter" idx="10"/>
          </p:nvPr>
        </p:nvSpPr>
        <p:spPr/>
        <p:txBody>
          <a:bodyPr/>
          <a:lstStyle/>
          <a:p>
            <a:pPr marL="0" lvl="0" indent="0" algn="ctr" defTabSz="914400">
              <a:spcBef>
                <a:spcPts val="0"/>
              </a:spcBef>
              <a:buNone/>
            </a:pPr>
            <a:r>
              <a:rPr lang="en-US" dirty="0">
                <a:solidFill>
                  <a:prstClr val="white"/>
                </a:solidFill>
              </a:rPr>
              <a:t>Inclusive Leadership</a:t>
            </a:r>
          </a:p>
        </p:txBody>
      </p:sp>
      <p:sp>
        <p:nvSpPr>
          <p:cNvPr id="12" name="Content Placeholder 11">
            <a:extLst>
              <a:ext uri="{FF2B5EF4-FFF2-40B4-BE49-F238E27FC236}">
                <a16:creationId xmlns:a16="http://schemas.microsoft.com/office/drawing/2014/main" id="{07A63843-7C3E-4438-B51C-203057151134}"/>
              </a:ext>
            </a:extLst>
          </p:cNvPr>
          <p:cNvSpPr>
            <a:spLocks noGrp="1"/>
          </p:cNvSpPr>
          <p:nvPr>
            <p:ph sz="quarter" idx="11"/>
          </p:nvPr>
        </p:nvSpPr>
        <p:spPr>
          <a:xfrm>
            <a:off x="2133600" y="1237421"/>
            <a:ext cx="6553200" cy="1015663"/>
          </a:xfrm>
        </p:spPr>
        <p:txBody>
          <a:bodyPr/>
          <a:lstStyle/>
          <a:p>
            <a:pPr marL="115888" lvl="0" indent="0" defTabSz="914400">
              <a:spcBef>
                <a:spcPts val="0"/>
              </a:spcBef>
              <a:buNone/>
            </a:pPr>
            <a:r>
              <a:rPr lang="en-US" dirty="0">
                <a:solidFill>
                  <a:prstClr val="white"/>
                </a:solidFill>
              </a:rPr>
              <a:t>Management staff's day-to-day activities and operating reports inform decisions made by the Policy Council and governing body or Tribal Council.</a:t>
            </a:r>
            <a:endParaRPr lang="en-US" dirty="0"/>
          </a:p>
        </p:txBody>
      </p:sp>
      <p:sp>
        <p:nvSpPr>
          <p:cNvPr id="13" name="Content Placeholder 12">
            <a:extLst>
              <a:ext uri="{FF2B5EF4-FFF2-40B4-BE49-F238E27FC236}">
                <a16:creationId xmlns:a16="http://schemas.microsoft.com/office/drawing/2014/main" id="{3C1650EF-0A57-4F77-802F-3E1961105454}"/>
              </a:ext>
            </a:extLst>
          </p:cNvPr>
          <p:cNvSpPr>
            <a:spLocks noGrp="1"/>
          </p:cNvSpPr>
          <p:nvPr>
            <p:ph sz="quarter" idx="12"/>
          </p:nvPr>
        </p:nvSpPr>
        <p:spPr>
          <a:xfrm>
            <a:off x="2133600" y="2495989"/>
            <a:ext cx="6537325" cy="427746"/>
          </a:xfrm>
        </p:spPr>
        <p:txBody>
          <a:bodyPr/>
          <a:lstStyle/>
          <a:p>
            <a:pPr marL="115888" lvl="0" indent="0" defTabSz="914400">
              <a:lnSpc>
                <a:spcPct val="120000"/>
              </a:lnSpc>
              <a:spcBef>
                <a:spcPts val="0"/>
              </a:spcBef>
              <a:spcAft>
                <a:spcPts val="900"/>
              </a:spcAft>
              <a:buNone/>
            </a:pPr>
            <a:r>
              <a:rPr lang="en-US" dirty="0">
                <a:solidFill>
                  <a:prstClr val="white"/>
                </a:solidFill>
              </a:rPr>
              <a:t>The Policy Council determines program direction.</a:t>
            </a:r>
          </a:p>
        </p:txBody>
      </p:sp>
      <p:sp>
        <p:nvSpPr>
          <p:cNvPr id="20" name="Content Placeholder 19">
            <a:extLst>
              <a:ext uri="{FF2B5EF4-FFF2-40B4-BE49-F238E27FC236}">
                <a16:creationId xmlns:a16="http://schemas.microsoft.com/office/drawing/2014/main" id="{13D2A0A7-B7DD-4742-9979-7F230DB3F61D}"/>
              </a:ext>
            </a:extLst>
          </p:cNvPr>
          <p:cNvSpPr>
            <a:spLocks noGrp="1"/>
          </p:cNvSpPr>
          <p:nvPr>
            <p:ph sz="quarter" idx="13"/>
          </p:nvPr>
        </p:nvSpPr>
        <p:spPr>
          <a:xfrm>
            <a:off x="2135187" y="3195012"/>
            <a:ext cx="6523038" cy="1015663"/>
          </a:xfrm>
        </p:spPr>
        <p:txBody>
          <a:bodyPr/>
          <a:lstStyle/>
          <a:p>
            <a:pPr marL="115888" lvl="0" indent="0" defTabSz="914400">
              <a:spcBef>
                <a:spcPts val="0"/>
              </a:spcBef>
              <a:buNone/>
            </a:pPr>
            <a:r>
              <a:rPr lang="en-US" dirty="0">
                <a:solidFill>
                  <a:prstClr val="white"/>
                </a:solidFill>
              </a:rPr>
              <a:t>The governing body or Tribal Council's legal and fiscal oversight builds on the management staff and Policy Council's unique insight and perspectives.</a:t>
            </a:r>
          </a:p>
        </p:txBody>
      </p:sp>
      <p:sp>
        <p:nvSpPr>
          <p:cNvPr id="21" name="Content Placeholder 20">
            <a:extLst>
              <a:ext uri="{FF2B5EF4-FFF2-40B4-BE49-F238E27FC236}">
                <a16:creationId xmlns:a16="http://schemas.microsoft.com/office/drawing/2014/main" id="{A6B46254-4985-4BBB-BEAA-94B156BC37B5}"/>
              </a:ext>
            </a:extLst>
          </p:cNvPr>
          <p:cNvSpPr>
            <a:spLocks noGrp="1"/>
          </p:cNvSpPr>
          <p:nvPr>
            <p:ph sz="quarter" idx="14"/>
          </p:nvPr>
        </p:nvSpPr>
        <p:spPr>
          <a:xfrm>
            <a:off x="2132012" y="4477911"/>
            <a:ext cx="6537325" cy="1631216"/>
          </a:xfrm>
        </p:spPr>
        <p:txBody>
          <a:bodyPr/>
          <a:lstStyle/>
          <a:p>
            <a:pPr marL="115888" lvl="0" indent="0" defTabSz="914400">
              <a:spcBef>
                <a:spcPts val="0"/>
              </a:spcBef>
              <a:spcAft>
                <a:spcPts val="900"/>
              </a:spcAft>
              <a:buNone/>
            </a:pPr>
            <a:r>
              <a:rPr lang="en-US" dirty="0">
                <a:solidFill>
                  <a:prstClr val="white"/>
                </a:solidFill>
              </a:rPr>
              <a:t>The three entities of Head Start leadership—management staff, Policy Council, and governing body or Tribal Council—work together to support grantees on their five-year journeys, particularly around program planning.</a:t>
            </a:r>
          </a:p>
        </p:txBody>
      </p:sp>
    </p:spTree>
    <p:custDataLst>
      <p:tags r:id="rId1"/>
    </p:custDataLst>
    <p:extLst>
      <p:ext uri="{BB962C8B-B14F-4D97-AF65-F5344CB8AC3E}">
        <p14:creationId xmlns:p14="http://schemas.microsoft.com/office/powerpoint/2010/main" val="51198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D97E2-91A2-4A18-8630-287C34F63C3E}"/>
              </a:ext>
            </a:extLst>
          </p:cNvPr>
          <p:cNvSpPr>
            <a:spLocks noGrp="1"/>
          </p:cNvSpPr>
          <p:nvPr>
            <p:ph type="title"/>
          </p:nvPr>
        </p:nvSpPr>
        <p:spPr/>
        <p:txBody>
          <a:bodyPr/>
          <a:lstStyle/>
          <a:p>
            <a:r>
              <a:rPr lang="en-US" dirty="0"/>
              <a:t>Keep in Mind</a:t>
            </a:r>
          </a:p>
        </p:txBody>
      </p:sp>
      <p:sp>
        <p:nvSpPr>
          <p:cNvPr id="6" name="Content Placeholder 5">
            <a:extLst>
              <a:ext uri="{FF2B5EF4-FFF2-40B4-BE49-F238E27FC236}">
                <a16:creationId xmlns:a16="http://schemas.microsoft.com/office/drawing/2014/main" id="{FD1623A6-31D2-4F67-A997-731E414CF499}"/>
              </a:ext>
            </a:extLst>
          </p:cNvPr>
          <p:cNvSpPr>
            <a:spLocks noGrp="1"/>
          </p:cNvSpPr>
          <p:nvPr>
            <p:ph sz="quarter" idx="10"/>
          </p:nvPr>
        </p:nvSpPr>
        <p:spPr>
          <a:xfrm>
            <a:off x="4733925" y="1371600"/>
            <a:ext cx="4410075" cy="2769989"/>
          </a:xfrm>
        </p:spPr>
        <p:txBody>
          <a:bodyPr/>
          <a:lstStyle/>
          <a:p>
            <a:pPr marL="0" lvl="0" indent="0" algn="ctr" defTabSz="914400">
              <a:spcBef>
                <a:spcPts val="0"/>
              </a:spcBef>
              <a:buNone/>
            </a:pPr>
            <a:r>
              <a:rPr lang="en-US" dirty="0">
                <a:solidFill>
                  <a:srgbClr val="418AB3">
                    <a:lumMod val="50000"/>
                  </a:srgbClr>
                </a:solidFill>
              </a:rPr>
              <a:t>While Head Start program leadership is an inclusive process, the ultimate responsibility </a:t>
            </a:r>
            <a:br>
              <a:rPr lang="en-US" dirty="0">
                <a:solidFill>
                  <a:srgbClr val="418AB3">
                    <a:lumMod val="50000"/>
                  </a:srgbClr>
                </a:solidFill>
              </a:rPr>
            </a:br>
            <a:r>
              <a:rPr lang="en-US" dirty="0">
                <a:solidFill>
                  <a:srgbClr val="418AB3">
                    <a:lumMod val="50000"/>
                  </a:srgbClr>
                </a:solidFill>
              </a:rPr>
              <a:t>lies with the governing body or Tribal Council.</a:t>
            </a:r>
          </a:p>
        </p:txBody>
      </p:sp>
    </p:spTree>
    <p:custDataLst>
      <p:tags r:id="rId1"/>
    </p:custDataLst>
    <p:extLst>
      <p:ext uri="{BB962C8B-B14F-4D97-AF65-F5344CB8AC3E}">
        <p14:creationId xmlns:p14="http://schemas.microsoft.com/office/powerpoint/2010/main" val="97988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440B5FE-5F75-4DC7-8FC2-DB739E8D053B}"/>
              </a:ext>
            </a:extLst>
          </p:cNvPr>
          <p:cNvSpPr>
            <a:spLocks noGrp="1"/>
          </p:cNvSpPr>
          <p:nvPr>
            <p:ph type="title"/>
          </p:nvPr>
        </p:nvSpPr>
        <p:spPr/>
        <p:txBody>
          <a:bodyPr/>
          <a:lstStyle/>
          <a:p>
            <a:r>
              <a:rPr lang="en-US" dirty="0">
                <a:solidFill>
                  <a:prstClr val="white"/>
                </a:solidFill>
              </a:rPr>
              <a:t>Management vs. Leadership</a:t>
            </a:r>
            <a:endParaRPr lang="en-US" dirty="0"/>
          </a:p>
        </p:txBody>
      </p:sp>
      <p:sp>
        <p:nvSpPr>
          <p:cNvPr id="17" name="Content Placeholder 16">
            <a:extLst>
              <a:ext uri="{FF2B5EF4-FFF2-40B4-BE49-F238E27FC236}">
                <a16:creationId xmlns:a16="http://schemas.microsoft.com/office/drawing/2014/main" id="{C0AF43F1-BDBA-4004-AA68-6C2596C1D74C}"/>
              </a:ext>
            </a:extLst>
          </p:cNvPr>
          <p:cNvSpPr>
            <a:spLocks noGrp="1"/>
          </p:cNvSpPr>
          <p:nvPr>
            <p:ph sz="quarter" idx="13"/>
          </p:nvPr>
        </p:nvSpPr>
        <p:spPr>
          <a:xfrm>
            <a:off x="223937" y="1244799"/>
            <a:ext cx="4195664" cy="615553"/>
          </a:xfrm>
        </p:spPr>
        <p:txBody>
          <a:bodyPr/>
          <a:lstStyle/>
          <a:p>
            <a:pPr marL="0" lvl="0" indent="0" algn="ctr" defTabSz="914400">
              <a:spcBef>
                <a:spcPts val="0"/>
              </a:spcBef>
              <a:spcAft>
                <a:spcPts val="600"/>
              </a:spcAft>
              <a:buNone/>
            </a:pPr>
            <a:r>
              <a:rPr lang="en-US" dirty="0">
                <a:solidFill>
                  <a:prstClr val="white"/>
                </a:solidFill>
              </a:rPr>
              <a:t>Management</a:t>
            </a:r>
            <a:endParaRPr lang="en-US" b="0" dirty="0">
              <a:solidFill>
                <a:prstClr val="white"/>
              </a:solidFill>
            </a:endParaRPr>
          </a:p>
        </p:txBody>
      </p:sp>
      <p:sp>
        <p:nvSpPr>
          <p:cNvPr id="18" name="Content Placeholder 17">
            <a:extLst>
              <a:ext uri="{FF2B5EF4-FFF2-40B4-BE49-F238E27FC236}">
                <a16:creationId xmlns:a16="http://schemas.microsoft.com/office/drawing/2014/main" id="{5606F4D0-85B4-48CF-956D-68DA716A6BC3}"/>
              </a:ext>
            </a:extLst>
          </p:cNvPr>
          <p:cNvSpPr>
            <a:spLocks noGrp="1"/>
          </p:cNvSpPr>
          <p:nvPr>
            <p:ph sz="quarter" idx="14"/>
          </p:nvPr>
        </p:nvSpPr>
        <p:spPr>
          <a:solidFill>
            <a:schemeClr val="accent5">
              <a:lumMod val="60000"/>
              <a:lumOff val="40000"/>
              <a:alpha val="50000"/>
            </a:schemeClr>
          </a:solidFill>
        </p:spPr>
        <p:txBody>
          <a:bodyPr/>
          <a:lstStyle/>
          <a:p>
            <a:pPr lvl="0">
              <a:buClr>
                <a:srgbClr val="418AB3">
                  <a:lumMod val="50000"/>
                </a:srgbClr>
              </a:buClr>
            </a:pPr>
            <a:r>
              <a:rPr lang="en-US" dirty="0">
                <a:solidFill>
                  <a:srgbClr val="418AB3">
                    <a:lumMod val="50000"/>
                  </a:srgbClr>
                </a:solidFill>
              </a:rPr>
              <a:t>Working within boundaries</a:t>
            </a:r>
          </a:p>
          <a:p>
            <a:pPr lvl="0">
              <a:buClr>
                <a:srgbClr val="418AB3">
                  <a:lumMod val="50000"/>
                </a:srgbClr>
              </a:buClr>
            </a:pPr>
            <a:r>
              <a:rPr lang="en-US" dirty="0">
                <a:solidFill>
                  <a:srgbClr val="418AB3">
                    <a:lumMod val="50000"/>
                  </a:srgbClr>
                </a:solidFill>
              </a:rPr>
              <a:t>Controlling resources</a:t>
            </a:r>
          </a:p>
          <a:p>
            <a:pPr lvl="0">
              <a:buClr>
                <a:srgbClr val="418AB3">
                  <a:lumMod val="50000"/>
                </a:srgbClr>
              </a:buClr>
            </a:pPr>
            <a:r>
              <a:rPr lang="en-US" dirty="0">
                <a:solidFill>
                  <a:srgbClr val="418AB3">
                    <a:lumMod val="50000"/>
                  </a:srgbClr>
                </a:solidFill>
              </a:rPr>
              <a:t>Planning to reach goals</a:t>
            </a:r>
          </a:p>
          <a:p>
            <a:pPr lvl="0">
              <a:buClr>
                <a:srgbClr val="418AB3">
                  <a:lumMod val="50000"/>
                </a:srgbClr>
              </a:buClr>
            </a:pPr>
            <a:r>
              <a:rPr lang="en-US" dirty="0">
                <a:solidFill>
                  <a:srgbClr val="418AB3">
                    <a:lumMod val="50000"/>
                  </a:srgbClr>
                </a:solidFill>
              </a:rPr>
              <a:t>Designing how and when work will be done</a:t>
            </a:r>
          </a:p>
          <a:p>
            <a:pPr lvl="0">
              <a:buClr>
                <a:srgbClr val="418AB3">
                  <a:lumMod val="50000"/>
                </a:srgbClr>
              </a:buClr>
              <a:tabLst>
                <a:tab pos="2062163" algn="l"/>
              </a:tabLst>
            </a:pPr>
            <a:r>
              <a:rPr lang="en-US" dirty="0">
                <a:solidFill>
                  <a:srgbClr val="418AB3">
                    <a:lumMod val="50000"/>
                  </a:srgbClr>
                </a:solidFill>
              </a:rPr>
              <a:t>Emphasizing reason and logic</a:t>
            </a:r>
          </a:p>
          <a:p>
            <a:pPr lvl="0">
              <a:buClr>
                <a:srgbClr val="418AB3">
                  <a:lumMod val="50000"/>
                </a:srgbClr>
              </a:buClr>
              <a:tabLst>
                <a:tab pos="2062163" algn="l"/>
              </a:tabLst>
            </a:pPr>
            <a:r>
              <a:rPr lang="en-US" dirty="0">
                <a:solidFill>
                  <a:srgbClr val="418AB3">
                    <a:lumMod val="50000"/>
                  </a:srgbClr>
                </a:solidFill>
              </a:rPr>
              <a:t>Deciding actions based on the past</a:t>
            </a:r>
          </a:p>
          <a:p>
            <a:pPr lvl="0">
              <a:buClr>
                <a:srgbClr val="418AB3">
                  <a:lumMod val="50000"/>
                </a:srgbClr>
              </a:buClr>
            </a:pPr>
            <a:r>
              <a:rPr lang="en-US" dirty="0">
                <a:solidFill>
                  <a:srgbClr val="418AB3">
                    <a:lumMod val="50000"/>
                  </a:srgbClr>
                </a:solidFill>
              </a:rPr>
              <a:t>Waiting for all relevant data before deciding</a:t>
            </a:r>
          </a:p>
          <a:p>
            <a:pPr lvl="0">
              <a:buClr>
                <a:srgbClr val="418AB3">
                  <a:lumMod val="50000"/>
                </a:srgbClr>
              </a:buClr>
            </a:pPr>
            <a:r>
              <a:rPr lang="en-US" dirty="0">
                <a:solidFill>
                  <a:srgbClr val="418AB3">
                    <a:lumMod val="50000"/>
                  </a:srgbClr>
                </a:solidFill>
              </a:rPr>
              <a:t>Measuring performance against plans</a:t>
            </a:r>
          </a:p>
        </p:txBody>
      </p:sp>
      <p:sp>
        <p:nvSpPr>
          <p:cNvPr id="19" name="Content Placeholder 18">
            <a:extLst>
              <a:ext uri="{FF2B5EF4-FFF2-40B4-BE49-F238E27FC236}">
                <a16:creationId xmlns:a16="http://schemas.microsoft.com/office/drawing/2014/main" id="{455244BF-DE48-4CC1-8F78-6C57BB9AB5F1}"/>
              </a:ext>
            </a:extLst>
          </p:cNvPr>
          <p:cNvSpPr>
            <a:spLocks noGrp="1"/>
          </p:cNvSpPr>
          <p:nvPr>
            <p:ph sz="quarter" idx="15"/>
          </p:nvPr>
        </p:nvSpPr>
        <p:spPr>
          <a:xfrm>
            <a:off x="4724398" y="1244796"/>
            <a:ext cx="4230690" cy="615553"/>
          </a:xfrm>
        </p:spPr>
        <p:txBody>
          <a:bodyPr/>
          <a:lstStyle/>
          <a:p>
            <a:pPr marL="0" lvl="0" indent="0" algn="ctr" defTabSz="914400">
              <a:spcBef>
                <a:spcPts val="0"/>
              </a:spcBef>
              <a:spcAft>
                <a:spcPts val="600"/>
              </a:spcAft>
              <a:buNone/>
            </a:pPr>
            <a:r>
              <a:rPr lang="en-US" dirty="0">
                <a:solidFill>
                  <a:prstClr val="white"/>
                </a:solidFill>
              </a:rPr>
              <a:t>Leadership</a:t>
            </a:r>
            <a:endParaRPr lang="en-US" b="0" dirty="0">
              <a:solidFill>
                <a:prstClr val="white"/>
              </a:solidFill>
            </a:endParaRPr>
          </a:p>
        </p:txBody>
      </p:sp>
      <p:sp>
        <p:nvSpPr>
          <p:cNvPr id="20" name="Content Placeholder 19">
            <a:extLst>
              <a:ext uri="{FF2B5EF4-FFF2-40B4-BE49-F238E27FC236}">
                <a16:creationId xmlns:a16="http://schemas.microsoft.com/office/drawing/2014/main" id="{617ACC84-34AA-40DF-BC3D-AC467C96429B}"/>
              </a:ext>
            </a:extLst>
          </p:cNvPr>
          <p:cNvSpPr>
            <a:spLocks noGrp="1"/>
          </p:cNvSpPr>
          <p:nvPr>
            <p:ph sz="quarter" idx="16"/>
          </p:nvPr>
        </p:nvSpPr>
        <p:spPr>
          <a:solidFill>
            <a:srgbClr val="F7BAA9">
              <a:alpha val="50000"/>
            </a:srgbClr>
          </a:solidFill>
        </p:spPr>
        <p:txBody>
          <a:bodyPr/>
          <a:lstStyle/>
          <a:p>
            <a:pPr>
              <a:buClr>
                <a:schemeClr val="accent1">
                  <a:lumMod val="50000"/>
                </a:schemeClr>
              </a:buClr>
            </a:pPr>
            <a:r>
              <a:rPr lang="en-US" dirty="0"/>
              <a:t>Expanding boundaries</a:t>
            </a:r>
          </a:p>
          <a:p>
            <a:pPr>
              <a:buClr>
                <a:schemeClr val="accent1">
                  <a:lumMod val="50000"/>
                </a:schemeClr>
              </a:buClr>
            </a:pPr>
            <a:r>
              <a:rPr lang="en-US" dirty="0"/>
              <a:t>Influencing others</a:t>
            </a:r>
          </a:p>
          <a:p>
            <a:pPr>
              <a:buClr>
                <a:schemeClr val="accent1">
                  <a:lumMod val="50000"/>
                </a:schemeClr>
              </a:buClr>
            </a:pPr>
            <a:r>
              <a:rPr lang="en-US" dirty="0"/>
              <a:t>Creating a vision of a possible future</a:t>
            </a:r>
          </a:p>
          <a:p>
            <a:pPr>
              <a:buClr>
                <a:schemeClr val="accent1">
                  <a:lumMod val="50000"/>
                </a:schemeClr>
              </a:buClr>
            </a:pPr>
            <a:r>
              <a:rPr lang="en-US" dirty="0"/>
              <a:t>Committing to get the work done no matter what</a:t>
            </a:r>
          </a:p>
          <a:p>
            <a:pPr>
              <a:buClr>
                <a:schemeClr val="accent1">
                  <a:lumMod val="50000"/>
                </a:schemeClr>
              </a:buClr>
            </a:pPr>
            <a:r>
              <a:rPr lang="en-US" dirty="0"/>
              <a:t>Emphasizing intuition</a:t>
            </a:r>
          </a:p>
          <a:p>
            <a:pPr>
              <a:buClr>
                <a:schemeClr val="accent1">
                  <a:lumMod val="50000"/>
                </a:schemeClr>
              </a:buClr>
            </a:pPr>
            <a:r>
              <a:rPr lang="en-US" dirty="0"/>
              <a:t>Deciding actions based on the envisioned future</a:t>
            </a:r>
          </a:p>
          <a:p>
            <a:pPr>
              <a:buClr>
                <a:schemeClr val="accent1">
                  <a:lumMod val="50000"/>
                </a:schemeClr>
              </a:buClr>
            </a:pPr>
            <a:r>
              <a:rPr lang="en-US" dirty="0"/>
              <a:t>Pursuing enough data to decide now</a:t>
            </a:r>
          </a:p>
          <a:p>
            <a:pPr>
              <a:buClr>
                <a:schemeClr val="accent1">
                  <a:lumMod val="50000"/>
                </a:schemeClr>
              </a:buClr>
            </a:pPr>
            <a:r>
              <a:rPr lang="en-US" dirty="0"/>
              <a:t>Assessing accomplishment against vision</a:t>
            </a:r>
          </a:p>
        </p:txBody>
      </p:sp>
    </p:spTree>
    <p:custDataLst>
      <p:tags r:id="rId1"/>
    </p:custDataLst>
    <p:extLst>
      <p:ext uri="{BB962C8B-B14F-4D97-AF65-F5344CB8AC3E}">
        <p14:creationId xmlns:p14="http://schemas.microsoft.com/office/powerpoint/2010/main" val="287854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9931CF-0FD5-43AE-8542-B99DC18C9499}"/>
              </a:ext>
            </a:extLst>
          </p:cNvPr>
          <p:cNvSpPr>
            <a:spLocks noGrp="1"/>
          </p:cNvSpPr>
          <p:nvPr>
            <p:ph type="title"/>
          </p:nvPr>
        </p:nvSpPr>
        <p:spPr/>
        <p:txBody>
          <a:bodyPr/>
          <a:lstStyle/>
          <a:p>
            <a:r>
              <a:rPr lang="en-US" dirty="0">
                <a:solidFill>
                  <a:prstClr val="white"/>
                </a:solidFill>
              </a:rPr>
              <a:t>Leadership and Governance: Structure</a:t>
            </a:r>
            <a:endParaRPr lang="en-US" dirty="0"/>
          </a:p>
        </p:txBody>
      </p:sp>
    </p:spTree>
    <p:custDataLst>
      <p:tags r:id="rId1"/>
    </p:custDataLst>
    <p:extLst>
      <p:ext uri="{BB962C8B-B14F-4D97-AF65-F5344CB8AC3E}">
        <p14:creationId xmlns:p14="http://schemas.microsoft.com/office/powerpoint/2010/main" val="336967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BB4FF7-FDA9-4B3D-8350-994435E740DE}"/>
              </a:ext>
            </a:extLst>
          </p:cNvPr>
          <p:cNvSpPr>
            <a:spLocks noGrp="1"/>
          </p:cNvSpPr>
          <p:nvPr>
            <p:ph type="title"/>
          </p:nvPr>
        </p:nvSpPr>
        <p:spPr/>
        <p:txBody>
          <a:bodyPr/>
          <a:lstStyle/>
          <a:p>
            <a:r>
              <a:rPr lang="en-US" sz="3200" dirty="0">
                <a:solidFill>
                  <a:prstClr val="white"/>
                </a:solidFill>
              </a:rPr>
              <a:t>Head Start Act and HSPPS Requirements</a:t>
            </a:r>
            <a:endParaRPr lang="en-US" dirty="0"/>
          </a:p>
        </p:txBody>
      </p:sp>
      <p:pic>
        <p:nvPicPr>
          <p:cNvPr id="8" name="Content Placeholder 7" descr="Covers of the Head Start Act and Head Start Program Performance Standards.">
            <a:extLst>
              <a:ext uri="{FF2B5EF4-FFF2-40B4-BE49-F238E27FC236}">
                <a16:creationId xmlns:a16="http://schemas.microsoft.com/office/drawing/2014/main" id="{8FB0C23F-EBD6-4E2A-B367-58B3B70E279C}"/>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239612" y="1058335"/>
            <a:ext cx="8713887" cy="5440866"/>
          </a:xfrm>
        </p:spPr>
      </p:pic>
    </p:spTree>
    <p:custDataLst>
      <p:tags r:id="rId1"/>
    </p:custDataLst>
    <p:extLst>
      <p:ext uri="{BB962C8B-B14F-4D97-AF65-F5344CB8AC3E}">
        <p14:creationId xmlns:p14="http://schemas.microsoft.com/office/powerpoint/2010/main" val="395550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A60D3-9884-498C-9791-F7CDEF39CFE9}"/>
              </a:ext>
            </a:extLst>
          </p:cNvPr>
          <p:cNvSpPr>
            <a:spLocks noGrp="1"/>
          </p:cNvSpPr>
          <p:nvPr>
            <p:ph type="title"/>
          </p:nvPr>
        </p:nvSpPr>
        <p:spPr/>
        <p:txBody>
          <a:bodyPr/>
          <a:lstStyle/>
          <a:p>
            <a:r>
              <a:rPr lang="en-US" dirty="0">
                <a:solidFill>
                  <a:prstClr val="white"/>
                </a:solidFill>
              </a:rPr>
              <a:t>Auspices (Organizational Hosts)</a:t>
            </a:r>
            <a:endParaRPr lang="en-US" dirty="0"/>
          </a:p>
        </p:txBody>
      </p:sp>
      <p:sp>
        <p:nvSpPr>
          <p:cNvPr id="6" name="Content Placeholder 5">
            <a:extLst>
              <a:ext uri="{FF2B5EF4-FFF2-40B4-BE49-F238E27FC236}">
                <a16:creationId xmlns:a16="http://schemas.microsoft.com/office/drawing/2014/main" id="{98A5E855-95D0-4FD5-A46C-D22AB1C6C187}"/>
              </a:ext>
            </a:extLst>
          </p:cNvPr>
          <p:cNvSpPr>
            <a:spLocks noGrp="1"/>
          </p:cNvSpPr>
          <p:nvPr>
            <p:ph sz="quarter" idx="10"/>
          </p:nvPr>
        </p:nvSpPr>
        <p:spPr>
          <a:xfrm>
            <a:off x="431800" y="1219200"/>
            <a:ext cx="8204200" cy="461665"/>
          </a:xfrm>
        </p:spPr>
        <p:txBody>
          <a:bodyPr/>
          <a:lstStyle/>
          <a:p>
            <a:pPr lvl="0" defTabSz="914400">
              <a:spcBef>
                <a:spcPts val="0"/>
              </a:spcBef>
            </a:pPr>
            <a:r>
              <a:rPr lang="en-US" dirty="0">
                <a:solidFill>
                  <a:srgbClr val="000000"/>
                </a:solidFill>
              </a:rPr>
              <a:t>Head Start Programs by Type of Auspice</a:t>
            </a:r>
            <a:r>
              <a:rPr lang="en-US" i="1" dirty="0">
                <a:solidFill>
                  <a:srgbClr val="000000"/>
                </a:solidFill>
              </a:rPr>
              <a:t> (n=3,448)</a:t>
            </a:r>
          </a:p>
        </p:txBody>
      </p:sp>
      <p:pic>
        <p:nvPicPr>
          <p:cNvPr id="15" name="Content Placeholder 14" descr="A pie chart showing Head Start Programs by Type of Auspice. It shows private/public nonprofits at 43%, community actiona agency at 29%, school system at 14%, government agency at 7%, tribal government or consortium at 6%, and private/public for-profit at 1%.">
            <a:extLst>
              <a:ext uri="{FF2B5EF4-FFF2-40B4-BE49-F238E27FC236}">
                <a16:creationId xmlns:a16="http://schemas.microsoft.com/office/drawing/2014/main" id="{A051B7E7-6594-4237-9B91-6FC4F7391FE1}"/>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rcRect/>
          <a:stretch/>
        </p:blipFill>
        <p:spPr>
          <a:xfrm>
            <a:off x="-645695" y="1469122"/>
            <a:ext cx="9649995" cy="5388878"/>
          </a:xfrm>
        </p:spPr>
      </p:pic>
      <p:sp>
        <p:nvSpPr>
          <p:cNvPr id="13" name="Content Placeholder 12">
            <a:extLst>
              <a:ext uri="{FF2B5EF4-FFF2-40B4-BE49-F238E27FC236}">
                <a16:creationId xmlns:a16="http://schemas.microsoft.com/office/drawing/2014/main" id="{9DF89BAA-AA72-4E3A-90B2-FEAB33AD352C}"/>
              </a:ext>
            </a:extLst>
          </p:cNvPr>
          <p:cNvSpPr>
            <a:spLocks noGrp="1"/>
          </p:cNvSpPr>
          <p:nvPr>
            <p:ph sz="quarter" idx="12"/>
          </p:nvPr>
        </p:nvSpPr>
        <p:spPr>
          <a:xfrm>
            <a:off x="139700" y="6497638"/>
            <a:ext cx="4333238" cy="276999"/>
          </a:xfrm>
        </p:spPr>
        <p:txBody>
          <a:bodyPr/>
          <a:lstStyle/>
          <a:p>
            <a:pPr marL="0" lvl="0" indent="0" defTabSz="914400">
              <a:spcBef>
                <a:spcPts val="0"/>
              </a:spcBef>
              <a:buNone/>
            </a:pPr>
            <a:r>
              <a:rPr lang="en-US" dirty="0">
                <a:solidFill>
                  <a:srgbClr val="000000"/>
                </a:solidFill>
              </a:rPr>
              <a:t>Source: Program Information Report, Summary Report, 2019</a:t>
            </a:r>
          </a:p>
        </p:txBody>
      </p:sp>
    </p:spTree>
    <p:custDataLst>
      <p:tags r:id="rId1"/>
    </p:custDataLst>
    <p:extLst>
      <p:ext uri="{BB962C8B-B14F-4D97-AF65-F5344CB8AC3E}">
        <p14:creationId xmlns:p14="http://schemas.microsoft.com/office/powerpoint/2010/main" val="106322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70FB4C-8DD5-4BB5-B4A6-0FCCD5CB5CA4}"/>
              </a:ext>
            </a:extLst>
          </p:cNvPr>
          <p:cNvSpPr>
            <a:spLocks noGrp="1"/>
          </p:cNvSpPr>
          <p:nvPr>
            <p:ph type="title"/>
          </p:nvPr>
        </p:nvSpPr>
        <p:spPr/>
        <p:txBody>
          <a:bodyPr/>
          <a:lstStyle/>
          <a:p>
            <a:r>
              <a:rPr lang="en-US" altLang="en-US" sz="3200" dirty="0">
                <a:solidFill>
                  <a:prstClr val="white"/>
                </a:solidFill>
              </a:rPr>
              <a:t>Head Start Leadership and Governance</a:t>
            </a:r>
            <a:endParaRPr lang="en-US" dirty="0"/>
          </a:p>
        </p:txBody>
      </p:sp>
      <p:pic>
        <p:nvPicPr>
          <p:cNvPr id="11" name="Content Placeholder 10" descr="A 3-section venn diagram outlining Head Start Leadership and Governance, with the innermost section stating &quot;Provides leadership and strategic direction&quot;.&#10;Section 1: Governing Body or Tribal Council. Legal and fiscal responsibilities, including the safeguarding of federal funds.&#10;Section 2: Policy Council. Set the program direction.&#10;Section 3: Management Staff. Oversees day-to-day operations.&#10;">
            <a:extLst>
              <a:ext uri="{FF2B5EF4-FFF2-40B4-BE49-F238E27FC236}">
                <a16:creationId xmlns:a16="http://schemas.microsoft.com/office/drawing/2014/main" id="{05E90BE7-789C-456C-B380-793124D80393}"/>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377831" y="996722"/>
            <a:ext cx="6292969" cy="5861278"/>
          </a:xfrm>
        </p:spPr>
      </p:pic>
    </p:spTree>
    <p:custDataLst>
      <p:tags r:id="rId1"/>
    </p:custDataLst>
    <p:extLst>
      <p:ext uri="{BB962C8B-B14F-4D97-AF65-F5344CB8AC3E}">
        <p14:creationId xmlns:p14="http://schemas.microsoft.com/office/powerpoint/2010/main" val="340862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6D265D-7757-42B2-BE3F-BE5C575108B4}"/>
              </a:ext>
            </a:extLst>
          </p:cNvPr>
          <p:cNvSpPr>
            <a:spLocks noGrp="1"/>
          </p:cNvSpPr>
          <p:nvPr>
            <p:ph type="title"/>
          </p:nvPr>
        </p:nvSpPr>
        <p:spPr/>
        <p:txBody>
          <a:bodyPr/>
          <a:lstStyle/>
          <a:p>
            <a:r>
              <a:rPr lang="en-US" altLang="en-US" sz="3200" dirty="0">
                <a:solidFill>
                  <a:prstClr val="white"/>
                </a:solidFill>
              </a:rPr>
              <a:t>Leadership and Governance Composition</a:t>
            </a:r>
            <a:endParaRPr lang="en-US" dirty="0"/>
          </a:p>
        </p:txBody>
      </p:sp>
      <p:pic>
        <p:nvPicPr>
          <p:cNvPr id="9" name="Content Placeholder 8" descr="The same venn diagram from the previous slide, detailing Leadership and Governance Composition, with the connecting section stating &quot;Joint membership on planning activities.&#10;Section 1: Governing Body or Tribal Council. 1 or more fiscal expert. 1 or more education expert. 1 or more attorney. More members from community.&#10;Section 2: Policy Council (Elected by parents). Parents of children in Head Start or Early Head Start. Community Members. Representatives of all program options.&#10;Section 3: Management Staff. Executive director. Chief financial officer. Head Start director. Key Head Start management staff.">
            <a:extLst>
              <a:ext uri="{FF2B5EF4-FFF2-40B4-BE49-F238E27FC236}">
                <a16:creationId xmlns:a16="http://schemas.microsoft.com/office/drawing/2014/main" id="{A4B1D36C-54B8-482E-9EBA-8397E8A21043}"/>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524001" y="948352"/>
            <a:ext cx="6476999" cy="5905858"/>
          </a:xfrm>
        </p:spPr>
      </p:pic>
    </p:spTree>
    <p:custDataLst>
      <p:tags r:id="rId1"/>
    </p:custDataLst>
    <p:extLst>
      <p:ext uri="{BB962C8B-B14F-4D97-AF65-F5344CB8AC3E}">
        <p14:creationId xmlns:p14="http://schemas.microsoft.com/office/powerpoint/2010/main" val="75989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B4A2F46-AA9E-42DB-9CC6-D8B42F3A5CEF}"/>
              </a:ext>
            </a:extLst>
          </p:cNvPr>
          <p:cNvSpPr>
            <a:spLocks noGrp="1"/>
          </p:cNvSpPr>
          <p:nvPr>
            <p:ph type="title"/>
          </p:nvPr>
        </p:nvSpPr>
        <p:spPr/>
        <p:txBody>
          <a:bodyPr/>
          <a:lstStyle/>
          <a:p>
            <a:r>
              <a:rPr lang="en-US" dirty="0">
                <a:solidFill>
                  <a:prstClr val="white"/>
                </a:solidFill>
              </a:rPr>
              <a:t>Use of Advisory Committees</a:t>
            </a:r>
            <a:endParaRPr lang="en-US" dirty="0"/>
          </a:p>
        </p:txBody>
      </p:sp>
      <p:sp>
        <p:nvSpPr>
          <p:cNvPr id="17" name="Content Placeholder 16">
            <a:extLst>
              <a:ext uri="{FF2B5EF4-FFF2-40B4-BE49-F238E27FC236}">
                <a16:creationId xmlns:a16="http://schemas.microsoft.com/office/drawing/2014/main" id="{DF2566AE-3B5B-4CD7-AFE8-CD38228AF9C8}"/>
              </a:ext>
            </a:extLst>
          </p:cNvPr>
          <p:cNvSpPr>
            <a:spLocks noGrp="1"/>
          </p:cNvSpPr>
          <p:nvPr>
            <p:ph sz="quarter" idx="13"/>
          </p:nvPr>
        </p:nvSpPr>
        <p:spPr/>
        <p:txBody>
          <a:bodyPr/>
          <a:lstStyle/>
          <a:p>
            <a:pPr marL="63500" lvl="1" indent="0">
              <a:spcAft>
                <a:spcPts val="900"/>
              </a:spcAft>
              <a:buClr>
                <a:srgbClr val="418AB3">
                  <a:lumMod val="75000"/>
                </a:srgbClr>
              </a:buClr>
              <a:buNone/>
            </a:pPr>
            <a:r>
              <a:rPr lang="en-US" altLang="en-US" dirty="0">
                <a:solidFill>
                  <a:prstClr val="white"/>
                </a:solidFill>
              </a:rPr>
              <a:t>If a governing body uses an advisory committee to oversee its program governance responsibilities, it must:</a:t>
            </a:r>
          </a:p>
        </p:txBody>
      </p:sp>
      <p:pic>
        <p:nvPicPr>
          <p:cNvPr id="21" name="Content Placeholder 20" descr="Cover of Head Start Program Performance Standards">
            <a:extLst>
              <a:ext uri="{FF2B5EF4-FFF2-40B4-BE49-F238E27FC236}">
                <a16:creationId xmlns:a16="http://schemas.microsoft.com/office/drawing/2014/main" id="{E535077B-4312-4E93-92E8-27DE71BDF026}"/>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096000" y="990600"/>
            <a:ext cx="3281049" cy="3989711"/>
          </a:xfrm>
        </p:spPr>
      </p:pic>
      <p:sp>
        <p:nvSpPr>
          <p:cNvPr id="19" name="Content Placeholder 18">
            <a:extLst>
              <a:ext uri="{FF2B5EF4-FFF2-40B4-BE49-F238E27FC236}">
                <a16:creationId xmlns:a16="http://schemas.microsoft.com/office/drawing/2014/main" id="{38C930A7-CEDA-4584-820C-42C864D1E3F2}"/>
              </a:ext>
            </a:extLst>
          </p:cNvPr>
          <p:cNvSpPr>
            <a:spLocks noGrp="1"/>
          </p:cNvSpPr>
          <p:nvPr>
            <p:ph sz="quarter" idx="15"/>
          </p:nvPr>
        </p:nvSpPr>
        <p:spPr>
          <a:xfrm>
            <a:off x="311150" y="3236913"/>
            <a:ext cx="6394450" cy="3451225"/>
          </a:xfrm>
        </p:spPr>
        <p:txBody>
          <a:bodyPr/>
          <a:lstStyle/>
          <a:p>
            <a:pPr marL="520700" lvl="1" indent="-457200" defTabSz="914400">
              <a:spcBef>
                <a:spcPts val="0"/>
              </a:spcBef>
              <a:spcAft>
                <a:spcPts val="900"/>
              </a:spcAft>
              <a:buFont typeface="Arial" panose="020B0604020202020204" pitchFamily="34" charset="0"/>
              <a:buChar char="•"/>
            </a:pPr>
            <a:r>
              <a:rPr lang="en-US" dirty="0">
                <a:solidFill>
                  <a:srgbClr val="A6B727">
                    <a:lumMod val="50000"/>
                  </a:srgbClr>
                </a:solidFill>
              </a:rPr>
              <a:t>Establish the structure, communication, and oversight in such a way that the governing body/Tribal Council maintains its legal and fiscal responsibility</a:t>
            </a:r>
          </a:p>
          <a:p>
            <a:pPr marL="520700" lvl="1" indent="-457200" defTabSz="914400">
              <a:spcBef>
                <a:spcPts val="0"/>
              </a:spcBef>
              <a:spcAft>
                <a:spcPts val="900"/>
              </a:spcAft>
              <a:buFont typeface="Arial" panose="020B0604020202020204" pitchFamily="34" charset="0"/>
              <a:buChar char="•"/>
            </a:pPr>
            <a:r>
              <a:rPr lang="en-US" dirty="0">
                <a:solidFill>
                  <a:srgbClr val="DF5327">
                    <a:lumMod val="75000"/>
                  </a:srgbClr>
                </a:solidFill>
              </a:rPr>
              <a:t>Notify the responsible HHS official of its intent to establish such a committee</a:t>
            </a:r>
          </a:p>
        </p:txBody>
      </p:sp>
    </p:spTree>
    <p:custDataLst>
      <p:tags r:id="rId1"/>
    </p:custDataLst>
    <p:extLst>
      <p:ext uri="{BB962C8B-B14F-4D97-AF65-F5344CB8AC3E}">
        <p14:creationId xmlns:p14="http://schemas.microsoft.com/office/powerpoint/2010/main" val="386904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4D4D68-1A5A-4FFF-B569-273763049C39}"/>
              </a:ext>
            </a:extLst>
          </p:cNvPr>
          <p:cNvSpPr>
            <a:spLocks noGrp="1"/>
          </p:cNvSpPr>
          <p:nvPr>
            <p:ph type="title"/>
          </p:nvPr>
        </p:nvSpPr>
        <p:spPr/>
        <p:txBody>
          <a:bodyPr/>
          <a:lstStyle/>
          <a:p>
            <a:r>
              <a:rPr lang="en-US" dirty="0"/>
              <a:t>Lessons</a:t>
            </a:r>
          </a:p>
        </p:txBody>
      </p:sp>
      <p:sp>
        <p:nvSpPr>
          <p:cNvPr id="9" name="Content Placeholder 8">
            <a:extLst>
              <a:ext uri="{FF2B5EF4-FFF2-40B4-BE49-F238E27FC236}">
                <a16:creationId xmlns:a16="http://schemas.microsoft.com/office/drawing/2014/main" id="{E160ADDD-DE03-4AEF-B5A4-6F45DF223636}"/>
              </a:ext>
            </a:extLst>
          </p:cNvPr>
          <p:cNvSpPr>
            <a:spLocks noGrp="1"/>
          </p:cNvSpPr>
          <p:nvPr>
            <p:ph sz="quarter" idx="10"/>
          </p:nvPr>
        </p:nvSpPr>
        <p:spPr>
          <a:xfrm>
            <a:off x="512762" y="1509713"/>
            <a:ext cx="3373438" cy="1750304"/>
          </a:xfrm>
        </p:spPr>
        <p:txBody>
          <a:bodyPr/>
          <a:lstStyle/>
          <a:p>
            <a:pPr lvl="0" defTabSz="914400">
              <a:spcBef>
                <a:spcPts val="0"/>
              </a:spcBef>
            </a:pPr>
            <a:r>
              <a:rPr lang="en-US" dirty="0">
                <a:solidFill>
                  <a:prstClr val="white"/>
                </a:solidFill>
              </a:rPr>
              <a:t>Required expertise can be located within the governing body/Tribal Council or advisory committee.</a:t>
            </a:r>
          </a:p>
        </p:txBody>
      </p:sp>
      <p:sp>
        <p:nvSpPr>
          <p:cNvPr id="10" name="Content Placeholder 9">
            <a:extLst>
              <a:ext uri="{FF2B5EF4-FFF2-40B4-BE49-F238E27FC236}">
                <a16:creationId xmlns:a16="http://schemas.microsoft.com/office/drawing/2014/main" id="{BBCB91AC-0FAB-462C-8210-D545A5E8BD2F}"/>
              </a:ext>
            </a:extLst>
          </p:cNvPr>
          <p:cNvSpPr>
            <a:spLocks noGrp="1"/>
          </p:cNvSpPr>
          <p:nvPr>
            <p:ph sz="quarter" idx="11"/>
          </p:nvPr>
        </p:nvSpPr>
        <p:spPr>
          <a:xfrm>
            <a:off x="893762" y="4724400"/>
            <a:ext cx="3373438" cy="1750304"/>
          </a:xfrm>
        </p:spPr>
        <p:txBody>
          <a:bodyPr/>
          <a:lstStyle/>
          <a:p>
            <a:pPr lvl="0" defTabSz="914400">
              <a:spcBef>
                <a:spcPts val="0"/>
              </a:spcBef>
            </a:pPr>
            <a:r>
              <a:rPr lang="en-US" dirty="0">
                <a:solidFill>
                  <a:prstClr val="white"/>
                </a:solidFill>
              </a:rPr>
              <a:t>Policy Council functions must be integrated into whatever alternative structure is designed. </a:t>
            </a:r>
          </a:p>
        </p:txBody>
      </p:sp>
      <p:sp>
        <p:nvSpPr>
          <p:cNvPr id="11" name="Content Placeholder 10">
            <a:extLst>
              <a:ext uri="{FF2B5EF4-FFF2-40B4-BE49-F238E27FC236}">
                <a16:creationId xmlns:a16="http://schemas.microsoft.com/office/drawing/2014/main" id="{44035CFC-9DDB-425F-97DA-F49D1B773381}"/>
              </a:ext>
            </a:extLst>
          </p:cNvPr>
          <p:cNvSpPr>
            <a:spLocks noGrp="1"/>
          </p:cNvSpPr>
          <p:nvPr>
            <p:ph sz="quarter" idx="12"/>
          </p:nvPr>
        </p:nvSpPr>
        <p:spPr>
          <a:xfrm>
            <a:off x="5715000" y="1790700"/>
            <a:ext cx="3225900" cy="2342723"/>
          </a:xfrm>
        </p:spPr>
        <p:txBody>
          <a:bodyPr/>
          <a:lstStyle/>
          <a:p>
            <a:pPr lvl="0" defTabSz="914400">
              <a:spcBef>
                <a:spcPts val="0"/>
              </a:spcBef>
            </a:pPr>
            <a:r>
              <a:rPr lang="en-US" dirty="0">
                <a:solidFill>
                  <a:prstClr val="white"/>
                </a:solidFill>
              </a:rPr>
              <a:t>Staff are sometimes used to fulfill legal and fiscal responsibilities while the advisory committee is being established.</a:t>
            </a:r>
          </a:p>
        </p:txBody>
      </p:sp>
      <p:sp>
        <p:nvSpPr>
          <p:cNvPr id="18" name="Content Placeholder 17">
            <a:extLst>
              <a:ext uri="{FF2B5EF4-FFF2-40B4-BE49-F238E27FC236}">
                <a16:creationId xmlns:a16="http://schemas.microsoft.com/office/drawing/2014/main" id="{B89CCEE8-0D8C-4C78-9EAE-A061687655CF}"/>
              </a:ext>
            </a:extLst>
          </p:cNvPr>
          <p:cNvSpPr>
            <a:spLocks noGrp="1"/>
          </p:cNvSpPr>
          <p:nvPr>
            <p:ph sz="quarter" idx="13"/>
          </p:nvPr>
        </p:nvSpPr>
        <p:spPr/>
        <p:txBody>
          <a:bodyPr/>
          <a:lstStyle/>
          <a:p>
            <a:pPr lvl="0" algn="ctr" defTabSz="914400">
              <a:spcBef>
                <a:spcPts val="0"/>
              </a:spcBef>
            </a:pPr>
            <a:r>
              <a:rPr lang="en-US" dirty="0">
                <a:solidFill>
                  <a:prstClr val="white"/>
                </a:solidFill>
              </a:rPr>
              <a:t>TA can help inform structural decisions.</a:t>
            </a:r>
          </a:p>
        </p:txBody>
      </p:sp>
    </p:spTree>
    <p:custDataLst>
      <p:tags r:id="rId1"/>
    </p:custDataLst>
    <p:extLst>
      <p:ext uri="{BB962C8B-B14F-4D97-AF65-F5344CB8AC3E}">
        <p14:creationId xmlns:p14="http://schemas.microsoft.com/office/powerpoint/2010/main" val="2921433677"/>
      </p:ext>
    </p:extLst>
  </p:cSld>
  <p:clrMapOvr>
    <a:masterClrMapping/>
  </p:clrMapOvr>
  <mc:AlternateContent xmlns:mc="http://schemas.openxmlformats.org/markup-compatibility/2006" xmlns:p14="http://schemas.microsoft.com/office/powerpoint/2010/main">
    <mc:Choice Requires="p14">
      <p:transition spd="slow" p14:dur="2000" advTm="6054"/>
    </mc:Choice>
    <mc:Fallback xmlns="">
      <p:transition spd="slow" advTm="60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0DDC-9B71-4B05-8CA3-389D3CEE3445}"/>
              </a:ext>
            </a:extLst>
          </p:cNvPr>
          <p:cNvSpPr>
            <a:spLocks noGrp="1"/>
          </p:cNvSpPr>
          <p:nvPr>
            <p:ph type="title"/>
          </p:nvPr>
        </p:nvSpPr>
        <p:spPr>
          <a:solidFill>
            <a:srgbClr val="535C13"/>
          </a:solidFill>
        </p:spPr>
        <p:txBody>
          <a:bodyPr/>
          <a:lstStyle/>
          <a:p>
            <a:pPr indent="360363"/>
            <a:r>
              <a:rPr lang="en-US" sz="3200" dirty="0"/>
              <a:t>Six Guiding Principles for A to Z Trainings</a:t>
            </a:r>
          </a:p>
        </p:txBody>
      </p:sp>
      <p:sp>
        <p:nvSpPr>
          <p:cNvPr id="3" name="Content Placeholder 2">
            <a:extLst>
              <a:ext uri="{FF2B5EF4-FFF2-40B4-BE49-F238E27FC236}">
                <a16:creationId xmlns:a16="http://schemas.microsoft.com/office/drawing/2014/main" id="{85E526BC-FE9E-45A8-8D63-10B06B0604C8}"/>
              </a:ext>
            </a:extLst>
          </p:cNvPr>
          <p:cNvSpPr>
            <a:spLocks noGrp="1"/>
          </p:cNvSpPr>
          <p:nvPr>
            <p:ph sz="quarter" idx="10"/>
          </p:nvPr>
        </p:nvSpPr>
        <p:spPr/>
        <p:txBody>
          <a:bodyPr/>
          <a:lstStyle/>
          <a:p>
            <a:pPr marL="0" indent="0" algn="ctr">
              <a:buNone/>
            </a:pPr>
            <a:r>
              <a:rPr lang="en-US" dirty="0"/>
              <a:t>1</a:t>
            </a:r>
          </a:p>
        </p:txBody>
      </p:sp>
      <p:sp>
        <p:nvSpPr>
          <p:cNvPr id="4" name="Content Placeholder 3">
            <a:extLst>
              <a:ext uri="{FF2B5EF4-FFF2-40B4-BE49-F238E27FC236}">
                <a16:creationId xmlns:a16="http://schemas.microsoft.com/office/drawing/2014/main" id="{ACD092EE-BD13-4019-809B-5650A4DF64A0}"/>
              </a:ext>
            </a:extLst>
          </p:cNvPr>
          <p:cNvSpPr>
            <a:spLocks noGrp="1"/>
          </p:cNvSpPr>
          <p:nvPr>
            <p:ph sz="quarter" idx="11"/>
          </p:nvPr>
        </p:nvSpPr>
        <p:spPr/>
        <p:txBody>
          <a:bodyPr/>
          <a:lstStyle/>
          <a:p>
            <a:pPr marL="114300" lvl="0" indent="0" defTabSz="914400">
              <a:spcBef>
                <a:spcPts val="0"/>
              </a:spcBef>
              <a:buNone/>
              <a:defRPr/>
            </a:pPr>
            <a:r>
              <a:rPr lang="en-US" dirty="0"/>
              <a:t>Successful programs are learning organizations.</a:t>
            </a:r>
          </a:p>
        </p:txBody>
      </p:sp>
      <p:sp>
        <p:nvSpPr>
          <p:cNvPr id="5" name="Content Placeholder 4">
            <a:extLst>
              <a:ext uri="{FF2B5EF4-FFF2-40B4-BE49-F238E27FC236}">
                <a16:creationId xmlns:a16="http://schemas.microsoft.com/office/drawing/2014/main" id="{EA4C9D9F-1736-454A-BC19-C6CDE68362F4}"/>
              </a:ext>
            </a:extLst>
          </p:cNvPr>
          <p:cNvSpPr>
            <a:spLocks noGrp="1"/>
          </p:cNvSpPr>
          <p:nvPr>
            <p:ph sz="quarter" idx="12"/>
          </p:nvPr>
        </p:nvSpPr>
        <p:spPr/>
        <p:txBody>
          <a:bodyPr/>
          <a:lstStyle/>
          <a:p>
            <a:pPr marL="0" indent="0" algn="ctr">
              <a:buNone/>
            </a:pPr>
            <a:r>
              <a:rPr lang="en-US" dirty="0"/>
              <a:t>2</a:t>
            </a:r>
          </a:p>
        </p:txBody>
      </p:sp>
      <p:sp>
        <p:nvSpPr>
          <p:cNvPr id="6" name="Content Placeholder 5">
            <a:extLst>
              <a:ext uri="{FF2B5EF4-FFF2-40B4-BE49-F238E27FC236}">
                <a16:creationId xmlns:a16="http://schemas.microsoft.com/office/drawing/2014/main" id="{E7F59C15-65C5-426F-BD41-F2C99D629C4D}"/>
              </a:ext>
            </a:extLst>
          </p:cNvPr>
          <p:cNvSpPr>
            <a:spLocks noGrp="1"/>
          </p:cNvSpPr>
          <p:nvPr>
            <p:ph sz="quarter" idx="13"/>
          </p:nvPr>
        </p:nvSpPr>
        <p:spPr/>
        <p:txBody>
          <a:bodyPr/>
          <a:lstStyle/>
          <a:p>
            <a:pPr marL="88900" indent="0">
              <a:buNone/>
            </a:pPr>
            <a:r>
              <a:rPr lang="en-US" dirty="0"/>
              <a:t>The effective delivery of services grows out of strong systems.</a:t>
            </a:r>
          </a:p>
        </p:txBody>
      </p:sp>
      <p:sp>
        <p:nvSpPr>
          <p:cNvPr id="7" name="Content Placeholder 6">
            <a:extLst>
              <a:ext uri="{FF2B5EF4-FFF2-40B4-BE49-F238E27FC236}">
                <a16:creationId xmlns:a16="http://schemas.microsoft.com/office/drawing/2014/main" id="{5D8058FE-2308-4A24-AADC-94C0D5D30AEB}"/>
              </a:ext>
            </a:extLst>
          </p:cNvPr>
          <p:cNvSpPr>
            <a:spLocks noGrp="1"/>
          </p:cNvSpPr>
          <p:nvPr>
            <p:ph sz="quarter" idx="14"/>
          </p:nvPr>
        </p:nvSpPr>
        <p:spPr/>
        <p:txBody>
          <a:bodyPr/>
          <a:lstStyle/>
          <a:p>
            <a:pPr marL="0" indent="0" algn="ctr">
              <a:buNone/>
            </a:pPr>
            <a:r>
              <a:rPr lang="en-US" dirty="0"/>
              <a:t>3</a:t>
            </a:r>
          </a:p>
        </p:txBody>
      </p:sp>
      <p:sp>
        <p:nvSpPr>
          <p:cNvPr id="9" name="Content Placeholder 8">
            <a:extLst>
              <a:ext uri="{FF2B5EF4-FFF2-40B4-BE49-F238E27FC236}">
                <a16:creationId xmlns:a16="http://schemas.microsoft.com/office/drawing/2014/main" id="{C86935A2-9A6F-4999-826E-C4A19640E967}"/>
              </a:ext>
            </a:extLst>
          </p:cNvPr>
          <p:cNvSpPr>
            <a:spLocks noGrp="1"/>
          </p:cNvSpPr>
          <p:nvPr>
            <p:ph sz="quarter" idx="15"/>
          </p:nvPr>
        </p:nvSpPr>
        <p:spPr/>
        <p:txBody>
          <a:bodyPr/>
          <a:lstStyle/>
          <a:p>
            <a:pPr marL="114300" lvl="0" indent="0" defTabSz="914400">
              <a:spcBef>
                <a:spcPts val="0"/>
              </a:spcBef>
              <a:buNone/>
              <a:defRPr/>
            </a:pPr>
            <a:r>
              <a:rPr lang="en-US" dirty="0">
                <a:solidFill>
                  <a:schemeClr val="bg1"/>
                </a:solidFill>
              </a:rPr>
              <a:t>Sound decision-making is informed by quality data. </a:t>
            </a:r>
          </a:p>
        </p:txBody>
      </p:sp>
      <p:sp>
        <p:nvSpPr>
          <p:cNvPr id="10" name="Content Placeholder 9">
            <a:extLst>
              <a:ext uri="{FF2B5EF4-FFF2-40B4-BE49-F238E27FC236}">
                <a16:creationId xmlns:a16="http://schemas.microsoft.com/office/drawing/2014/main" id="{E77AA60C-0B45-4605-ACC1-70F5AA7C0468}"/>
              </a:ext>
            </a:extLst>
          </p:cNvPr>
          <p:cNvSpPr>
            <a:spLocks noGrp="1"/>
          </p:cNvSpPr>
          <p:nvPr>
            <p:ph sz="quarter" idx="16"/>
          </p:nvPr>
        </p:nvSpPr>
        <p:spPr/>
        <p:txBody>
          <a:bodyPr/>
          <a:lstStyle/>
          <a:p>
            <a:pPr marL="0" indent="0" algn="ctr">
              <a:buNone/>
            </a:pPr>
            <a:r>
              <a:rPr lang="en-US" dirty="0"/>
              <a:t>4</a:t>
            </a:r>
          </a:p>
        </p:txBody>
      </p:sp>
      <p:sp>
        <p:nvSpPr>
          <p:cNvPr id="11" name="Content Placeholder 10">
            <a:extLst>
              <a:ext uri="{FF2B5EF4-FFF2-40B4-BE49-F238E27FC236}">
                <a16:creationId xmlns:a16="http://schemas.microsoft.com/office/drawing/2014/main" id="{0D44E223-D80F-4233-BC21-046E3D3ED3EF}"/>
              </a:ext>
            </a:extLst>
          </p:cNvPr>
          <p:cNvSpPr>
            <a:spLocks noGrp="1"/>
          </p:cNvSpPr>
          <p:nvPr>
            <p:ph sz="quarter" idx="17"/>
          </p:nvPr>
        </p:nvSpPr>
        <p:spPr/>
        <p:txBody>
          <a:bodyPr/>
          <a:lstStyle/>
          <a:p>
            <a:pPr marL="114300" lvl="0" indent="0" defTabSz="914400">
              <a:spcBef>
                <a:spcPts val="0"/>
              </a:spcBef>
              <a:buNone/>
              <a:defRPr/>
            </a:pPr>
            <a:r>
              <a:rPr lang="en-US" dirty="0"/>
              <a:t>Relationship-building is at the heart of transformational leadership.</a:t>
            </a:r>
          </a:p>
        </p:txBody>
      </p:sp>
      <p:sp>
        <p:nvSpPr>
          <p:cNvPr id="12" name="Content Placeholder 11">
            <a:extLst>
              <a:ext uri="{FF2B5EF4-FFF2-40B4-BE49-F238E27FC236}">
                <a16:creationId xmlns:a16="http://schemas.microsoft.com/office/drawing/2014/main" id="{3C80A468-F220-4443-94A7-B21BCB154721}"/>
              </a:ext>
            </a:extLst>
          </p:cNvPr>
          <p:cNvSpPr>
            <a:spLocks noGrp="1"/>
          </p:cNvSpPr>
          <p:nvPr>
            <p:ph sz="quarter" idx="18"/>
          </p:nvPr>
        </p:nvSpPr>
        <p:spPr/>
        <p:txBody>
          <a:bodyPr/>
          <a:lstStyle/>
          <a:p>
            <a:pPr marL="0" indent="0" algn="ctr">
              <a:buNone/>
            </a:pPr>
            <a:r>
              <a:rPr lang="en-US" dirty="0"/>
              <a:t>5</a:t>
            </a:r>
          </a:p>
        </p:txBody>
      </p:sp>
      <p:sp>
        <p:nvSpPr>
          <p:cNvPr id="13" name="Content Placeholder 12">
            <a:extLst>
              <a:ext uri="{FF2B5EF4-FFF2-40B4-BE49-F238E27FC236}">
                <a16:creationId xmlns:a16="http://schemas.microsoft.com/office/drawing/2014/main" id="{587C93F8-5E86-43D8-9216-0358C34276CA}"/>
              </a:ext>
            </a:extLst>
          </p:cNvPr>
          <p:cNvSpPr>
            <a:spLocks noGrp="1"/>
          </p:cNvSpPr>
          <p:nvPr>
            <p:ph sz="quarter" idx="19"/>
          </p:nvPr>
        </p:nvSpPr>
        <p:spPr/>
        <p:txBody>
          <a:bodyPr/>
          <a:lstStyle/>
          <a:p>
            <a:pPr marL="88900" indent="0">
              <a:buNone/>
            </a:pPr>
            <a:r>
              <a:rPr lang="en-US" dirty="0"/>
              <a:t>School readiness for all is our driving goal.</a:t>
            </a:r>
          </a:p>
        </p:txBody>
      </p:sp>
      <p:sp>
        <p:nvSpPr>
          <p:cNvPr id="14" name="Content Placeholder 13">
            <a:extLst>
              <a:ext uri="{FF2B5EF4-FFF2-40B4-BE49-F238E27FC236}">
                <a16:creationId xmlns:a16="http://schemas.microsoft.com/office/drawing/2014/main" id="{A68103EF-5F0F-4034-AC1B-4450EEE351E6}"/>
              </a:ext>
            </a:extLst>
          </p:cNvPr>
          <p:cNvSpPr>
            <a:spLocks noGrp="1"/>
          </p:cNvSpPr>
          <p:nvPr>
            <p:ph sz="quarter" idx="20"/>
          </p:nvPr>
        </p:nvSpPr>
        <p:spPr/>
        <p:txBody>
          <a:bodyPr/>
          <a:lstStyle/>
          <a:p>
            <a:pPr marL="0" indent="0" algn="ctr">
              <a:buNone/>
            </a:pPr>
            <a:r>
              <a:rPr lang="en-US" dirty="0"/>
              <a:t>6</a:t>
            </a:r>
          </a:p>
        </p:txBody>
      </p:sp>
      <p:sp>
        <p:nvSpPr>
          <p:cNvPr id="15" name="Content Placeholder 14">
            <a:extLst>
              <a:ext uri="{FF2B5EF4-FFF2-40B4-BE49-F238E27FC236}">
                <a16:creationId xmlns:a16="http://schemas.microsoft.com/office/drawing/2014/main" id="{D5B35934-BA87-4FA6-A90B-CB178F124C65}"/>
              </a:ext>
            </a:extLst>
          </p:cNvPr>
          <p:cNvSpPr>
            <a:spLocks noGrp="1"/>
          </p:cNvSpPr>
          <p:nvPr>
            <p:ph sz="quarter" idx="21"/>
          </p:nvPr>
        </p:nvSpPr>
        <p:spPr/>
        <p:txBody>
          <a:bodyPr/>
          <a:lstStyle/>
          <a:p>
            <a:pPr marL="177800" indent="0">
              <a:buNone/>
            </a:pPr>
            <a:r>
              <a:rPr lang="en-US" dirty="0"/>
              <a:t>Culturally and linguistically diverse organizations rely on intentional, specific, and coordinated approaches.</a:t>
            </a:r>
          </a:p>
        </p:txBody>
      </p:sp>
    </p:spTree>
    <p:custDataLst>
      <p:tags r:id="rId1"/>
    </p:custDataLst>
    <p:extLst>
      <p:ext uri="{BB962C8B-B14F-4D97-AF65-F5344CB8AC3E}">
        <p14:creationId xmlns:p14="http://schemas.microsoft.com/office/powerpoint/2010/main" val="395953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210105-5B6A-477D-BA1F-14D8272B7D8E}"/>
              </a:ext>
            </a:extLst>
          </p:cNvPr>
          <p:cNvSpPr>
            <a:spLocks noGrp="1"/>
          </p:cNvSpPr>
          <p:nvPr>
            <p:ph type="title"/>
          </p:nvPr>
        </p:nvSpPr>
        <p:spPr/>
        <p:txBody>
          <a:bodyPr/>
          <a:lstStyle/>
          <a:p>
            <a:r>
              <a:rPr lang="en-US" dirty="0">
                <a:solidFill>
                  <a:prstClr val="white"/>
                </a:solidFill>
              </a:rPr>
              <a:t>Leadership and Governance: Processes</a:t>
            </a:r>
            <a:endParaRPr lang="en-US" dirty="0"/>
          </a:p>
        </p:txBody>
      </p:sp>
    </p:spTree>
    <p:custDataLst>
      <p:tags r:id="rId1"/>
    </p:custDataLst>
    <p:extLst>
      <p:ext uri="{BB962C8B-B14F-4D97-AF65-F5344CB8AC3E}">
        <p14:creationId xmlns:p14="http://schemas.microsoft.com/office/powerpoint/2010/main" val="1401992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0AE9D77-5184-4A3D-B995-7F3A022FAFAE}"/>
              </a:ext>
            </a:extLst>
          </p:cNvPr>
          <p:cNvSpPr>
            <a:spLocks noGrp="1"/>
          </p:cNvSpPr>
          <p:nvPr>
            <p:ph type="title"/>
          </p:nvPr>
        </p:nvSpPr>
        <p:spPr/>
        <p:txBody>
          <a:bodyPr/>
          <a:lstStyle/>
          <a:p>
            <a:r>
              <a:rPr lang="en-US" dirty="0">
                <a:solidFill>
                  <a:prstClr val="white"/>
                </a:solidFill>
              </a:rPr>
              <a:t>Mission Possible Activity</a:t>
            </a:r>
            <a:endParaRPr lang="en-US" dirty="0"/>
          </a:p>
        </p:txBody>
      </p:sp>
      <p:sp>
        <p:nvSpPr>
          <p:cNvPr id="12" name="Content Placeholder 11">
            <a:extLst>
              <a:ext uri="{FF2B5EF4-FFF2-40B4-BE49-F238E27FC236}">
                <a16:creationId xmlns:a16="http://schemas.microsoft.com/office/drawing/2014/main" id="{6FA37AC2-18D0-4F73-809E-53C5C0309812}"/>
              </a:ext>
            </a:extLst>
          </p:cNvPr>
          <p:cNvSpPr>
            <a:spLocks noGrp="1"/>
          </p:cNvSpPr>
          <p:nvPr>
            <p:ph sz="quarter" idx="13"/>
          </p:nvPr>
        </p:nvSpPr>
        <p:spPr>
          <a:xfrm>
            <a:off x="457200" y="1552575"/>
            <a:ext cx="4495800" cy="4641850"/>
          </a:xfrm>
        </p:spPr>
        <p:txBody>
          <a:bodyPr/>
          <a:lstStyle/>
          <a:p>
            <a:pPr lvl="0">
              <a:spcAft>
                <a:spcPts val="1500"/>
              </a:spcAft>
              <a:buClr>
                <a:prstClr val="white"/>
              </a:buClr>
            </a:pPr>
            <a:r>
              <a:rPr lang="en-US" dirty="0">
                <a:solidFill>
                  <a:prstClr val="white"/>
                </a:solidFill>
              </a:rPr>
              <a:t>Draw tasks from your envelope one at a time</a:t>
            </a:r>
          </a:p>
          <a:p>
            <a:pPr lvl="0">
              <a:spcAft>
                <a:spcPts val="1500"/>
              </a:spcAft>
              <a:buClr>
                <a:prstClr val="white"/>
              </a:buClr>
            </a:pPr>
            <a:r>
              <a:rPr lang="en-US" dirty="0">
                <a:solidFill>
                  <a:prstClr val="white"/>
                </a:solidFill>
              </a:rPr>
              <a:t>Place them where they go on the handout</a:t>
            </a:r>
          </a:p>
          <a:p>
            <a:pPr lvl="0">
              <a:spcAft>
                <a:spcPts val="1500"/>
              </a:spcAft>
              <a:buClr>
                <a:prstClr val="white"/>
              </a:buClr>
            </a:pPr>
            <a:r>
              <a:rPr lang="en-US" dirty="0">
                <a:solidFill>
                  <a:prstClr val="white"/>
                </a:solidFill>
              </a:rPr>
              <a:t>Use </a:t>
            </a:r>
            <a:r>
              <a:rPr lang="en-US" i="1" dirty="0">
                <a:solidFill>
                  <a:prstClr val="white"/>
                </a:solidFill>
              </a:rPr>
              <a:t>Head Start Program Governance Reference Book </a:t>
            </a:r>
            <a:r>
              <a:rPr lang="en-US" dirty="0">
                <a:solidFill>
                  <a:prstClr val="white"/>
                </a:solidFill>
              </a:rPr>
              <a:t>for guidance</a:t>
            </a:r>
          </a:p>
          <a:p>
            <a:pPr lvl="0">
              <a:spcAft>
                <a:spcPts val="1500"/>
              </a:spcAft>
              <a:buClr>
                <a:prstClr val="white"/>
              </a:buClr>
            </a:pPr>
            <a:r>
              <a:rPr lang="en-US" dirty="0">
                <a:solidFill>
                  <a:prstClr val="white"/>
                </a:solidFill>
              </a:rPr>
              <a:t>Take 20 minutes</a:t>
            </a:r>
          </a:p>
        </p:txBody>
      </p:sp>
      <p:pic>
        <p:nvPicPr>
          <p:cNvPr id="15" name="Content Placeholder 14" descr="Image of &quot;Mission Possible Acivity Instructions&quot;. ">
            <a:extLst>
              <a:ext uri="{FF2B5EF4-FFF2-40B4-BE49-F238E27FC236}">
                <a16:creationId xmlns:a16="http://schemas.microsoft.com/office/drawing/2014/main" id="{7B3B4069-E840-433C-A7A8-805086A979E8}"/>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572000" y="1157373"/>
            <a:ext cx="4673032" cy="5624428"/>
          </a:xfrm>
        </p:spPr>
      </p:pic>
    </p:spTree>
    <p:custDataLst>
      <p:tags r:id="rId1"/>
    </p:custDataLst>
    <p:extLst>
      <p:ext uri="{BB962C8B-B14F-4D97-AF65-F5344CB8AC3E}">
        <p14:creationId xmlns:p14="http://schemas.microsoft.com/office/powerpoint/2010/main" val="186349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dirty="0"/>
              <a:t>Key Activities: Developing Bylaws</a:t>
            </a:r>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1742120077"/>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solidFill>
                            <a:schemeClr val="bg1"/>
                          </a:solidFill>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975162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dirty="0"/>
              <a:t>Key Activities: Developing Bylaws </a:t>
            </a:r>
          </a:p>
        </p:txBody>
      </p:sp>
      <p:graphicFrame>
        <p:nvGraphicFramePr>
          <p:cNvPr id="6" name="Content Placeholder 3">
            <a:extLst>
              <a:ext uri="{FF2B5EF4-FFF2-40B4-BE49-F238E27FC236}">
                <a16:creationId xmlns:a16="http://schemas.microsoft.com/office/drawing/2014/main" id="{1CEC2D94-0837-4364-B733-CA96E49032E8}"/>
              </a:ext>
            </a:extLst>
          </p:cNvPr>
          <p:cNvGraphicFramePr>
            <a:graphicFrameLocks noGrp="1"/>
          </p:cNvGraphicFramePr>
          <p:nvPr>
            <p:ph sz="quarter" idx="10"/>
            <p:extLst>
              <p:ext uri="{D42A27DB-BD31-4B8C-83A1-F6EECF244321}">
                <p14:modId xmlns:p14="http://schemas.microsoft.com/office/powerpoint/2010/main" val="535396262"/>
              </p:ext>
            </p:extLst>
          </p:nvPr>
        </p:nvGraphicFramePr>
        <p:xfrm>
          <a:off x="1675535" y="2514600"/>
          <a:ext cx="5792930" cy="2350696"/>
        </p:xfrm>
        <a:graphic>
          <a:graphicData uri="http://schemas.openxmlformats.org/drawingml/2006/table">
            <a:tbl>
              <a:tblPr firstRow="1" bandRow="1"/>
              <a:tblGrid>
                <a:gridCol w="1829665">
                  <a:extLst>
                    <a:ext uri="{9D8B030D-6E8A-4147-A177-3AD203B41FA5}">
                      <a16:colId xmlns:a16="http://schemas.microsoft.com/office/drawing/2014/main" val="3472850614"/>
                    </a:ext>
                  </a:extLst>
                </a:gridCol>
                <a:gridCol w="3963265">
                  <a:extLst>
                    <a:ext uri="{9D8B030D-6E8A-4147-A177-3AD203B41FA5}">
                      <a16:colId xmlns:a16="http://schemas.microsoft.com/office/drawing/2014/main" val="20001"/>
                    </a:ext>
                  </a:extLst>
                </a:gridCol>
              </a:tblGrid>
              <a:tr h="706167">
                <a:tc>
                  <a:txBody>
                    <a:bodyPr/>
                    <a:lstStyle/>
                    <a:p>
                      <a:pPr algn="ctr"/>
                      <a:r>
                        <a:rPr lang="en-US" sz="2000" b="1" dirty="0">
                          <a:solidFill>
                            <a:schemeClr val="bg1"/>
                          </a:solidFill>
                          <a:latin typeface="+mn-lt"/>
                        </a:rPr>
                        <a:t>Activity</a:t>
                      </a:r>
                    </a:p>
                  </a:txBody>
                  <a:tcPr marL="141233" marR="141233" marT="70617" marB="7061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Management Team</a:t>
                      </a:r>
                    </a:p>
                  </a:txBody>
                  <a:tcPr marL="141233" marR="141233" marT="70617" marB="7061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75000"/>
                      </a:srgbClr>
                    </a:solidFill>
                  </a:tcPr>
                </a:tc>
                <a:extLst>
                  <a:ext uri="{0D108BD9-81ED-4DB2-BD59-A6C34878D82A}">
                    <a16:rowId xmlns:a16="http://schemas.microsoft.com/office/drawing/2014/main" val="10000"/>
                  </a:ext>
                </a:extLst>
              </a:tr>
              <a:tr h="4270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a:solidFill>
                            <a:schemeClr val="tx1"/>
                          </a:solidFill>
                        </a:rPr>
                        <a:t>Policies and Procedures</a:t>
                      </a:r>
                      <a:endParaRPr lang="en-US" sz="1100" dirty="0"/>
                    </a:p>
                  </a:txBody>
                  <a:tcPr marL="141233" marR="141233" marT="70617" marB="7061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141233" marR="141233" marT="70617" marB="7061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924175">
                <a:tc>
                  <a:txBody>
                    <a:bodyPr/>
                    <a:lstStyle/>
                    <a:p>
                      <a:pPr algn="ctr"/>
                      <a:r>
                        <a:rPr lang="en-US" sz="1700" b="1" dirty="0">
                          <a:solidFill>
                            <a:schemeClr val="tx1"/>
                          </a:solidFill>
                          <a:latin typeface="+mn-lt"/>
                        </a:rPr>
                        <a:t>Developing</a:t>
                      </a:r>
                      <a:r>
                        <a:rPr lang="en-US" sz="1700" b="1" baseline="0" dirty="0">
                          <a:solidFill>
                            <a:schemeClr val="tx1"/>
                          </a:solidFill>
                          <a:latin typeface="+mn-lt"/>
                        </a:rPr>
                        <a:t> </a:t>
                      </a:r>
                      <a:r>
                        <a:rPr lang="en-US" sz="1700" b="1" dirty="0">
                          <a:solidFill>
                            <a:schemeClr val="tx1"/>
                          </a:solidFill>
                          <a:latin typeface="+mn-lt"/>
                        </a:rPr>
                        <a:t>Bylaws</a:t>
                      </a:r>
                    </a:p>
                  </a:txBody>
                  <a:tcPr marL="141233" marR="141233" marT="70617" marB="7061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latin typeface="+mn-lt"/>
                        </a:rPr>
                        <a:t>D</a:t>
                      </a:r>
                      <a:r>
                        <a:rPr lang="en-US" sz="1700" baseline="0" dirty="0">
                          <a:latin typeface="+mn-lt"/>
                        </a:rPr>
                        <a:t>raft governing body/Tribal Council and Policy Council bylaws and amendments</a:t>
                      </a:r>
                      <a:endParaRPr lang="en-US" sz="1700" dirty="0">
                        <a:latin typeface="+mn-lt"/>
                      </a:endParaRPr>
                    </a:p>
                  </a:txBody>
                  <a:tcPr marL="141233" marR="141233" marT="70617" marB="70617">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952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dirty="0"/>
              <a:t>Key Activities: Developing Bylaws  </a:t>
            </a:r>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1401406327"/>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127253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dirty="0"/>
              <a:t>Key Activities: Developing Bylaws   </a:t>
            </a:r>
          </a:p>
        </p:txBody>
      </p:sp>
      <p:graphicFrame>
        <p:nvGraphicFramePr>
          <p:cNvPr id="7" name="Content Placeholder 3">
            <a:extLst>
              <a:ext uri="{FF2B5EF4-FFF2-40B4-BE49-F238E27FC236}">
                <a16:creationId xmlns:a16="http://schemas.microsoft.com/office/drawing/2014/main" id="{32C3098C-87DD-41BF-A0F6-0930D898FA88}"/>
              </a:ext>
            </a:extLst>
          </p:cNvPr>
          <p:cNvGraphicFramePr>
            <a:graphicFrameLocks noGrp="1"/>
          </p:cNvGraphicFramePr>
          <p:nvPr>
            <p:ph sz="quarter" idx="10"/>
            <p:extLst>
              <p:ext uri="{D42A27DB-BD31-4B8C-83A1-F6EECF244321}">
                <p14:modId xmlns:p14="http://schemas.microsoft.com/office/powerpoint/2010/main" val="2251028596"/>
              </p:ext>
            </p:extLst>
          </p:nvPr>
        </p:nvGraphicFramePr>
        <p:xfrm>
          <a:off x="1655996" y="2514600"/>
          <a:ext cx="5832008" cy="2682073"/>
        </p:xfrm>
        <a:graphic>
          <a:graphicData uri="http://schemas.openxmlformats.org/drawingml/2006/table">
            <a:tbl>
              <a:tblPr firstRow="1" bandRow="1"/>
              <a:tblGrid>
                <a:gridCol w="1679632">
                  <a:extLst>
                    <a:ext uri="{9D8B030D-6E8A-4147-A177-3AD203B41FA5}">
                      <a16:colId xmlns:a16="http://schemas.microsoft.com/office/drawing/2014/main" val="20000"/>
                    </a:ext>
                  </a:extLst>
                </a:gridCol>
                <a:gridCol w="4152376">
                  <a:extLst>
                    <a:ext uri="{9D8B030D-6E8A-4147-A177-3AD203B41FA5}">
                      <a16:colId xmlns:a16="http://schemas.microsoft.com/office/drawing/2014/main" val="20002"/>
                    </a:ext>
                  </a:extLst>
                </a:gridCol>
              </a:tblGrid>
              <a:tr h="707449">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000" dirty="0">
                          <a:latin typeface="+mn-lt"/>
                        </a:rPr>
                        <a:t>Activity</a:t>
                      </a:r>
                    </a:p>
                  </a:txBody>
                  <a:tcPr marL="141490" marR="141490" marT="70746" marB="7074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000" dirty="0">
                          <a:latin typeface="+mn-lt"/>
                        </a:rPr>
                        <a:t>Policy Council/Committee </a:t>
                      </a:r>
                    </a:p>
                  </a:txBody>
                  <a:tcPr marL="141490" marR="141490" marT="70746" marB="7074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extLst>
                  <a:ext uri="{0D108BD9-81ED-4DB2-BD59-A6C34878D82A}">
                    <a16:rowId xmlns:a16="http://schemas.microsoft.com/office/drawing/2014/main" val="10000"/>
                  </a:ext>
                </a:extLst>
              </a:tr>
              <a:tr h="42783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a:solidFill>
                            <a:schemeClr val="tx1"/>
                          </a:solidFill>
                        </a:rPr>
                        <a:t>Policies and Procedures</a:t>
                      </a:r>
                    </a:p>
                  </a:txBody>
                  <a:tcPr marL="141490" marR="141490" marT="70746" marB="70746"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900" b="1" dirty="0">
                        <a:solidFill>
                          <a:schemeClr val="tx1"/>
                        </a:solidFill>
                      </a:endParaRPr>
                    </a:p>
                  </a:txBody>
                  <a:tcPr marL="141490" marR="141490" marT="70746" marB="7074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925853">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700" b="1" dirty="0">
                          <a:solidFill>
                            <a:schemeClr val="tx1"/>
                          </a:solidFill>
                          <a:latin typeface="+mn-lt"/>
                        </a:rPr>
                        <a:t>Developing</a:t>
                      </a:r>
                      <a:r>
                        <a:rPr lang="en-US" sz="1700" b="1" baseline="0" dirty="0">
                          <a:solidFill>
                            <a:schemeClr val="tx1"/>
                          </a:solidFill>
                          <a:latin typeface="+mn-lt"/>
                        </a:rPr>
                        <a:t> </a:t>
                      </a:r>
                      <a:r>
                        <a:rPr lang="en-US" sz="1700" b="1" dirty="0">
                          <a:solidFill>
                            <a:schemeClr val="tx1"/>
                          </a:solidFill>
                          <a:latin typeface="+mn-lt"/>
                        </a:rPr>
                        <a:t>Bylaws</a:t>
                      </a:r>
                    </a:p>
                  </a:txBody>
                  <a:tcPr marL="141490" marR="141490" marT="70746" marB="7074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800" kern="1200" dirty="0">
                          <a:solidFill>
                            <a:schemeClr val="dk1"/>
                          </a:solidFill>
                          <a:effectLst/>
                          <a:latin typeface="+mn-lt"/>
                          <a:ea typeface="+mn-ea"/>
                          <a:cs typeface="+mn-cs"/>
                        </a:rPr>
                        <a:t>Submit decisions regarding Policy Council bylaws to governing body/Tribal Council</a:t>
                      </a:r>
                      <a:r>
                        <a:rPr lang="en-US" sz="1600" dirty="0">
                          <a:effectLst/>
                          <a:latin typeface="+mn-lt"/>
                        </a:rPr>
                        <a:t> </a:t>
                      </a:r>
                      <a:endParaRPr lang="en-US" sz="1700" dirty="0">
                        <a:latin typeface="+mn-lt"/>
                      </a:endParaRPr>
                    </a:p>
                  </a:txBody>
                  <a:tcPr marL="141490" marR="141490" marT="70746" marB="70746">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066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dirty="0"/>
              <a:t>Key Activities: Developing Bylaws    </a:t>
            </a:r>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1549009190"/>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365051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dirty="0"/>
              <a:t>Key Activities: Developing Bylaws     </a:t>
            </a:r>
          </a:p>
        </p:txBody>
      </p:sp>
      <p:graphicFrame>
        <p:nvGraphicFramePr>
          <p:cNvPr id="6" name="Content Placeholder 3">
            <a:extLst>
              <a:ext uri="{FF2B5EF4-FFF2-40B4-BE49-F238E27FC236}">
                <a16:creationId xmlns:a16="http://schemas.microsoft.com/office/drawing/2014/main" id="{878FFF7E-851A-4D63-A56A-8072E3EF191D}"/>
              </a:ext>
            </a:extLst>
          </p:cNvPr>
          <p:cNvGraphicFramePr>
            <a:graphicFrameLocks noGrp="1"/>
          </p:cNvGraphicFramePr>
          <p:nvPr>
            <p:ph sz="quarter" idx="10"/>
            <p:extLst>
              <p:ext uri="{D42A27DB-BD31-4B8C-83A1-F6EECF244321}">
                <p14:modId xmlns:p14="http://schemas.microsoft.com/office/powerpoint/2010/main" val="539535496"/>
              </p:ext>
            </p:extLst>
          </p:nvPr>
        </p:nvGraphicFramePr>
        <p:xfrm>
          <a:off x="1658074" y="2508315"/>
          <a:ext cx="5827852" cy="2420490"/>
        </p:xfrm>
        <a:graphic>
          <a:graphicData uri="http://schemas.openxmlformats.org/drawingml/2006/table">
            <a:tbl>
              <a:tblPr firstRow="1" bandRow="1"/>
              <a:tblGrid>
                <a:gridCol w="1651796">
                  <a:extLst>
                    <a:ext uri="{9D8B030D-6E8A-4147-A177-3AD203B41FA5}">
                      <a16:colId xmlns:a16="http://schemas.microsoft.com/office/drawing/2014/main" val="20000"/>
                    </a:ext>
                  </a:extLst>
                </a:gridCol>
                <a:gridCol w="4176056">
                  <a:extLst>
                    <a:ext uri="{9D8B030D-6E8A-4147-A177-3AD203B41FA5}">
                      <a16:colId xmlns:a16="http://schemas.microsoft.com/office/drawing/2014/main" val="20003"/>
                    </a:ext>
                  </a:extLst>
                </a:gridCol>
              </a:tblGrid>
              <a:tr h="179941">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000" dirty="0">
                          <a:latin typeface="+mn-lt"/>
                        </a:rPr>
                        <a:t>Activity</a:t>
                      </a:r>
                    </a:p>
                  </a:txBody>
                  <a:tcPr marL="141348" marR="141348" marT="70675" marB="7067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Governing Body/Tribal Council</a:t>
                      </a:r>
                    </a:p>
                  </a:txBody>
                  <a:tcPr marL="141348" marR="141348" marT="70675" marB="70675"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4274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900" b="1" dirty="0">
                          <a:solidFill>
                            <a:schemeClr val="tx1"/>
                          </a:solidFill>
                        </a:rPr>
                        <a:t>Policies and Procedures</a:t>
                      </a:r>
                    </a:p>
                  </a:txBody>
                  <a:tcPr marL="141348" marR="141348" marT="70675" marB="70675"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900" b="1" dirty="0">
                        <a:solidFill>
                          <a:schemeClr val="tx1"/>
                        </a:solidFill>
                      </a:endParaRPr>
                    </a:p>
                  </a:txBody>
                  <a:tcPr marL="141348" marR="141348" marT="70675" marB="7067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9249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700" b="1" dirty="0">
                          <a:solidFill>
                            <a:schemeClr val="tx1"/>
                          </a:solidFill>
                          <a:latin typeface="+mn-lt"/>
                        </a:rPr>
                        <a:t>Developing</a:t>
                      </a:r>
                      <a:r>
                        <a:rPr lang="en-US" sz="1700" b="1" baseline="0" dirty="0">
                          <a:solidFill>
                            <a:schemeClr val="tx1"/>
                          </a:solidFill>
                          <a:latin typeface="+mn-lt"/>
                        </a:rPr>
                        <a:t> </a:t>
                      </a:r>
                      <a:r>
                        <a:rPr lang="en-US" sz="1700" b="1" dirty="0">
                          <a:solidFill>
                            <a:schemeClr val="tx1"/>
                          </a:solidFill>
                          <a:latin typeface="+mn-lt"/>
                        </a:rPr>
                        <a:t>Bylaws</a:t>
                      </a:r>
                    </a:p>
                  </a:txBody>
                  <a:tcPr marL="141348" marR="141348" marT="70675" marB="7067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Adopt bylaws and amendments for governing body/Tribal Council and Policy Council</a:t>
                      </a:r>
                      <a:r>
                        <a:rPr lang="en-US" sz="1600" dirty="0">
                          <a:effectLst/>
                          <a:latin typeface="+mn-lt"/>
                        </a:rPr>
                        <a:t> </a:t>
                      </a:r>
                      <a:endParaRPr lang="en-US" sz="1700" dirty="0">
                        <a:latin typeface="+mn-lt"/>
                      </a:endParaRPr>
                    </a:p>
                  </a:txBody>
                  <a:tcPr marL="141348" marR="141348" marT="70675" marB="70675">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4095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sz="3000" dirty="0">
                <a:solidFill>
                  <a:prstClr val="white"/>
                </a:solidFill>
              </a:rPr>
              <a:t>Key Activities: Developing Governance Structure</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1946257748"/>
              </p:ext>
            </p:extLst>
          </p:nvPr>
        </p:nvGraphicFramePr>
        <p:xfrm>
          <a:off x="16529" y="1086470"/>
          <a:ext cx="9099335"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08995">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planning committee with focus 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1112058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sz="3000" dirty="0">
                <a:solidFill>
                  <a:prstClr val="white"/>
                </a:solidFill>
              </a:rPr>
              <a:t>Key Activities: Developing Governance Structure </a:t>
            </a:r>
            <a:endParaRPr lang="en-US" dirty="0"/>
          </a:p>
        </p:txBody>
      </p:sp>
      <p:graphicFrame>
        <p:nvGraphicFramePr>
          <p:cNvPr id="6" name="Content Placeholder 3">
            <a:extLst>
              <a:ext uri="{FF2B5EF4-FFF2-40B4-BE49-F238E27FC236}">
                <a16:creationId xmlns:a16="http://schemas.microsoft.com/office/drawing/2014/main" id="{7C46C8EF-9A0A-47AA-AD7E-F1551FFDE5A4}"/>
              </a:ext>
            </a:extLst>
          </p:cNvPr>
          <p:cNvGraphicFramePr>
            <a:graphicFrameLocks noGrp="1"/>
          </p:cNvGraphicFramePr>
          <p:nvPr>
            <p:ph sz="quarter" idx="10"/>
            <p:extLst>
              <p:ext uri="{D42A27DB-BD31-4B8C-83A1-F6EECF244321}">
                <p14:modId xmlns:p14="http://schemas.microsoft.com/office/powerpoint/2010/main" val="3860278642"/>
              </p:ext>
            </p:extLst>
          </p:nvPr>
        </p:nvGraphicFramePr>
        <p:xfrm>
          <a:off x="391909" y="1295400"/>
          <a:ext cx="8360182" cy="4849613"/>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596650">
                  <a:extLst>
                    <a:ext uri="{9D8B030D-6E8A-4147-A177-3AD203B41FA5}">
                      <a16:colId xmlns:a16="http://schemas.microsoft.com/office/drawing/2014/main" val="20000"/>
                    </a:ext>
                  </a:extLst>
                </a:gridCol>
                <a:gridCol w="6763532">
                  <a:extLst>
                    <a:ext uri="{9D8B030D-6E8A-4147-A177-3AD203B41FA5}">
                      <a16:colId xmlns:a16="http://schemas.microsoft.com/office/drawing/2014/main" val="4171675007"/>
                    </a:ext>
                  </a:extLst>
                </a:gridCol>
              </a:tblGrid>
              <a:tr h="598711">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700" dirty="0">
                          <a:latin typeface="+mn-lt"/>
                        </a:rPr>
                        <a:t>Activity</a:t>
                      </a:r>
                    </a:p>
                  </a:txBody>
                  <a:tcPr marL="116714" marR="116714" marT="58357" marB="5835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p>
                      <a:pPr algn="ctr"/>
                      <a:r>
                        <a:rPr lang="en-US" sz="1700" b="1" dirty="0">
                          <a:solidFill>
                            <a:schemeClr val="bg1"/>
                          </a:solidFill>
                          <a:latin typeface="+mn-lt"/>
                        </a:rPr>
                        <a:t>Management Team</a:t>
                      </a:r>
                    </a:p>
                  </a:txBody>
                  <a:tcPr marL="116714" marR="116714" marT="58357" marB="5835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75000"/>
                      </a:srgbClr>
                    </a:solidFill>
                  </a:tcPr>
                </a:tc>
                <a:extLst>
                  <a:ext uri="{0D108BD9-81ED-4DB2-BD59-A6C34878D82A}">
                    <a16:rowId xmlns:a16="http://schemas.microsoft.com/office/drawing/2014/main" val="10000"/>
                  </a:ext>
                </a:extLst>
              </a:tr>
              <a:tr h="362074">
                <a:tc>
                  <a:txBody>
                    <a:bodyPr/>
                    <a:lstStyle/>
                    <a:p>
                      <a:pPr algn="ctr"/>
                      <a:r>
                        <a:rPr lang="en-US" sz="1600" b="1" dirty="0">
                          <a:solidFill>
                            <a:schemeClr val="tx1"/>
                          </a:solidFill>
                        </a:rPr>
                        <a:t>Policies and Procedures</a:t>
                      </a:r>
                    </a:p>
                  </a:txBody>
                  <a:tcPr marL="95587" marR="95587" marT="47794" marB="47794"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b="1" dirty="0">
                        <a:solidFill>
                          <a:schemeClr val="tx1"/>
                        </a:solidFill>
                      </a:endParaRPr>
                    </a:p>
                  </a:txBody>
                  <a:tcPr marL="95587" marR="95587" marT="47794" marB="4779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340239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600" b="1" baseline="0" dirty="0">
                          <a:solidFill>
                            <a:schemeClr val="tx1"/>
                          </a:solidFill>
                          <a:latin typeface="+mn-lt"/>
                        </a:rPr>
                        <a:t>Developing Governance</a:t>
                      </a:r>
                    </a:p>
                    <a:p>
                      <a:pPr algn="ctr"/>
                      <a:r>
                        <a:rPr lang="en-US" sz="1600" b="1" baseline="0" dirty="0">
                          <a:solidFill>
                            <a:schemeClr val="tx1"/>
                          </a:solidFill>
                          <a:latin typeface="+mn-lt"/>
                        </a:rPr>
                        <a:t>Structure</a:t>
                      </a:r>
                    </a:p>
                  </a:txBody>
                  <a:tcPr marL="116714" marR="116714" marT="58357" marB="5835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p>
                      <a:pPr marL="137160" lvl="0" indent="-137160" algn="l" defTabSz="457200" rtl="0" eaLnBrk="1" latinLnBrk="0" hangingPunct="1">
                        <a:spcAft>
                          <a:spcPts val="300"/>
                        </a:spcAft>
                        <a:buFont typeface="Arial" panose="020B0604020202020204" pitchFamily="34" charset="0"/>
                        <a:buChar char="•"/>
                        <a:defRPr/>
                      </a:pPr>
                      <a:r>
                        <a:rPr lang="en-US" sz="1600" kern="1200" dirty="0">
                          <a:solidFill>
                            <a:schemeClr val="dk1"/>
                          </a:solidFill>
                          <a:latin typeface="+mn-lt"/>
                          <a:ea typeface="+mn-ea"/>
                          <a:cs typeface="+mn-cs"/>
                        </a:rPr>
                        <a:t>Draft policies and procedures for consideration by Policy Council and governing body/Tribal Council </a:t>
                      </a:r>
                    </a:p>
                    <a:p>
                      <a:pPr marL="137160" lvl="0" indent="-137160" algn="l" defTabSz="457200" rtl="0" eaLnBrk="1" latinLnBrk="0" hangingPunct="1">
                        <a:spcAft>
                          <a:spcPts val="300"/>
                        </a:spcAft>
                        <a:buFont typeface="Arial" panose="020B0604020202020204" pitchFamily="34" charset="0"/>
                        <a:buChar char="•"/>
                        <a:defRPr/>
                      </a:pPr>
                      <a:r>
                        <a:rPr lang="en-US" sz="1600" kern="1200" dirty="0">
                          <a:solidFill>
                            <a:schemeClr val="dk1"/>
                          </a:solidFill>
                          <a:latin typeface="+mn-lt"/>
                          <a:ea typeface="+mn-ea"/>
                          <a:cs typeface="+mn-cs"/>
                        </a:rPr>
                        <a:t>Oversee the implementation of approved policies and procedures </a:t>
                      </a:r>
                    </a:p>
                    <a:p>
                      <a:pPr marL="137160" lvl="0" indent="-137160" algn="l" defTabSz="457200" rtl="0" eaLnBrk="1" latinLnBrk="0" hangingPunct="1">
                        <a:spcAft>
                          <a:spcPts val="300"/>
                        </a:spcAft>
                        <a:buFont typeface="Arial" panose="020B0604020202020204" pitchFamily="34" charset="0"/>
                        <a:buChar char="•"/>
                        <a:defRPr/>
                      </a:pPr>
                      <a:r>
                        <a:rPr lang="en-US" sz="1600" kern="1200" dirty="0">
                          <a:solidFill>
                            <a:schemeClr val="dk1"/>
                          </a:solidFill>
                          <a:latin typeface="+mn-lt"/>
                          <a:ea typeface="+mn-ea"/>
                          <a:cs typeface="+mn-cs"/>
                        </a:rPr>
                        <a:t>Provide training to governing body/Tribal Council and Policy Council </a:t>
                      </a:r>
                    </a:p>
                    <a:p>
                      <a:pPr marL="137160" lvl="0" indent="-137160" algn="l" defTabSz="457200" rtl="0" eaLnBrk="1" latinLnBrk="0" hangingPunct="1">
                        <a:spcAft>
                          <a:spcPts val="300"/>
                        </a:spcAft>
                        <a:buFont typeface="Arial" panose="020B0604020202020204" pitchFamily="34" charset="0"/>
                        <a:buChar char="•"/>
                        <a:defRPr/>
                      </a:pPr>
                      <a:r>
                        <a:rPr lang="en-US" sz="1600" kern="1200" dirty="0">
                          <a:solidFill>
                            <a:schemeClr val="dk1"/>
                          </a:solidFill>
                          <a:latin typeface="+mn-lt"/>
                          <a:ea typeface="+mn-ea"/>
                          <a:cs typeface="+mn-cs"/>
                        </a:rPr>
                        <a:t>Focus on continuous quality improvement</a:t>
                      </a:r>
                    </a:p>
                    <a:p>
                      <a:pPr marL="137160" lvl="0" indent="-137160" algn="l" defTabSz="457200" rtl="0" eaLnBrk="1" latinLnBrk="0" hangingPunct="1">
                        <a:spcAft>
                          <a:spcPts val="300"/>
                        </a:spcAft>
                        <a:buFont typeface="Arial" panose="020B0604020202020204" pitchFamily="34" charset="0"/>
                        <a:buChar char="•"/>
                        <a:defRPr/>
                      </a:pPr>
                      <a:r>
                        <a:rPr lang="en-US" sz="1600" kern="1200" dirty="0">
                          <a:solidFill>
                            <a:schemeClr val="dk1"/>
                          </a:solidFill>
                          <a:latin typeface="+mn-lt"/>
                          <a:ea typeface="+mn-ea"/>
                          <a:cs typeface="+mn-cs"/>
                        </a:rPr>
                        <a:t>Oversee management and protection of program data</a:t>
                      </a:r>
                    </a:p>
                    <a:p>
                      <a:pPr marL="137160" lvl="0" indent="-137160" algn="l" defTabSz="457200" rtl="0" eaLnBrk="1" latinLnBrk="0" hangingPunct="1">
                        <a:spcAft>
                          <a:spcPts val="300"/>
                        </a:spcAft>
                        <a:buFont typeface="Arial" panose="020B0604020202020204" pitchFamily="34" charset="0"/>
                        <a:buChar char="•"/>
                        <a:defRPr/>
                      </a:pPr>
                      <a:r>
                        <a:rPr lang="en-US" sz="1600" kern="1200" dirty="0">
                          <a:solidFill>
                            <a:schemeClr val="dk1"/>
                          </a:solidFill>
                          <a:latin typeface="+mn-lt"/>
                          <a:ea typeface="+mn-ea"/>
                          <a:cs typeface="+mn-cs"/>
                        </a:rPr>
                        <a:t>Maintain automated accounting and recordkeeping system </a:t>
                      </a:r>
                    </a:p>
                    <a:p>
                      <a:pPr marL="137160" lvl="0" indent="-137160" algn="l" defTabSz="457200" rtl="0" eaLnBrk="1" latinLnBrk="0" hangingPunct="1">
                        <a:spcAft>
                          <a:spcPts val="300"/>
                        </a:spcAft>
                        <a:buFont typeface="Arial" panose="020B0604020202020204" pitchFamily="34" charset="0"/>
                        <a:buChar char="•"/>
                        <a:defRPr/>
                      </a:pPr>
                      <a:r>
                        <a:rPr lang="en-US" sz="1600" kern="1200" dirty="0">
                          <a:solidFill>
                            <a:schemeClr val="dk1"/>
                          </a:solidFill>
                          <a:latin typeface="+mn-lt"/>
                          <a:ea typeface="+mn-ea"/>
                          <a:cs typeface="+mn-cs"/>
                        </a:rPr>
                        <a:t>Monitor goals, objectives, and regulatory compliance</a:t>
                      </a:r>
                    </a:p>
                    <a:p>
                      <a:pPr marL="137160" lvl="0" indent="-137160" algn="l" defTabSz="457200" rtl="0" eaLnBrk="1" latinLnBrk="0" hangingPunct="1">
                        <a:spcAft>
                          <a:spcPts val="300"/>
                        </a:spcAft>
                        <a:buFont typeface="Arial" panose="020B0604020202020204" pitchFamily="34" charset="0"/>
                        <a:buChar char="•"/>
                        <a:defRPr/>
                      </a:pPr>
                      <a:r>
                        <a:rPr lang="en-US" sz="1600" kern="1200" dirty="0">
                          <a:solidFill>
                            <a:schemeClr val="dk1"/>
                          </a:solidFill>
                          <a:latin typeface="+mn-lt"/>
                          <a:ea typeface="+mn-ea"/>
                          <a:cs typeface="+mn-cs"/>
                        </a:rPr>
                        <a:t>Establish and manage parent committees to:</a:t>
                      </a:r>
                    </a:p>
                    <a:p>
                      <a:pPr marL="457200" lvl="1" indent="-182880">
                        <a:spcAft>
                          <a:spcPts val="300"/>
                        </a:spcAft>
                        <a:buFont typeface="Courier New"/>
                        <a:buChar char="o"/>
                        <a:defRPr/>
                      </a:pPr>
                      <a:r>
                        <a:rPr lang="en-US" sz="1600" kern="1200" dirty="0">
                          <a:solidFill>
                            <a:schemeClr val="tx1"/>
                          </a:solidFill>
                          <a:latin typeface="+mn-lt"/>
                          <a:ea typeface="+mn-ea"/>
                          <a:cs typeface="+mn-cs"/>
                        </a:rPr>
                        <a:t>Advise staff on parent engagement activities</a:t>
                      </a:r>
                    </a:p>
                    <a:p>
                      <a:pPr marL="457200" lvl="1" indent="-182880">
                        <a:spcAft>
                          <a:spcPts val="300"/>
                        </a:spcAft>
                        <a:buFont typeface="Courier New"/>
                        <a:buChar char="o"/>
                        <a:defRPr/>
                      </a:pPr>
                      <a:r>
                        <a:rPr lang="en-US" sz="1600" kern="1200" dirty="0">
                          <a:solidFill>
                            <a:schemeClr val="tx1"/>
                          </a:solidFill>
                          <a:latin typeface="+mn-lt"/>
                          <a:ea typeface="+mn-ea"/>
                          <a:cs typeface="+mn-cs"/>
                        </a:rPr>
                        <a:t>Communicate with Policy Council/Committee</a:t>
                      </a:r>
                    </a:p>
                    <a:p>
                      <a:pPr marL="457200" lvl="1" indent="-182880">
                        <a:spcAft>
                          <a:spcPts val="300"/>
                        </a:spcAft>
                        <a:buFont typeface="Courier New"/>
                        <a:buChar char="o"/>
                        <a:defRPr/>
                      </a:pPr>
                      <a:r>
                        <a:rPr lang="en-US" sz="1600" kern="1200" dirty="0">
                          <a:solidFill>
                            <a:schemeClr val="tx1"/>
                          </a:solidFill>
                          <a:latin typeface="+mn-lt"/>
                          <a:ea typeface="+mn-ea"/>
                          <a:cs typeface="+mn-cs"/>
                        </a:rPr>
                        <a:t>Participate in the recruitment and screening of Head Start employees </a:t>
                      </a:r>
                    </a:p>
                  </a:txBody>
                  <a:tcPr marL="116714" marR="116714" marT="58357" marB="5835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365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4827922-D7DE-4564-9678-6E65EC269541}"/>
              </a:ext>
            </a:extLst>
          </p:cNvPr>
          <p:cNvSpPr>
            <a:spLocks noGrp="1"/>
          </p:cNvSpPr>
          <p:nvPr>
            <p:ph type="title"/>
          </p:nvPr>
        </p:nvSpPr>
        <p:spPr/>
        <p:txBody>
          <a:bodyPr/>
          <a:lstStyle/>
          <a:p>
            <a:r>
              <a:rPr lang="en-US" dirty="0"/>
              <a:t>Introductory Activity</a:t>
            </a:r>
          </a:p>
        </p:txBody>
      </p:sp>
      <p:sp>
        <p:nvSpPr>
          <p:cNvPr id="17" name="Content Placeholder 16">
            <a:extLst>
              <a:ext uri="{FF2B5EF4-FFF2-40B4-BE49-F238E27FC236}">
                <a16:creationId xmlns:a16="http://schemas.microsoft.com/office/drawing/2014/main" id="{8B40E851-87B5-4222-929C-AF3DD6D4543E}"/>
              </a:ext>
            </a:extLst>
          </p:cNvPr>
          <p:cNvSpPr>
            <a:spLocks noGrp="1"/>
          </p:cNvSpPr>
          <p:nvPr>
            <p:ph sz="quarter" idx="13"/>
          </p:nvPr>
        </p:nvSpPr>
        <p:spPr/>
        <p:txBody>
          <a:bodyPr/>
          <a:lstStyle/>
          <a:p>
            <a:pPr marL="0" indent="0">
              <a:buNone/>
            </a:pPr>
            <a:r>
              <a:rPr lang="en-US" dirty="0"/>
              <a:t>What is currently working well within your program's leadership and governance structure?</a:t>
            </a:r>
          </a:p>
        </p:txBody>
      </p:sp>
      <p:sp>
        <p:nvSpPr>
          <p:cNvPr id="18" name="Content Placeholder 17">
            <a:extLst>
              <a:ext uri="{FF2B5EF4-FFF2-40B4-BE49-F238E27FC236}">
                <a16:creationId xmlns:a16="http://schemas.microsoft.com/office/drawing/2014/main" id="{14EBA0E0-C7AB-457A-A17D-95259BD6C263}"/>
              </a:ext>
            </a:extLst>
          </p:cNvPr>
          <p:cNvSpPr>
            <a:spLocks noGrp="1"/>
          </p:cNvSpPr>
          <p:nvPr>
            <p:ph sz="quarter" idx="14"/>
          </p:nvPr>
        </p:nvSpPr>
        <p:spPr/>
        <p:txBody>
          <a:bodyPr/>
          <a:lstStyle/>
          <a:p>
            <a:pPr marL="0" indent="0">
              <a:buNone/>
            </a:pPr>
            <a:r>
              <a:rPr lang="en-US" dirty="0"/>
              <a:t>What challenges are you experiencing?</a:t>
            </a:r>
          </a:p>
        </p:txBody>
      </p:sp>
      <p:sp>
        <p:nvSpPr>
          <p:cNvPr id="19" name="Content Placeholder 18">
            <a:extLst>
              <a:ext uri="{FF2B5EF4-FFF2-40B4-BE49-F238E27FC236}">
                <a16:creationId xmlns:a16="http://schemas.microsoft.com/office/drawing/2014/main" id="{8429ACFE-7A2E-4F63-91C7-09DA399B96E1}"/>
              </a:ext>
            </a:extLst>
          </p:cNvPr>
          <p:cNvSpPr>
            <a:spLocks noGrp="1"/>
          </p:cNvSpPr>
          <p:nvPr>
            <p:ph sz="quarter" idx="15"/>
          </p:nvPr>
        </p:nvSpPr>
        <p:spPr/>
        <p:txBody>
          <a:bodyPr/>
          <a:lstStyle/>
          <a:p>
            <a:pPr marL="0" indent="0">
              <a:buNone/>
            </a:pPr>
            <a:r>
              <a:rPr lang="en-US" dirty="0"/>
              <a:t>What do you hope to learn about building on your strengths and addressing your challenges?</a:t>
            </a:r>
          </a:p>
        </p:txBody>
      </p:sp>
    </p:spTree>
    <p:custDataLst>
      <p:tags r:id="rId1"/>
    </p:custDataLst>
    <p:extLst>
      <p:ext uri="{BB962C8B-B14F-4D97-AF65-F5344CB8AC3E}">
        <p14:creationId xmlns:p14="http://schemas.microsoft.com/office/powerpoint/2010/main" val="773158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sz="3000" dirty="0">
                <a:solidFill>
                  <a:prstClr val="white"/>
                </a:solidFill>
              </a:rPr>
              <a:t>Key Activities: Developing Governance Structure  </a:t>
            </a:r>
            <a:endParaRPr lang="en-US" dirty="0"/>
          </a:p>
        </p:txBody>
      </p:sp>
      <p:graphicFrame>
        <p:nvGraphicFramePr>
          <p:cNvPr id="7" name="Content Placeholder 3">
            <a:extLst>
              <a:ext uri="{FF2B5EF4-FFF2-40B4-BE49-F238E27FC236}">
                <a16:creationId xmlns:a16="http://schemas.microsoft.com/office/drawing/2014/main" id="{49F76C04-2811-408B-B770-D2E4CA8A5B51}"/>
              </a:ext>
            </a:extLst>
          </p:cNvPr>
          <p:cNvGraphicFramePr>
            <a:graphicFrameLocks noGrp="1"/>
          </p:cNvGraphicFramePr>
          <p:nvPr>
            <p:ph sz="quarter" idx="10"/>
            <p:extLst>
              <p:ext uri="{D42A27DB-BD31-4B8C-83A1-F6EECF244321}">
                <p14:modId xmlns:p14="http://schemas.microsoft.com/office/powerpoint/2010/main" val="1437782808"/>
              </p:ext>
            </p:extLst>
          </p:nvPr>
        </p:nvGraphicFramePr>
        <p:xfrm>
          <a:off x="28136" y="1086471"/>
          <a:ext cx="9099335"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08995">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planning committee with focus 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1906036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sz="3000" dirty="0">
                <a:solidFill>
                  <a:prstClr val="white"/>
                </a:solidFill>
              </a:rPr>
              <a:t>Key Activities: Developing Governance Structure   </a:t>
            </a:r>
            <a:endParaRPr lang="en-US" dirty="0"/>
          </a:p>
        </p:txBody>
      </p:sp>
      <p:graphicFrame>
        <p:nvGraphicFramePr>
          <p:cNvPr id="7" name="Content Placeholder 3">
            <a:extLst>
              <a:ext uri="{FF2B5EF4-FFF2-40B4-BE49-F238E27FC236}">
                <a16:creationId xmlns:a16="http://schemas.microsoft.com/office/drawing/2014/main" id="{FD88C3A0-501E-435F-AD87-9C24D5BC7D55}"/>
              </a:ext>
            </a:extLst>
          </p:cNvPr>
          <p:cNvGraphicFramePr>
            <a:graphicFrameLocks noGrp="1"/>
          </p:cNvGraphicFramePr>
          <p:nvPr>
            <p:ph sz="quarter" idx="10"/>
            <p:extLst>
              <p:ext uri="{D42A27DB-BD31-4B8C-83A1-F6EECF244321}">
                <p14:modId xmlns:p14="http://schemas.microsoft.com/office/powerpoint/2010/main" val="2892939148"/>
              </p:ext>
            </p:extLst>
          </p:nvPr>
        </p:nvGraphicFramePr>
        <p:xfrm>
          <a:off x="992375" y="1295400"/>
          <a:ext cx="7159250" cy="5259764"/>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524000">
                  <a:extLst>
                    <a:ext uri="{9D8B030D-6E8A-4147-A177-3AD203B41FA5}">
                      <a16:colId xmlns:a16="http://schemas.microsoft.com/office/drawing/2014/main" val="20000"/>
                    </a:ext>
                  </a:extLst>
                </a:gridCol>
                <a:gridCol w="5635250">
                  <a:extLst>
                    <a:ext uri="{9D8B030D-6E8A-4147-A177-3AD203B41FA5}">
                      <a16:colId xmlns:a16="http://schemas.microsoft.com/office/drawing/2014/main" val="127135248"/>
                    </a:ext>
                  </a:extLst>
                </a:gridCol>
              </a:tblGrid>
              <a:tr h="650611">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900" dirty="0">
                          <a:latin typeface="+mn-lt"/>
                        </a:rPr>
                        <a:t>Activity</a:t>
                      </a:r>
                    </a:p>
                  </a:txBody>
                  <a:tcPr marL="131131" marR="131131" marT="65566" marB="6556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p>
                      <a:pPr algn="ctr"/>
                      <a:r>
                        <a:rPr lang="en-US" sz="1900" b="1" dirty="0">
                          <a:solidFill>
                            <a:schemeClr val="bg1"/>
                          </a:solidFill>
                          <a:latin typeface="+mn-lt"/>
                        </a:rPr>
                        <a:t>Policy Council/Committee </a:t>
                      </a:r>
                      <a:endParaRPr lang="en-US" sz="1900" dirty="0">
                        <a:latin typeface="+mn-lt"/>
                      </a:endParaRPr>
                    </a:p>
                  </a:txBody>
                  <a:tcPr marL="131131" marR="131131" marT="65566" marB="6556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extLst>
                  <a:ext uri="{0D108BD9-81ED-4DB2-BD59-A6C34878D82A}">
                    <a16:rowId xmlns:a16="http://schemas.microsoft.com/office/drawing/2014/main" val="10000"/>
                  </a:ext>
                </a:extLst>
              </a:tr>
              <a:tr h="395474">
                <a:tc>
                  <a:txBody>
                    <a:bodyPr/>
                    <a:lstStyle/>
                    <a:p>
                      <a:pPr algn="ctr"/>
                      <a:r>
                        <a:rPr lang="en-US" sz="1700" b="1" dirty="0">
                          <a:solidFill>
                            <a:schemeClr val="tx1"/>
                          </a:solidFill>
                        </a:rPr>
                        <a:t>Policies and Procedures</a:t>
                      </a:r>
                    </a:p>
                  </a:txBody>
                  <a:tcPr marL="131131" marR="131131" marT="65566" marB="65566"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marL="131131" marR="131131" marT="65566" marB="6556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370078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600" b="1" baseline="0" dirty="0">
                          <a:solidFill>
                            <a:schemeClr val="tx1"/>
                          </a:solidFill>
                          <a:latin typeface="+mn-lt"/>
                        </a:rPr>
                        <a:t>Developing Governance</a:t>
                      </a:r>
                    </a:p>
                    <a:p>
                      <a:pPr algn="ctr"/>
                      <a:r>
                        <a:rPr lang="en-US" sz="1600" b="1" baseline="0" dirty="0">
                          <a:solidFill>
                            <a:schemeClr val="tx1"/>
                          </a:solidFill>
                          <a:latin typeface="+mn-lt"/>
                        </a:rPr>
                        <a:t>Structure</a:t>
                      </a:r>
                    </a:p>
                  </a:txBody>
                  <a:tcPr marL="131131" marR="131131" marT="65566" marB="65566"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p>
                      <a:pPr marL="137160" marR="0" lvl="0" indent="-13716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kern="1200" baseline="0" dirty="0">
                          <a:solidFill>
                            <a:schemeClr val="tx1"/>
                          </a:solidFill>
                          <a:latin typeface="+mn-lt"/>
                          <a:ea typeface="+mn-ea"/>
                          <a:cs typeface="+mn-cs"/>
                        </a:rPr>
                        <a:t>Approve and submit to the governing body/Tribal Council decisions regarding:</a:t>
                      </a:r>
                      <a:endParaRPr lang="en-US" sz="1600" baseline="0" dirty="0">
                        <a:latin typeface="+mn-lt"/>
                      </a:endParaRPr>
                    </a:p>
                    <a:p>
                      <a:pPr marL="457200" lvl="1" indent="-182880" algn="l" defTabSz="457200" rtl="0" eaLnBrk="1" latinLnBrk="0" hangingPunct="1">
                        <a:spcAft>
                          <a:spcPts val="300"/>
                        </a:spcAft>
                        <a:buFont typeface="Courier New"/>
                        <a:buChar char="o"/>
                      </a:pPr>
                      <a:r>
                        <a:rPr lang="en-US" sz="1600" kern="1200" dirty="0">
                          <a:solidFill>
                            <a:schemeClr val="tx1"/>
                          </a:solidFill>
                          <a:latin typeface="+mn-lt"/>
                          <a:ea typeface="+mn-ea"/>
                          <a:cs typeface="+mn-cs"/>
                        </a:rPr>
                        <a:t>Activities to actively involve parents and ensure responsive services</a:t>
                      </a:r>
                    </a:p>
                    <a:p>
                      <a:pPr marL="457200" lvl="1" indent="-182880" algn="l" defTabSz="457200" rtl="0" eaLnBrk="1" latinLnBrk="0" hangingPunct="1">
                        <a:spcAft>
                          <a:spcPts val="300"/>
                        </a:spcAft>
                        <a:buFont typeface="Courier New"/>
                        <a:buChar char="o"/>
                      </a:pPr>
                      <a:r>
                        <a:rPr lang="en-US" sz="1600" kern="1200" dirty="0">
                          <a:solidFill>
                            <a:schemeClr val="tx1"/>
                          </a:solidFill>
                          <a:latin typeface="+mn-lt"/>
                          <a:ea typeface="+mn-ea"/>
                          <a:cs typeface="+mn-cs"/>
                        </a:rPr>
                        <a:t>Recruitment, selection, and enrollment priorities</a:t>
                      </a:r>
                    </a:p>
                    <a:p>
                      <a:pPr marL="457200" lvl="1" indent="-182880" algn="l" defTabSz="457200" rtl="0" eaLnBrk="1" latinLnBrk="0" hangingPunct="1">
                        <a:spcAft>
                          <a:spcPts val="300"/>
                        </a:spcAft>
                        <a:buFont typeface="Courier New"/>
                        <a:buChar char="o"/>
                      </a:pPr>
                      <a:r>
                        <a:rPr lang="en-US" sz="1600" kern="1200" dirty="0">
                          <a:solidFill>
                            <a:schemeClr val="tx1"/>
                          </a:solidFill>
                          <a:latin typeface="+mn-lt"/>
                          <a:ea typeface="+mn-ea"/>
                          <a:cs typeface="+mn-cs"/>
                        </a:rPr>
                        <a:t>Funding applications and amendments</a:t>
                      </a:r>
                    </a:p>
                    <a:p>
                      <a:pPr marL="457200" lvl="1" indent="-182880" algn="l" defTabSz="457200" rtl="0" eaLnBrk="1" latinLnBrk="0" hangingPunct="1">
                        <a:spcAft>
                          <a:spcPts val="300"/>
                        </a:spcAft>
                        <a:buFont typeface="Courier New"/>
                        <a:buChar char="o"/>
                      </a:pPr>
                      <a:r>
                        <a:rPr lang="en-US" sz="1600" kern="1200" dirty="0">
                          <a:solidFill>
                            <a:schemeClr val="tx1"/>
                          </a:solidFill>
                          <a:latin typeface="+mn-lt"/>
                          <a:ea typeface="+mn-ea"/>
                          <a:cs typeface="+mn-cs"/>
                        </a:rPr>
                        <a:t>Budget planning, including policies supporting Policy Council activities</a:t>
                      </a:r>
                    </a:p>
                    <a:p>
                      <a:pPr marL="457200" lvl="1" indent="-182880" algn="l" defTabSz="457200" rtl="0" eaLnBrk="1" latinLnBrk="0" hangingPunct="1">
                        <a:spcAft>
                          <a:spcPts val="300"/>
                        </a:spcAft>
                        <a:buFont typeface="Courier New"/>
                        <a:buChar char="o"/>
                      </a:pPr>
                      <a:r>
                        <a:rPr lang="en-US" sz="1600" kern="1200" dirty="0">
                          <a:solidFill>
                            <a:schemeClr val="tx1"/>
                          </a:solidFill>
                          <a:latin typeface="+mn-lt"/>
                          <a:ea typeface="+mn-ea"/>
                          <a:cs typeface="+mn-cs"/>
                        </a:rPr>
                        <a:t>Policy Council bylaws and election procedures</a:t>
                      </a:r>
                    </a:p>
                    <a:p>
                      <a:pPr marL="457200" lvl="1" indent="-182880" algn="l" defTabSz="457200" rtl="0" eaLnBrk="1" latinLnBrk="0" hangingPunct="1">
                        <a:spcAft>
                          <a:spcPts val="300"/>
                        </a:spcAft>
                        <a:buFont typeface="Courier New"/>
                        <a:buChar char="o"/>
                      </a:pPr>
                      <a:r>
                        <a:rPr lang="en-US" sz="1600" kern="1200" dirty="0">
                          <a:solidFill>
                            <a:schemeClr val="tx1"/>
                          </a:solidFill>
                          <a:latin typeface="+mn-lt"/>
                          <a:ea typeface="+mn-ea"/>
                          <a:cs typeface="+mn-cs"/>
                        </a:rPr>
                        <a:t>Head Start program personnel policies and decisions, including criteria for employment and dismissal of program staff</a:t>
                      </a:r>
                    </a:p>
                    <a:p>
                      <a:pPr marL="457200" lvl="1" indent="-182880" algn="l" defTabSz="457200" rtl="0" eaLnBrk="1" latinLnBrk="0" hangingPunct="1">
                        <a:spcAft>
                          <a:spcPts val="300"/>
                        </a:spcAft>
                        <a:buFont typeface="Courier New"/>
                        <a:buChar char="o"/>
                      </a:pPr>
                      <a:r>
                        <a:rPr lang="en-US" sz="1600" kern="1200" dirty="0">
                          <a:solidFill>
                            <a:schemeClr val="tx1"/>
                          </a:solidFill>
                          <a:latin typeface="+mn-lt"/>
                          <a:ea typeface="+mn-ea"/>
                          <a:cs typeface="+mn-cs"/>
                        </a:rPr>
                        <a:t>Recommendations on delegates and service areas </a:t>
                      </a:r>
                    </a:p>
                  </a:txBody>
                  <a:tcPr marL="131131" marR="131131" marT="65566" marB="6556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4281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sz="3000" dirty="0">
                <a:solidFill>
                  <a:prstClr val="white"/>
                </a:solidFill>
              </a:rPr>
              <a:t>Key Activities: Developing Governance Structure    </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3280081470"/>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565255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sz="3000" dirty="0">
                <a:solidFill>
                  <a:prstClr val="white"/>
                </a:solidFill>
              </a:rPr>
              <a:t>Key Activities: Developing Governance Structure     </a:t>
            </a:r>
            <a:endParaRPr lang="en-US" dirty="0"/>
          </a:p>
        </p:txBody>
      </p:sp>
      <p:graphicFrame>
        <p:nvGraphicFramePr>
          <p:cNvPr id="6" name="Content Placeholder 3">
            <a:extLst>
              <a:ext uri="{FF2B5EF4-FFF2-40B4-BE49-F238E27FC236}">
                <a16:creationId xmlns:a16="http://schemas.microsoft.com/office/drawing/2014/main" id="{056322D9-5630-4B3C-B2E7-94264275FBC4}"/>
              </a:ext>
            </a:extLst>
          </p:cNvPr>
          <p:cNvGraphicFramePr>
            <a:graphicFrameLocks noGrp="1"/>
          </p:cNvGraphicFramePr>
          <p:nvPr>
            <p:ph sz="quarter" idx="10"/>
            <p:extLst>
              <p:ext uri="{D42A27DB-BD31-4B8C-83A1-F6EECF244321}">
                <p14:modId xmlns:p14="http://schemas.microsoft.com/office/powerpoint/2010/main" val="3840474443"/>
              </p:ext>
            </p:extLst>
          </p:nvPr>
        </p:nvGraphicFramePr>
        <p:xfrm>
          <a:off x="76200" y="1302162"/>
          <a:ext cx="8942468" cy="4763026"/>
        </p:xfrm>
        <a:graphic>
          <a:graphicData uri="http://schemas.openxmlformats.org/drawingml/2006/table">
            <a:tbl>
              <a:tblPr firstRow="1" bandRow="1">
                <a:effectLst>
                  <a:outerShdw blurRad="127000" dist="38100" dir="2700000" algn="tl" rotWithShape="0">
                    <a:prstClr val="black">
                      <a:alpha val="40000"/>
                    </a:prstClr>
                  </a:outerShdw>
                </a:effectLst>
              </a:tblPr>
              <a:tblGrid>
                <a:gridCol w="2377032">
                  <a:extLst>
                    <a:ext uri="{9D8B030D-6E8A-4147-A177-3AD203B41FA5}">
                      <a16:colId xmlns:a16="http://schemas.microsoft.com/office/drawing/2014/main" val="20000"/>
                    </a:ext>
                  </a:extLst>
                </a:gridCol>
                <a:gridCol w="6565436">
                  <a:extLst>
                    <a:ext uri="{9D8B030D-6E8A-4147-A177-3AD203B41FA5}">
                      <a16:colId xmlns:a16="http://schemas.microsoft.com/office/drawing/2014/main" val="1916530764"/>
                    </a:ext>
                  </a:extLst>
                </a:gridCol>
              </a:tblGrid>
              <a:tr h="53246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500" dirty="0">
                          <a:latin typeface="+mn-lt"/>
                        </a:rPr>
                        <a:t>Activity</a:t>
                      </a:r>
                    </a:p>
                  </a:txBody>
                  <a:tcPr marL="106493" marR="106493" marT="53248" marB="5324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p>
                      <a:pPr algn="ctr"/>
                      <a:r>
                        <a:rPr lang="en-US" sz="1500" b="1" dirty="0">
                          <a:solidFill>
                            <a:schemeClr val="bg1"/>
                          </a:solidFill>
                          <a:latin typeface="+mn-lt"/>
                        </a:rPr>
                        <a:t>Governing Body/Tribal Council</a:t>
                      </a:r>
                    </a:p>
                  </a:txBody>
                  <a:tcPr marL="106493" marR="106493" marT="53248" marB="5324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322014">
                <a:tc>
                  <a:txBody>
                    <a:bodyPr/>
                    <a:lstStyle/>
                    <a:p>
                      <a:pPr algn="ctr"/>
                      <a:r>
                        <a:rPr lang="en-US" sz="1300" b="1" dirty="0">
                          <a:solidFill>
                            <a:schemeClr val="tx1"/>
                          </a:solidFill>
                        </a:rPr>
                        <a:t>Policies and Procedures</a:t>
                      </a:r>
                    </a:p>
                  </a:txBody>
                  <a:tcPr marL="93082" marR="93082" marT="46541" marB="4654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marL="93082" marR="93082" marT="46541" marB="4654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385707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baseline="0" dirty="0">
                          <a:solidFill>
                            <a:schemeClr val="tx1"/>
                          </a:solidFill>
                          <a:latin typeface="+mn-lt"/>
                        </a:rPr>
                        <a:t>Developing </a:t>
                      </a:r>
                      <a:br>
                        <a:rPr lang="en-US" sz="1400" b="1" baseline="0" dirty="0">
                          <a:solidFill>
                            <a:schemeClr val="tx1"/>
                          </a:solidFill>
                          <a:latin typeface="+mn-lt"/>
                        </a:rPr>
                      </a:br>
                      <a:r>
                        <a:rPr lang="en-US" sz="1400" b="1" baseline="0" dirty="0">
                          <a:solidFill>
                            <a:schemeClr val="tx1"/>
                          </a:solidFill>
                          <a:latin typeface="+mn-lt"/>
                        </a:rPr>
                        <a:t>Governance</a:t>
                      </a:r>
                    </a:p>
                    <a:p>
                      <a:pPr algn="ctr"/>
                      <a:r>
                        <a:rPr lang="en-US" sz="1400" b="1" baseline="0" dirty="0">
                          <a:solidFill>
                            <a:schemeClr val="tx1"/>
                          </a:solidFill>
                          <a:latin typeface="+mn-lt"/>
                        </a:rPr>
                        <a:t>Structure</a:t>
                      </a:r>
                    </a:p>
                  </a:txBody>
                  <a:tcPr marL="106493" marR="106493" marT="53248" marB="5324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p>
                      <a:pPr marL="171450" indent="-171450">
                        <a:spcAft>
                          <a:spcPts val="100"/>
                        </a:spcAft>
                        <a:buFont typeface="Arial" panose="020B0604020202020204" pitchFamily="34" charset="0"/>
                        <a:buChar char="•"/>
                      </a:pPr>
                      <a:r>
                        <a:rPr lang="en-US" sz="1300" kern="1200" dirty="0">
                          <a:solidFill>
                            <a:schemeClr val="tx1"/>
                          </a:solidFill>
                          <a:latin typeface="+mn-lt"/>
                          <a:ea typeface="+mn-ea"/>
                          <a:cs typeface="+mn-cs"/>
                        </a:rPr>
                        <a:t>Select delegate agencies and service areas</a:t>
                      </a:r>
                    </a:p>
                    <a:p>
                      <a:pPr marL="171450" indent="-171450">
                        <a:spcAft>
                          <a:spcPts val="100"/>
                        </a:spcAft>
                        <a:buFont typeface="Arial" panose="020B0604020202020204" pitchFamily="34" charset="0"/>
                        <a:buChar char="•"/>
                      </a:pPr>
                      <a:r>
                        <a:rPr lang="en-US" sz="1300" kern="1200" dirty="0">
                          <a:solidFill>
                            <a:schemeClr val="tx1"/>
                          </a:solidFill>
                          <a:latin typeface="+mn-lt"/>
                          <a:ea typeface="+mn-ea"/>
                          <a:cs typeface="+mn-cs"/>
                        </a:rPr>
                        <a:t>Establish procedures and criteria for recruitment, selection, and enrollment</a:t>
                      </a:r>
                    </a:p>
                    <a:p>
                      <a:pPr marL="171450" indent="-171450">
                        <a:spcAft>
                          <a:spcPts val="100"/>
                        </a:spcAft>
                        <a:buFont typeface="Arial" panose="020B0604020202020204" pitchFamily="34" charset="0"/>
                        <a:buChar char="•"/>
                      </a:pPr>
                      <a:r>
                        <a:rPr lang="en-US" sz="1300" kern="1200" dirty="0">
                          <a:solidFill>
                            <a:schemeClr val="tx1"/>
                          </a:solidFill>
                          <a:latin typeface="+mn-lt"/>
                          <a:ea typeface="+mn-ea"/>
                          <a:cs typeface="+mn-cs"/>
                        </a:rPr>
                        <a:t>Review results and follow-up from federal monitoring </a:t>
                      </a:r>
                    </a:p>
                    <a:p>
                      <a:pPr marL="171450" indent="-171450">
                        <a:spcAft>
                          <a:spcPts val="100"/>
                        </a:spcAft>
                        <a:buFont typeface="Arial" panose="020B0604020202020204" pitchFamily="34" charset="0"/>
                        <a:buChar char="•"/>
                      </a:pPr>
                      <a:r>
                        <a:rPr lang="en-US" sz="1300" kern="1200" dirty="0">
                          <a:solidFill>
                            <a:schemeClr val="tx1"/>
                          </a:solidFill>
                          <a:latin typeface="+mn-lt"/>
                          <a:ea typeface="+mn-ea"/>
                          <a:cs typeface="+mn-cs"/>
                        </a:rPr>
                        <a:t>Review and approve:</a:t>
                      </a:r>
                    </a:p>
                    <a:p>
                      <a:pPr marL="346075" lvl="1" indent="-171450">
                        <a:spcAft>
                          <a:spcPts val="100"/>
                        </a:spcAft>
                        <a:buFont typeface="Courier New"/>
                        <a:buChar char="o"/>
                      </a:pPr>
                      <a:r>
                        <a:rPr lang="en-US" sz="1300" i="0" u="none" kern="1200" dirty="0">
                          <a:solidFill>
                            <a:schemeClr val="tx1"/>
                          </a:solidFill>
                          <a:latin typeface="+mn-lt"/>
                          <a:ea typeface="+mn-ea"/>
                          <a:cs typeface="+mn-cs"/>
                        </a:rPr>
                        <a:t>Funding applications and amendments</a:t>
                      </a:r>
                    </a:p>
                    <a:p>
                      <a:pPr marL="346075" lvl="1" indent="-171450">
                        <a:spcAft>
                          <a:spcPts val="100"/>
                        </a:spcAft>
                        <a:buFont typeface="Courier New"/>
                        <a:buChar char="o"/>
                      </a:pPr>
                      <a:r>
                        <a:rPr lang="en-US" sz="1300" i="0" u="none" kern="1200" dirty="0">
                          <a:solidFill>
                            <a:schemeClr val="tx1"/>
                          </a:solidFill>
                          <a:latin typeface="+mn-lt"/>
                          <a:ea typeface="+mn-ea"/>
                          <a:cs typeface="+mn-cs"/>
                        </a:rPr>
                        <a:t>Major policies and procedures, including self-assessment and financial audit</a:t>
                      </a:r>
                    </a:p>
                    <a:p>
                      <a:pPr marL="346075" lvl="1" indent="-171450">
                        <a:spcAft>
                          <a:spcPts val="100"/>
                        </a:spcAft>
                        <a:buFont typeface="Courier New"/>
                        <a:buChar char="o"/>
                      </a:pPr>
                      <a:r>
                        <a:rPr lang="en-US" sz="1300" i="0" u="none" kern="1200" dirty="0">
                          <a:solidFill>
                            <a:schemeClr val="tx1"/>
                          </a:solidFill>
                          <a:latin typeface="+mn-lt"/>
                          <a:ea typeface="+mn-ea"/>
                          <a:cs typeface="+mn-cs"/>
                        </a:rPr>
                        <a:t>Progress on implementing the Head Start grant, including corrective actions</a:t>
                      </a:r>
                    </a:p>
                    <a:p>
                      <a:pPr marL="346075" lvl="1" indent="-171450">
                        <a:spcAft>
                          <a:spcPts val="100"/>
                        </a:spcAft>
                        <a:buFont typeface="Courier New"/>
                        <a:buChar char="o"/>
                      </a:pPr>
                      <a:r>
                        <a:rPr lang="en-US" sz="1300" i="0" u="none" kern="1200" dirty="0">
                          <a:solidFill>
                            <a:schemeClr val="tx1"/>
                          </a:solidFill>
                          <a:latin typeface="+mn-lt"/>
                          <a:ea typeface="+mn-ea"/>
                          <a:cs typeface="+mn-cs"/>
                        </a:rPr>
                        <a:t>Personnel policies regarding the hiring, evaluation, termination, and compensation of agency employees, including the Head Start director and management team</a:t>
                      </a:r>
                    </a:p>
                    <a:p>
                      <a:pPr marL="346075" lvl="1" indent="-171450">
                        <a:spcAft>
                          <a:spcPts val="100"/>
                        </a:spcAft>
                        <a:buFont typeface="Courier New"/>
                        <a:buChar char="o"/>
                      </a:pPr>
                      <a:r>
                        <a:rPr lang="en-US" sz="1300" i="0" u="none" kern="1200" dirty="0">
                          <a:solidFill>
                            <a:schemeClr val="tx1"/>
                          </a:solidFill>
                          <a:latin typeface="+mn-lt"/>
                          <a:ea typeface="+mn-ea"/>
                          <a:cs typeface="+mn-cs"/>
                        </a:rPr>
                        <a:t>Financial management, accounting, and reporting policies </a:t>
                      </a:r>
                    </a:p>
                    <a:p>
                      <a:pPr marL="346075" lvl="1" indent="-171450">
                        <a:spcAft>
                          <a:spcPts val="100"/>
                        </a:spcAft>
                        <a:buFont typeface="Courier New"/>
                        <a:buChar char="o"/>
                      </a:pPr>
                      <a:r>
                        <a:rPr lang="en-US" sz="1300" i="0" u="none" kern="1200" dirty="0">
                          <a:solidFill>
                            <a:schemeClr val="tx1"/>
                          </a:solidFill>
                          <a:latin typeface="+mn-lt"/>
                          <a:ea typeface="+mn-ea"/>
                          <a:cs typeface="+mn-cs"/>
                        </a:rPr>
                        <a:t>Major expenditures and operating budget</a:t>
                      </a:r>
                    </a:p>
                    <a:p>
                      <a:pPr marL="346075" lvl="1" indent="-171450">
                        <a:spcAft>
                          <a:spcPts val="100"/>
                        </a:spcAft>
                        <a:buFont typeface="Courier New"/>
                        <a:buChar char="o"/>
                      </a:pPr>
                      <a:r>
                        <a:rPr lang="en-US" sz="1300" i="0" u="none" kern="1200" dirty="0">
                          <a:solidFill>
                            <a:schemeClr val="tx1"/>
                          </a:solidFill>
                          <a:latin typeface="+mn-lt"/>
                          <a:ea typeface="+mn-ea"/>
                          <a:cs typeface="+mn-cs"/>
                        </a:rPr>
                        <a:t>Selection of an auditor and actions to correct audit findings </a:t>
                      </a:r>
                    </a:p>
                    <a:p>
                      <a:pPr marL="171450" indent="-171450">
                        <a:spcAft>
                          <a:spcPts val="100"/>
                        </a:spcAft>
                        <a:buFont typeface="Arial" panose="020B0604020202020204" pitchFamily="34" charset="0"/>
                        <a:buChar char="•"/>
                      </a:pPr>
                      <a:r>
                        <a:rPr lang="en-US" sz="1300" dirty="0">
                          <a:solidFill>
                            <a:schemeClr val="tx1"/>
                          </a:solidFill>
                          <a:latin typeface="+mn-lt"/>
                        </a:rPr>
                        <a:t>Adopt:</a:t>
                      </a:r>
                    </a:p>
                    <a:p>
                      <a:pPr marL="342900" indent="-165100">
                        <a:spcAft>
                          <a:spcPts val="100"/>
                        </a:spcAft>
                        <a:buFont typeface="Courier New"/>
                        <a:buChar char="o"/>
                      </a:pPr>
                      <a:r>
                        <a:rPr lang="en-US" sz="1300" kern="1200" baseline="0" dirty="0">
                          <a:solidFill>
                            <a:schemeClr val="tx1"/>
                          </a:solidFill>
                          <a:latin typeface="+mn-lt"/>
                          <a:ea typeface="+mn-ea"/>
                          <a:cs typeface="+mn-cs"/>
                        </a:rPr>
                        <a:t>Procedures for accessing and collecting information</a:t>
                      </a:r>
                    </a:p>
                    <a:p>
                      <a:pPr marL="342900" indent="-165100">
                        <a:spcAft>
                          <a:spcPts val="100"/>
                        </a:spcAft>
                        <a:buFont typeface="Courier New"/>
                        <a:buChar char="o"/>
                      </a:pPr>
                      <a:r>
                        <a:rPr lang="en-US" sz="1300" kern="1200" baseline="0" dirty="0">
                          <a:solidFill>
                            <a:schemeClr val="tx1"/>
                          </a:solidFill>
                          <a:latin typeface="+mn-lt"/>
                          <a:ea typeface="+mn-ea"/>
                          <a:cs typeface="+mn-cs"/>
                        </a:rPr>
                        <a:t>Standards of conduct, including conflicts of interest and complaints</a:t>
                      </a:r>
                    </a:p>
                    <a:p>
                      <a:pPr marL="342900" indent="-165100">
                        <a:spcAft>
                          <a:spcPts val="100"/>
                        </a:spcAft>
                        <a:buFont typeface="Courier New"/>
                        <a:buChar char="o"/>
                      </a:pPr>
                      <a:r>
                        <a:rPr lang="en-US" sz="1300" kern="1200" baseline="0" dirty="0">
                          <a:solidFill>
                            <a:schemeClr val="tx1"/>
                          </a:solidFill>
                          <a:latin typeface="+mn-lt"/>
                          <a:ea typeface="+mn-ea"/>
                          <a:cs typeface="+mn-cs"/>
                        </a:rPr>
                        <a:t>Procedures for selecting Policy Council members</a:t>
                      </a:r>
                    </a:p>
                    <a:p>
                      <a:pPr marL="342900" indent="-165100">
                        <a:spcAft>
                          <a:spcPts val="100"/>
                        </a:spcAft>
                        <a:buFont typeface="Courier New"/>
                        <a:buChar char="o"/>
                      </a:pPr>
                      <a:r>
                        <a:rPr lang="en-US" sz="1300" kern="1200" baseline="0" dirty="0">
                          <a:solidFill>
                            <a:schemeClr val="tx1"/>
                          </a:solidFill>
                          <a:latin typeface="+mn-lt"/>
                          <a:ea typeface="+mn-ea"/>
                          <a:cs typeface="+mn-cs"/>
                        </a:rPr>
                        <a:t>Procedures for utilizing advisory committees </a:t>
                      </a:r>
                    </a:p>
                  </a:txBody>
                  <a:tcPr marL="106493" marR="106493" marT="53248" marB="5324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noFill/>
                      <a:prstDash val="soli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339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pPr indent="0" algn="ctr"/>
            <a:r>
              <a:rPr lang="en-US" sz="2600" dirty="0">
                <a:solidFill>
                  <a:prstClr val="white"/>
                </a:solidFill>
              </a:rPr>
              <a:t>Key Activities: Providing Leadership and Strategic Direction</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3893454565"/>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731816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pPr indent="0" algn="ctr"/>
            <a:r>
              <a:rPr lang="en-US" sz="2600" dirty="0">
                <a:solidFill>
                  <a:prstClr val="white"/>
                </a:solidFill>
              </a:rPr>
              <a:t>Key Activities: Providing Leadership and Strategic Direction </a:t>
            </a:r>
            <a:endParaRPr lang="en-US" dirty="0"/>
          </a:p>
        </p:txBody>
      </p:sp>
      <p:graphicFrame>
        <p:nvGraphicFramePr>
          <p:cNvPr id="7" name="Content Placeholder 3">
            <a:extLst>
              <a:ext uri="{FF2B5EF4-FFF2-40B4-BE49-F238E27FC236}">
                <a16:creationId xmlns:a16="http://schemas.microsoft.com/office/drawing/2014/main" id="{451DC4A7-5044-4BB2-B60F-734BE103829F}"/>
              </a:ext>
            </a:extLst>
          </p:cNvPr>
          <p:cNvGraphicFramePr>
            <a:graphicFrameLocks noGrp="1"/>
          </p:cNvGraphicFramePr>
          <p:nvPr>
            <p:ph sz="quarter" idx="10"/>
            <p:extLst>
              <p:ext uri="{D42A27DB-BD31-4B8C-83A1-F6EECF244321}">
                <p14:modId xmlns:p14="http://schemas.microsoft.com/office/powerpoint/2010/main" val="3615845454"/>
              </p:ext>
            </p:extLst>
          </p:nvPr>
        </p:nvGraphicFramePr>
        <p:xfrm>
          <a:off x="1011495" y="2057400"/>
          <a:ext cx="7121010" cy="3533086"/>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675531">
                  <a:extLst>
                    <a:ext uri="{9D8B030D-6E8A-4147-A177-3AD203B41FA5}">
                      <a16:colId xmlns:a16="http://schemas.microsoft.com/office/drawing/2014/main" val="20000"/>
                    </a:ext>
                  </a:extLst>
                </a:gridCol>
                <a:gridCol w="5445479">
                  <a:extLst>
                    <a:ext uri="{9D8B030D-6E8A-4147-A177-3AD203B41FA5}">
                      <a16:colId xmlns:a16="http://schemas.microsoft.com/office/drawing/2014/main" val="2252567947"/>
                    </a:ext>
                  </a:extLst>
                </a:gridCol>
              </a:tblGrid>
              <a:tr h="642274">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800" dirty="0">
                          <a:latin typeface="+mn-lt"/>
                        </a:rPr>
                        <a:t>Activity</a:t>
                      </a:r>
                    </a:p>
                  </a:txBody>
                  <a:tcPr marL="128455" marR="128455" marT="64228" marB="6422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p>
                      <a:pPr algn="ctr"/>
                      <a:r>
                        <a:rPr lang="en-US" sz="1800" b="1" dirty="0">
                          <a:solidFill>
                            <a:schemeClr val="bg1"/>
                          </a:solidFill>
                          <a:latin typeface="+mn-lt"/>
                        </a:rPr>
                        <a:t>Management Team</a:t>
                      </a:r>
                    </a:p>
                  </a:txBody>
                  <a:tcPr marL="128455" marR="128455" marT="64228" marB="6422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extLst>
                  <a:ext uri="{0D108BD9-81ED-4DB2-BD59-A6C34878D82A}">
                    <a16:rowId xmlns:a16="http://schemas.microsoft.com/office/drawing/2014/main" val="10000"/>
                  </a:ext>
                </a:extLst>
              </a:tr>
              <a:tr h="388419">
                <a:tc>
                  <a:txBody>
                    <a:bodyPr/>
                    <a:lstStyle/>
                    <a:p>
                      <a:pPr algn="ctr"/>
                      <a:r>
                        <a:rPr lang="en-US" sz="1700" b="1" dirty="0">
                          <a:solidFill>
                            <a:schemeClr val="tx1"/>
                          </a:solidFill>
                        </a:rPr>
                        <a:t>Policies and Procedures</a:t>
                      </a:r>
                    </a:p>
                  </a:txBody>
                  <a:tcPr marL="129473" marR="129473" marT="64736" marB="64736"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marL="129473" marR="129473" marT="64736" marB="6473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224318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latin typeface="+mn-lt"/>
                        </a:rPr>
                        <a:t>Providing Leadership </a:t>
                      </a:r>
                      <a:br>
                        <a:rPr lang="en-US" sz="1600" b="1" baseline="0" dirty="0">
                          <a:solidFill>
                            <a:schemeClr val="tx1"/>
                          </a:solidFill>
                          <a:latin typeface="+mn-lt"/>
                        </a:rPr>
                      </a:br>
                      <a:r>
                        <a:rPr lang="en-US" sz="1600" b="1" baseline="0" dirty="0">
                          <a:solidFill>
                            <a:schemeClr val="tx1"/>
                          </a:solidFill>
                          <a:latin typeface="+mn-lt"/>
                        </a:rPr>
                        <a:t>and Strategic Direction</a:t>
                      </a:r>
                    </a:p>
                  </a:txBody>
                  <a:tcPr marL="128455" marR="128455" marT="64228" marB="6422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kern="1200" dirty="0">
                          <a:solidFill>
                            <a:schemeClr val="dk1"/>
                          </a:solidFill>
                          <a:latin typeface="+mn-lt"/>
                          <a:ea typeface="+mn-ea"/>
                          <a:cs typeface="+mn-cs"/>
                        </a:rPr>
                        <a:t>Review key reports and recommend program and school readiness plans</a:t>
                      </a:r>
                    </a:p>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kern="1200" dirty="0">
                          <a:solidFill>
                            <a:schemeClr val="dk1"/>
                          </a:solidFill>
                          <a:latin typeface="+mn-lt"/>
                          <a:ea typeface="+mn-ea"/>
                          <a:cs typeface="+mn-cs"/>
                        </a:rPr>
                        <a:t>Prepare goals and objectives</a:t>
                      </a:r>
                    </a:p>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kern="1200" dirty="0">
                          <a:solidFill>
                            <a:schemeClr val="dk1"/>
                          </a:solidFill>
                          <a:latin typeface="+mn-lt"/>
                          <a:ea typeface="+mn-ea"/>
                          <a:cs typeface="+mn-cs"/>
                        </a:rPr>
                        <a:t>Use program plans to support reporting, ongoing monitoring, and self-assessment</a:t>
                      </a:r>
                    </a:p>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kern="1200" dirty="0">
                          <a:solidFill>
                            <a:schemeClr val="dk1"/>
                          </a:solidFill>
                          <a:latin typeface="+mn-lt"/>
                          <a:ea typeface="+mn-ea"/>
                          <a:cs typeface="+mn-cs"/>
                        </a:rPr>
                        <a:t>Outline required adjustments to goals and objectives </a:t>
                      </a:r>
                    </a:p>
                  </a:txBody>
                  <a:tcPr marL="128455" marR="128455" marT="64228" marB="6422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810325551"/>
                  </a:ext>
                </a:extLst>
              </a:tr>
            </a:tbl>
          </a:graphicData>
        </a:graphic>
      </p:graphicFrame>
    </p:spTree>
    <p:extLst>
      <p:ext uri="{BB962C8B-B14F-4D97-AF65-F5344CB8AC3E}">
        <p14:creationId xmlns:p14="http://schemas.microsoft.com/office/powerpoint/2010/main" val="1443595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pPr indent="0" algn="ctr"/>
            <a:r>
              <a:rPr lang="en-US" sz="2600" dirty="0">
                <a:solidFill>
                  <a:prstClr val="white"/>
                </a:solidFill>
              </a:rPr>
              <a:t>Key Activities: Providing Leadership and Strategic Direction  </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467027103"/>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3047035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pPr indent="0" algn="ctr"/>
            <a:r>
              <a:rPr lang="en-US" sz="2600" dirty="0">
                <a:solidFill>
                  <a:prstClr val="white"/>
                </a:solidFill>
              </a:rPr>
              <a:t>Key Activities: Providing Leadership and Strategic Direction   </a:t>
            </a:r>
            <a:endParaRPr lang="en-US" dirty="0"/>
          </a:p>
        </p:txBody>
      </p:sp>
      <p:graphicFrame>
        <p:nvGraphicFramePr>
          <p:cNvPr id="7" name="Content Placeholder 3">
            <a:extLst>
              <a:ext uri="{FF2B5EF4-FFF2-40B4-BE49-F238E27FC236}">
                <a16:creationId xmlns:a16="http://schemas.microsoft.com/office/drawing/2014/main" id="{8BC4E37E-F924-4AE7-B9B4-91E0800CBB88}"/>
              </a:ext>
            </a:extLst>
          </p:cNvPr>
          <p:cNvGraphicFramePr>
            <a:graphicFrameLocks noGrp="1"/>
          </p:cNvGraphicFramePr>
          <p:nvPr>
            <p:ph sz="quarter" idx="10"/>
            <p:extLst>
              <p:ext uri="{D42A27DB-BD31-4B8C-83A1-F6EECF244321}">
                <p14:modId xmlns:p14="http://schemas.microsoft.com/office/powerpoint/2010/main" val="1682354224"/>
              </p:ext>
            </p:extLst>
          </p:nvPr>
        </p:nvGraphicFramePr>
        <p:xfrm>
          <a:off x="1011495" y="1981200"/>
          <a:ext cx="7121010" cy="3437071"/>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780252">
                  <a:extLst>
                    <a:ext uri="{9D8B030D-6E8A-4147-A177-3AD203B41FA5}">
                      <a16:colId xmlns:a16="http://schemas.microsoft.com/office/drawing/2014/main" val="20000"/>
                    </a:ext>
                  </a:extLst>
                </a:gridCol>
                <a:gridCol w="5340758">
                  <a:extLst>
                    <a:ext uri="{9D8B030D-6E8A-4147-A177-3AD203B41FA5}">
                      <a16:colId xmlns:a16="http://schemas.microsoft.com/office/drawing/2014/main" val="2496730674"/>
                    </a:ext>
                  </a:extLst>
                </a:gridCol>
              </a:tblGrid>
              <a:tr h="66234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000" dirty="0">
                          <a:latin typeface="+mn-lt"/>
                        </a:rPr>
                        <a:t>Activity</a:t>
                      </a:r>
                    </a:p>
                  </a:txBody>
                  <a:tcPr marL="132469" marR="132469" marT="66236" marB="6623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p>
                      <a:pPr algn="ctr"/>
                      <a:r>
                        <a:rPr lang="en-US" sz="2000" b="1" dirty="0">
                          <a:solidFill>
                            <a:schemeClr val="bg1"/>
                          </a:solidFill>
                          <a:latin typeface="+mn-lt"/>
                        </a:rPr>
                        <a:t>Policy Council/Committee </a:t>
                      </a:r>
                    </a:p>
                  </a:txBody>
                  <a:tcPr marL="132469" marR="132469" marT="66236" marB="6623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extLst>
                  <a:ext uri="{0D108BD9-81ED-4DB2-BD59-A6C34878D82A}">
                    <a16:rowId xmlns:a16="http://schemas.microsoft.com/office/drawing/2014/main" val="10000"/>
                  </a:ext>
                </a:extLst>
              </a:tr>
              <a:tr h="400557">
                <a:tc>
                  <a:txBody>
                    <a:bodyPr/>
                    <a:lstStyle/>
                    <a:p>
                      <a:pPr algn="ctr"/>
                      <a:r>
                        <a:rPr lang="en-US" sz="1800" b="1" dirty="0">
                          <a:solidFill>
                            <a:schemeClr val="tx1"/>
                          </a:solidFill>
                        </a:rPr>
                        <a:t>Policies and Procedures</a:t>
                      </a:r>
                    </a:p>
                  </a:txBody>
                  <a:tcPr marL="89555" marR="89555" marT="44777" marB="4477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marL="89555" marR="89555" marT="44777" marB="4477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212412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baseline="0" dirty="0">
                          <a:solidFill>
                            <a:schemeClr val="tx1"/>
                          </a:solidFill>
                          <a:latin typeface="+mn-lt"/>
                        </a:rPr>
                        <a:t>Providing Leadership </a:t>
                      </a:r>
                      <a:br>
                        <a:rPr lang="en-US" sz="1700" b="1" baseline="0" dirty="0">
                          <a:solidFill>
                            <a:schemeClr val="tx1"/>
                          </a:solidFill>
                          <a:latin typeface="+mn-lt"/>
                        </a:rPr>
                      </a:br>
                      <a:r>
                        <a:rPr lang="en-US" sz="1700" b="1" baseline="0" dirty="0">
                          <a:solidFill>
                            <a:schemeClr val="tx1"/>
                          </a:solidFill>
                          <a:latin typeface="+mn-lt"/>
                        </a:rPr>
                        <a:t>and Strategic Direction</a:t>
                      </a:r>
                    </a:p>
                  </a:txBody>
                  <a:tcPr marL="132469" marR="132469" marT="66236" marB="66236"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p>
                      <a:pPr marL="137160" lvl="0" indent="-137160" algn="l" defTabSz="457200" rtl="0" eaLnBrk="1" latinLnBrk="0" hangingPunct="1">
                        <a:spcAft>
                          <a:spcPts val="300"/>
                        </a:spcAft>
                        <a:buFont typeface="Arial" panose="020B0604020202020204" pitchFamily="34" charset="0"/>
                        <a:buChar char="•"/>
                      </a:pPr>
                      <a:r>
                        <a:rPr lang="en-US" sz="1700" kern="1200" dirty="0">
                          <a:solidFill>
                            <a:schemeClr val="dk1"/>
                          </a:solidFill>
                          <a:latin typeface="+mn-lt"/>
                          <a:ea typeface="+mn-ea"/>
                          <a:cs typeface="+mn-cs"/>
                        </a:rPr>
                        <a:t>Work with staff to select planning committee with focus on parent engagement</a:t>
                      </a:r>
                    </a:p>
                    <a:p>
                      <a:pPr marL="137160" lvl="0" indent="-137160" algn="l" defTabSz="457200" rtl="0" eaLnBrk="1" latinLnBrk="0" hangingPunct="1">
                        <a:spcAft>
                          <a:spcPts val="300"/>
                        </a:spcAft>
                        <a:buFont typeface="Arial" panose="020B0604020202020204" pitchFamily="34" charset="0"/>
                        <a:buChar char="•"/>
                      </a:pPr>
                      <a:r>
                        <a:rPr lang="en-US" sz="1700" kern="1200" dirty="0">
                          <a:solidFill>
                            <a:schemeClr val="dk1"/>
                          </a:solidFill>
                          <a:latin typeface="+mn-lt"/>
                          <a:ea typeface="+mn-ea"/>
                          <a:cs typeface="+mn-cs"/>
                        </a:rPr>
                        <a:t>Review recommendations for planning committee </a:t>
                      </a:r>
                    </a:p>
                    <a:p>
                      <a:pPr marL="137160" lvl="0" indent="-137160" algn="l" defTabSz="457200" rtl="0" eaLnBrk="1" latinLnBrk="0" hangingPunct="1">
                        <a:spcAft>
                          <a:spcPts val="300"/>
                        </a:spcAft>
                        <a:buFont typeface="Arial" panose="020B0604020202020204" pitchFamily="34" charset="0"/>
                        <a:buChar char="•"/>
                      </a:pPr>
                      <a:r>
                        <a:rPr lang="en-US" sz="1700" kern="1200" dirty="0">
                          <a:solidFill>
                            <a:schemeClr val="dk1"/>
                          </a:solidFill>
                          <a:latin typeface="+mn-lt"/>
                          <a:ea typeface="+mn-ea"/>
                          <a:cs typeface="+mn-cs"/>
                        </a:rPr>
                        <a:t>Approve goals and objectives</a:t>
                      </a:r>
                    </a:p>
                    <a:p>
                      <a:pPr marL="137160" lvl="0" indent="-137160" algn="l" defTabSz="457200" rtl="0" eaLnBrk="1" latinLnBrk="0" hangingPunct="1">
                        <a:spcAft>
                          <a:spcPts val="300"/>
                        </a:spcAft>
                        <a:buFont typeface="Arial" panose="020B0604020202020204" pitchFamily="34" charset="0"/>
                        <a:buChar char="•"/>
                      </a:pPr>
                      <a:r>
                        <a:rPr lang="en-US" sz="1700" kern="1200" dirty="0">
                          <a:solidFill>
                            <a:schemeClr val="dk1"/>
                          </a:solidFill>
                          <a:latin typeface="+mn-lt"/>
                          <a:ea typeface="+mn-ea"/>
                          <a:cs typeface="+mn-cs"/>
                        </a:rPr>
                        <a:t>Respond to progress reports</a:t>
                      </a:r>
                    </a:p>
                    <a:p>
                      <a:pPr marL="137160" lvl="0" indent="-137160" algn="l" defTabSz="457200" rtl="0" eaLnBrk="1" latinLnBrk="0" hangingPunct="1">
                        <a:spcAft>
                          <a:spcPts val="300"/>
                        </a:spcAft>
                        <a:buFont typeface="Arial" panose="020B0604020202020204" pitchFamily="34" charset="0"/>
                        <a:buChar char="•"/>
                      </a:pPr>
                      <a:r>
                        <a:rPr lang="en-US" sz="1700" kern="1200" dirty="0">
                          <a:solidFill>
                            <a:schemeClr val="dk1"/>
                          </a:solidFill>
                          <a:latin typeface="+mn-lt"/>
                          <a:ea typeface="+mn-ea"/>
                          <a:cs typeface="+mn-cs"/>
                        </a:rPr>
                        <a:t>Use data for ongoing oversight and correction</a:t>
                      </a:r>
                    </a:p>
                    <a:p>
                      <a:pPr marL="137160" lvl="0" indent="-137160" algn="l" defTabSz="457200" rtl="0" eaLnBrk="1" latinLnBrk="0" hangingPunct="1">
                        <a:spcAft>
                          <a:spcPts val="300"/>
                        </a:spcAft>
                        <a:buFont typeface="Arial" panose="020B0604020202020204" pitchFamily="34" charset="0"/>
                        <a:buChar char="•"/>
                      </a:pPr>
                      <a:r>
                        <a:rPr lang="en-US" sz="1700" kern="1200" dirty="0">
                          <a:solidFill>
                            <a:schemeClr val="dk1"/>
                          </a:solidFill>
                          <a:latin typeface="+mn-lt"/>
                          <a:ea typeface="+mn-ea"/>
                          <a:cs typeface="+mn-cs"/>
                        </a:rPr>
                        <a:t>Approve adjusted goals and objectives </a:t>
                      </a:r>
                    </a:p>
                  </a:txBody>
                  <a:tcPr marL="132469" marR="132469" marT="66236" marB="66236">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810325551"/>
                  </a:ext>
                </a:extLst>
              </a:tr>
            </a:tbl>
          </a:graphicData>
        </a:graphic>
      </p:graphicFrame>
    </p:spTree>
    <p:extLst>
      <p:ext uri="{BB962C8B-B14F-4D97-AF65-F5344CB8AC3E}">
        <p14:creationId xmlns:p14="http://schemas.microsoft.com/office/powerpoint/2010/main" val="3888437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pPr indent="0" algn="ctr"/>
            <a:r>
              <a:rPr lang="en-US" sz="2600" dirty="0">
                <a:solidFill>
                  <a:prstClr val="white"/>
                </a:solidFill>
              </a:rPr>
              <a:t>Key Activities: Providing Leadership and Strategic Direction    </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2939438104"/>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48241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pPr indent="0" algn="ctr"/>
            <a:r>
              <a:rPr lang="en-US" sz="2600" dirty="0">
                <a:solidFill>
                  <a:prstClr val="white"/>
                </a:solidFill>
              </a:rPr>
              <a:t>Key Activities: Providing Leadership and Strategic Direction     </a:t>
            </a:r>
            <a:endParaRPr lang="en-US" dirty="0"/>
          </a:p>
        </p:txBody>
      </p:sp>
      <p:graphicFrame>
        <p:nvGraphicFramePr>
          <p:cNvPr id="7" name="Content Placeholder 3">
            <a:extLst>
              <a:ext uri="{FF2B5EF4-FFF2-40B4-BE49-F238E27FC236}">
                <a16:creationId xmlns:a16="http://schemas.microsoft.com/office/drawing/2014/main" id="{7C4D6623-BB4E-4931-805C-CC8DFAF52D5E}"/>
              </a:ext>
            </a:extLst>
          </p:cNvPr>
          <p:cNvGraphicFramePr>
            <a:graphicFrameLocks noGrp="1"/>
          </p:cNvGraphicFramePr>
          <p:nvPr>
            <p:ph sz="quarter" idx="10"/>
            <p:extLst>
              <p:ext uri="{D42A27DB-BD31-4B8C-83A1-F6EECF244321}">
                <p14:modId xmlns:p14="http://schemas.microsoft.com/office/powerpoint/2010/main" val="1688427503"/>
              </p:ext>
            </p:extLst>
          </p:nvPr>
        </p:nvGraphicFramePr>
        <p:xfrm>
          <a:off x="1175221" y="1981200"/>
          <a:ext cx="6793558" cy="3537408"/>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698389">
                  <a:extLst>
                    <a:ext uri="{9D8B030D-6E8A-4147-A177-3AD203B41FA5}">
                      <a16:colId xmlns:a16="http://schemas.microsoft.com/office/drawing/2014/main" val="20000"/>
                    </a:ext>
                  </a:extLst>
                </a:gridCol>
                <a:gridCol w="5095169">
                  <a:extLst>
                    <a:ext uri="{9D8B030D-6E8A-4147-A177-3AD203B41FA5}">
                      <a16:colId xmlns:a16="http://schemas.microsoft.com/office/drawing/2014/main" val="39777056"/>
                    </a:ext>
                  </a:extLst>
                </a:gridCol>
              </a:tblGrid>
              <a:tr h="63188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800" dirty="0">
                          <a:latin typeface="+mn-lt"/>
                        </a:rPr>
                        <a:t>Activity</a:t>
                      </a:r>
                    </a:p>
                  </a:txBody>
                  <a:tcPr marL="126378" marR="126378" marT="63189" marB="63189"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p>
                      <a:pPr algn="ctr"/>
                      <a:r>
                        <a:rPr lang="en-US" sz="1800" b="1" dirty="0">
                          <a:solidFill>
                            <a:schemeClr val="bg1"/>
                          </a:solidFill>
                          <a:latin typeface="+mn-lt"/>
                        </a:rPr>
                        <a:t>Governing Body/Tribal Council</a:t>
                      </a:r>
                    </a:p>
                  </a:txBody>
                  <a:tcPr marL="126378" marR="126378" marT="63189" marB="6318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382138">
                <a:tc>
                  <a:txBody>
                    <a:bodyPr/>
                    <a:lstStyle/>
                    <a:p>
                      <a:pPr algn="ctr"/>
                      <a:r>
                        <a:rPr lang="en-US" sz="1700" b="1" dirty="0">
                          <a:solidFill>
                            <a:schemeClr val="tx1"/>
                          </a:solidFill>
                        </a:rPr>
                        <a:t>Policies and Procedures</a:t>
                      </a:r>
                    </a:p>
                  </a:txBody>
                  <a:tcPr marL="127379" marR="127379" marT="63690" marB="6369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marL="127379" marR="127379" marT="63690" marB="636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225998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baseline="0" dirty="0">
                          <a:solidFill>
                            <a:schemeClr val="tx1"/>
                          </a:solidFill>
                          <a:latin typeface="+mn-lt"/>
                        </a:rPr>
                        <a:t>Providing Leadership </a:t>
                      </a:r>
                      <a:br>
                        <a:rPr lang="en-US" sz="1500" b="1" baseline="0" dirty="0">
                          <a:solidFill>
                            <a:schemeClr val="tx1"/>
                          </a:solidFill>
                          <a:latin typeface="+mn-lt"/>
                        </a:rPr>
                      </a:br>
                      <a:r>
                        <a:rPr lang="en-US" sz="1500" b="1" baseline="0" dirty="0">
                          <a:solidFill>
                            <a:schemeClr val="tx1"/>
                          </a:solidFill>
                          <a:latin typeface="+mn-lt"/>
                        </a:rPr>
                        <a:t>and Strategic Direction</a:t>
                      </a:r>
                    </a:p>
                  </a:txBody>
                  <a:tcPr marL="126378" marR="126378" marT="63189" marB="63189"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p>
                      <a:pPr marL="137160" lvl="0" indent="-137160" algn="l" defTabSz="457200" rtl="0" eaLnBrk="1" latinLnBrk="0" hangingPunct="1">
                        <a:spcAft>
                          <a:spcPts val="300"/>
                        </a:spcAft>
                        <a:buFont typeface="Arial" panose="020B0604020202020204" pitchFamily="34" charset="0"/>
                        <a:buChar char="•"/>
                      </a:pPr>
                      <a:r>
                        <a:rPr lang="en-US" sz="1500" kern="1200" dirty="0">
                          <a:solidFill>
                            <a:schemeClr val="dk1"/>
                          </a:solidFill>
                          <a:latin typeface="+mn-lt"/>
                          <a:ea typeface="+mn-ea"/>
                          <a:cs typeface="+mn-cs"/>
                        </a:rPr>
                        <a:t>Work with management staff to select planning committee, including governing body/Tribal Council representation</a:t>
                      </a:r>
                    </a:p>
                    <a:p>
                      <a:pPr marL="137160" lvl="0" indent="-137160" algn="l" defTabSz="457200" rtl="0" eaLnBrk="1" latinLnBrk="0" hangingPunct="1">
                        <a:spcAft>
                          <a:spcPts val="300"/>
                        </a:spcAft>
                        <a:buFont typeface="Arial" panose="020B0604020202020204" pitchFamily="34" charset="0"/>
                        <a:buChar char="•"/>
                      </a:pPr>
                      <a:r>
                        <a:rPr lang="en-US" sz="1500" kern="1200" dirty="0">
                          <a:solidFill>
                            <a:schemeClr val="dk1"/>
                          </a:solidFill>
                          <a:latin typeface="+mn-lt"/>
                          <a:ea typeface="+mn-ea"/>
                          <a:cs typeface="+mn-cs"/>
                        </a:rPr>
                        <a:t>Review recommendations for planning committee </a:t>
                      </a:r>
                    </a:p>
                    <a:p>
                      <a:pPr marL="137160" lvl="0" indent="-137160" algn="l" defTabSz="457200" rtl="0" eaLnBrk="1" latinLnBrk="0" hangingPunct="1">
                        <a:spcAft>
                          <a:spcPts val="300"/>
                        </a:spcAft>
                        <a:buFont typeface="Arial" panose="020B0604020202020204" pitchFamily="34" charset="0"/>
                        <a:buChar char="•"/>
                      </a:pPr>
                      <a:r>
                        <a:rPr lang="en-US" sz="1500" kern="1200" dirty="0">
                          <a:solidFill>
                            <a:schemeClr val="dk1"/>
                          </a:solidFill>
                          <a:latin typeface="+mn-lt"/>
                          <a:ea typeface="+mn-ea"/>
                          <a:cs typeface="+mn-cs"/>
                        </a:rPr>
                        <a:t>Ratify goals and objectives</a:t>
                      </a:r>
                    </a:p>
                    <a:p>
                      <a:pPr marL="137160" lvl="0" indent="-137160" algn="l" defTabSz="457200" rtl="0" eaLnBrk="1" latinLnBrk="0" hangingPunct="1">
                        <a:spcAft>
                          <a:spcPts val="300"/>
                        </a:spcAft>
                        <a:buFont typeface="Arial" panose="020B0604020202020204" pitchFamily="34" charset="0"/>
                        <a:buChar char="•"/>
                      </a:pPr>
                      <a:r>
                        <a:rPr lang="en-US" sz="1500" kern="1200" dirty="0">
                          <a:solidFill>
                            <a:schemeClr val="dk1"/>
                          </a:solidFill>
                          <a:latin typeface="+mn-lt"/>
                          <a:ea typeface="+mn-ea"/>
                          <a:cs typeface="+mn-cs"/>
                        </a:rPr>
                        <a:t>Respond to progress reports</a:t>
                      </a:r>
                    </a:p>
                    <a:p>
                      <a:pPr marL="137160" lvl="0" indent="-137160" algn="l" defTabSz="457200" rtl="0" eaLnBrk="1" latinLnBrk="0" hangingPunct="1">
                        <a:spcAft>
                          <a:spcPts val="300"/>
                        </a:spcAft>
                        <a:buFont typeface="Arial" panose="020B0604020202020204" pitchFamily="34" charset="0"/>
                        <a:buChar char="•"/>
                      </a:pPr>
                      <a:r>
                        <a:rPr lang="en-US" sz="1500" kern="1200" dirty="0">
                          <a:solidFill>
                            <a:schemeClr val="dk1"/>
                          </a:solidFill>
                          <a:latin typeface="+mn-lt"/>
                          <a:ea typeface="+mn-ea"/>
                          <a:cs typeface="+mn-cs"/>
                        </a:rPr>
                        <a:t>Use data for ongoing oversight and correction</a:t>
                      </a:r>
                    </a:p>
                    <a:p>
                      <a:pPr marL="137160" lvl="0" indent="-137160" algn="l" defTabSz="457200" rtl="0" eaLnBrk="1" latinLnBrk="0" hangingPunct="1">
                        <a:spcAft>
                          <a:spcPts val="300"/>
                        </a:spcAft>
                        <a:buFont typeface="Arial" panose="020B0604020202020204" pitchFamily="34" charset="0"/>
                        <a:buChar char="•"/>
                      </a:pPr>
                      <a:r>
                        <a:rPr lang="en-US" sz="1500" kern="1200" dirty="0">
                          <a:solidFill>
                            <a:schemeClr val="dk1"/>
                          </a:solidFill>
                          <a:latin typeface="+mn-lt"/>
                          <a:ea typeface="+mn-ea"/>
                          <a:cs typeface="+mn-cs"/>
                        </a:rPr>
                        <a:t>Ratify adjusted goals and objectives </a:t>
                      </a:r>
                    </a:p>
                  </a:txBody>
                  <a:tcPr marL="126378" marR="126378" marT="63189" marB="63189">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bl>
          </a:graphicData>
        </a:graphic>
      </p:graphicFrame>
    </p:spTree>
    <p:extLst>
      <p:ext uri="{BB962C8B-B14F-4D97-AF65-F5344CB8AC3E}">
        <p14:creationId xmlns:p14="http://schemas.microsoft.com/office/powerpoint/2010/main" val="283476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B71B26-9602-46F3-AFF8-C4C24DAE65ED}"/>
              </a:ext>
            </a:extLst>
          </p:cNvPr>
          <p:cNvSpPr>
            <a:spLocks noGrp="1"/>
          </p:cNvSpPr>
          <p:nvPr>
            <p:ph type="title"/>
          </p:nvPr>
        </p:nvSpPr>
        <p:spPr>
          <a:solidFill>
            <a:srgbClr val="535C13"/>
          </a:solidFill>
        </p:spPr>
        <p:txBody>
          <a:bodyPr/>
          <a:lstStyle/>
          <a:p>
            <a:r>
              <a:rPr lang="en-US" dirty="0">
                <a:solidFill>
                  <a:prstClr val="white"/>
                </a:solidFill>
              </a:rPr>
              <a:t>Learning Objectives</a:t>
            </a:r>
            <a:endParaRPr lang="en-US" dirty="0"/>
          </a:p>
        </p:txBody>
      </p:sp>
      <p:sp>
        <p:nvSpPr>
          <p:cNvPr id="6" name="Content Placeholder 5">
            <a:extLst>
              <a:ext uri="{FF2B5EF4-FFF2-40B4-BE49-F238E27FC236}">
                <a16:creationId xmlns:a16="http://schemas.microsoft.com/office/drawing/2014/main" id="{26C73E19-E185-491D-845D-69BB5388E5DA}"/>
              </a:ext>
            </a:extLst>
          </p:cNvPr>
          <p:cNvSpPr>
            <a:spLocks noGrp="1"/>
          </p:cNvSpPr>
          <p:nvPr>
            <p:ph sz="quarter" idx="10"/>
          </p:nvPr>
        </p:nvSpPr>
        <p:spPr/>
        <p:txBody>
          <a:bodyPr/>
          <a:lstStyle/>
          <a:p>
            <a:pPr marL="15875" lvl="0" indent="0" defTabSz="914400">
              <a:spcBef>
                <a:spcPts val="0"/>
              </a:spcBef>
              <a:buNone/>
            </a:pPr>
            <a:r>
              <a:rPr lang="en-US" dirty="0">
                <a:sym typeface="Arial"/>
              </a:rPr>
              <a:t>As a result of this session, participants will:</a:t>
            </a:r>
            <a:endParaRPr lang="en-US" sz="1800" b="0" dirty="0">
              <a:solidFill>
                <a:srgbClr val="000000"/>
              </a:solidFill>
              <a:ea typeface="+mn-ea"/>
              <a:cs typeface="+mn-cs"/>
            </a:endParaRPr>
          </a:p>
        </p:txBody>
      </p:sp>
      <p:sp>
        <p:nvSpPr>
          <p:cNvPr id="7" name="Content Placeholder 6">
            <a:extLst>
              <a:ext uri="{FF2B5EF4-FFF2-40B4-BE49-F238E27FC236}">
                <a16:creationId xmlns:a16="http://schemas.microsoft.com/office/drawing/2014/main" id="{343CF6C1-788C-4120-A8A9-28C17DD708FD}"/>
              </a:ext>
            </a:extLst>
          </p:cNvPr>
          <p:cNvSpPr>
            <a:spLocks noGrp="1"/>
          </p:cNvSpPr>
          <p:nvPr>
            <p:ph sz="quarter" idx="11"/>
          </p:nvPr>
        </p:nvSpPr>
        <p:spPr/>
        <p:txBody>
          <a:bodyPr/>
          <a:lstStyle/>
          <a:p>
            <a:pPr marL="461963" lvl="0" indent="-227013" defTabSz="914400">
              <a:spcBef>
                <a:spcPts val="0"/>
              </a:spcBef>
              <a:spcAft>
                <a:spcPts val="1500"/>
              </a:spcAft>
              <a:buClr>
                <a:srgbClr val="DF5327">
                  <a:lumMod val="75000"/>
                </a:srgbClr>
              </a:buClr>
              <a:buFont typeface="Arial" panose="020B0604020202020204" pitchFamily="34" charset="0"/>
              <a:buChar char="•"/>
            </a:pPr>
            <a:r>
              <a:rPr lang="en-US" sz="2600" kern="1200" dirty="0">
                <a:solidFill>
                  <a:srgbClr val="418AB3">
                    <a:lumMod val="50000"/>
                  </a:srgbClr>
                </a:solidFill>
                <a:cs typeface="+mn-cs"/>
              </a:rPr>
              <a:t>Learn the foundational elements of systems and systems thinking</a:t>
            </a:r>
            <a:endParaRPr lang="en-US" sz="2600" dirty="0">
              <a:solidFill>
                <a:srgbClr val="418AB3">
                  <a:lumMod val="50000"/>
                </a:srgbClr>
              </a:solidFill>
            </a:endParaRPr>
          </a:p>
          <a:p>
            <a:pPr marL="461963" lvl="0" indent="-227013" defTabSz="914400">
              <a:spcBef>
                <a:spcPts val="0"/>
              </a:spcBef>
              <a:spcAft>
                <a:spcPts val="1500"/>
              </a:spcAft>
              <a:buClr>
                <a:srgbClr val="DF5327">
                  <a:lumMod val="75000"/>
                </a:srgbClr>
              </a:buClr>
              <a:buFont typeface="Arial" panose="020B0604020202020204" pitchFamily="34" charset="0"/>
              <a:buChar char="•"/>
            </a:pPr>
            <a:r>
              <a:rPr lang="en-US" sz="2600" kern="1200" dirty="0">
                <a:solidFill>
                  <a:srgbClr val="418AB3">
                    <a:lumMod val="50000"/>
                  </a:srgbClr>
                </a:solidFill>
                <a:cs typeface="+mn-cs"/>
              </a:rPr>
              <a:t>Recognize how Head Start management systems support leadership and governance </a:t>
            </a:r>
            <a:endParaRPr lang="en-US" sz="2600" dirty="0">
              <a:solidFill>
                <a:srgbClr val="418AB3">
                  <a:lumMod val="50000"/>
                </a:srgbClr>
              </a:solidFill>
            </a:endParaRPr>
          </a:p>
          <a:p>
            <a:pPr marL="461963" lvl="0" indent="-227013" defTabSz="914400">
              <a:spcBef>
                <a:spcPts val="0"/>
              </a:spcBef>
              <a:spcAft>
                <a:spcPts val="1500"/>
              </a:spcAft>
              <a:buClr>
                <a:srgbClr val="DF5327">
                  <a:lumMod val="75000"/>
                </a:srgbClr>
              </a:buClr>
              <a:buFont typeface="Arial" panose="020B0604020202020204" pitchFamily="34" charset="0"/>
              <a:buChar char="•"/>
            </a:pPr>
            <a:r>
              <a:rPr lang="en-US" sz="2600" kern="1200" dirty="0">
                <a:solidFill>
                  <a:srgbClr val="418AB3">
                    <a:lumMod val="50000"/>
                  </a:srgbClr>
                </a:solidFill>
                <a:cs typeface="+mn-cs"/>
              </a:rPr>
              <a:t>Explore Head Start leadership and governance through the lenses of structure, processes, and relationships</a:t>
            </a:r>
            <a:endParaRPr lang="en-US" sz="2600" dirty="0">
              <a:solidFill>
                <a:srgbClr val="418AB3">
                  <a:lumMod val="50000"/>
                </a:srgbClr>
              </a:solidFill>
            </a:endParaRPr>
          </a:p>
          <a:p>
            <a:pPr marL="461963" lvl="0" indent="-227013" defTabSz="914400">
              <a:spcBef>
                <a:spcPts val="0"/>
              </a:spcBef>
              <a:spcAft>
                <a:spcPts val="600"/>
              </a:spcAft>
              <a:buClr>
                <a:srgbClr val="DF5327">
                  <a:lumMod val="75000"/>
                </a:srgbClr>
              </a:buClr>
              <a:buFont typeface="Arial" panose="020B0604020202020204" pitchFamily="34" charset="0"/>
              <a:buChar char="•"/>
            </a:pPr>
            <a:r>
              <a:rPr lang="en-US" sz="2600" kern="1200" dirty="0">
                <a:solidFill>
                  <a:srgbClr val="418AB3">
                    <a:lumMod val="50000"/>
                  </a:srgbClr>
                </a:solidFill>
                <a:cs typeface="+mn-cs"/>
              </a:rPr>
              <a:t>Identify strategies and resources for strengthening leadership and governance capacity</a:t>
            </a:r>
          </a:p>
        </p:txBody>
      </p:sp>
    </p:spTree>
    <p:custDataLst>
      <p:tags r:id="rId1"/>
    </p:custDataLst>
    <p:extLst>
      <p:ext uri="{BB962C8B-B14F-4D97-AF65-F5344CB8AC3E}">
        <p14:creationId xmlns:p14="http://schemas.microsoft.com/office/powerpoint/2010/main" val="388746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sz="3000" dirty="0">
                <a:solidFill>
                  <a:prstClr val="white"/>
                </a:solidFill>
              </a:rPr>
              <a:t>Key Activities: Monitoring Program Performance</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2849003756"/>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723113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sz="3000" dirty="0">
                <a:solidFill>
                  <a:prstClr val="white"/>
                </a:solidFill>
              </a:rPr>
              <a:t>Key Activities: Monitoring Program Performance </a:t>
            </a:r>
            <a:endParaRPr lang="en-US" dirty="0"/>
          </a:p>
        </p:txBody>
      </p:sp>
      <p:graphicFrame>
        <p:nvGraphicFramePr>
          <p:cNvPr id="6" name="Content Placeholder 3">
            <a:extLst>
              <a:ext uri="{FF2B5EF4-FFF2-40B4-BE49-F238E27FC236}">
                <a16:creationId xmlns:a16="http://schemas.microsoft.com/office/drawing/2014/main" id="{43C7FA8B-0BF4-4585-85B5-9B20EBB80D2D}"/>
              </a:ext>
            </a:extLst>
          </p:cNvPr>
          <p:cNvGraphicFramePr>
            <a:graphicFrameLocks noGrp="1"/>
          </p:cNvGraphicFramePr>
          <p:nvPr>
            <p:ph sz="quarter" idx="10"/>
            <p:extLst>
              <p:ext uri="{D42A27DB-BD31-4B8C-83A1-F6EECF244321}">
                <p14:modId xmlns:p14="http://schemas.microsoft.com/office/powerpoint/2010/main" val="4197122347"/>
              </p:ext>
            </p:extLst>
          </p:nvPr>
        </p:nvGraphicFramePr>
        <p:xfrm>
          <a:off x="1954214" y="1295400"/>
          <a:ext cx="5235572" cy="5106908"/>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505674">
                  <a:extLst>
                    <a:ext uri="{9D8B030D-6E8A-4147-A177-3AD203B41FA5}">
                      <a16:colId xmlns:a16="http://schemas.microsoft.com/office/drawing/2014/main" val="20000"/>
                    </a:ext>
                  </a:extLst>
                </a:gridCol>
                <a:gridCol w="3729898">
                  <a:extLst>
                    <a:ext uri="{9D8B030D-6E8A-4147-A177-3AD203B41FA5}">
                      <a16:colId xmlns:a16="http://schemas.microsoft.com/office/drawing/2014/main" val="20001"/>
                    </a:ext>
                  </a:extLst>
                </a:gridCol>
              </a:tblGrid>
              <a:tr h="583460">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700" dirty="0">
                          <a:latin typeface="+mn-lt"/>
                        </a:rPr>
                        <a:t>Activity</a:t>
                      </a:r>
                    </a:p>
                  </a:txBody>
                  <a:tcPr marL="116692" marR="116692" marT="58347" marB="5834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mn-lt"/>
                        </a:rPr>
                        <a:t>Management Team</a:t>
                      </a:r>
                    </a:p>
                  </a:txBody>
                  <a:tcPr marL="116692" marR="116692" marT="58347" marB="5834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extLst>
                  <a:ext uri="{0D108BD9-81ED-4DB2-BD59-A6C34878D82A}">
                    <a16:rowId xmlns:a16="http://schemas.microsoft.com/office/drawing/2014/main" val="10000"/>
                  </a:ext>
                </a:extLst>
              </a:tr>
              <a:tr h="352851">
                <a:tc>
                  <a:txBody>
                    <a:bodyPr/>
                    <a:lstStyle/>
                    <a:p>
                      <a:pPr algn="ctr"/>
                      <a:r>
                        <a:rPr lang="en-US" sz="1500" b="1" dirty="0">
                          <a:solidFill>
                            <a:schemeClr val="tx1"/>
                          </a:solidFill>
                        </a:rPr>
                        <a:t>Policies and Procedures</a:t>
                      </a:r>
                    </a:p>
                  </a:txBody>
                  <a:tcPr marL="116692" marR="116692" marT="58347" marB="5834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116692" marR="116692" marT="58347" marB="583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377647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mn-lt"/>
                        </a:rPr>
                        <a:t>Monitoring Program Performance</a:t>
                      </a:r>
                      <a:endParaRPr lang="en-US" sz="1400" baseline="0" dirty="0">
                        <a:solidFill>
                          <a:schemeClr val="tx1"/>
                        </a:solidFill>
                        <a:latin typeface="+mn-lt"/>
                      </a:endParaRPr>
                    </a:p>
                  </a:txBody>
                  <a:tcPr marL="116692" marR="116692" marT="58347" marB="5834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kern="1200" dirty="0">
                          <a:solidFill>
                            <a:schemeClr val="dk1"/>
                          </a:solidFill>
                          <a:latin typeface="+mn-lt"/>
                          <a:ea typeface="+mn-ea"/>
                          <a:cs typeface="+mn-cs"/>
                        </a:rPr>
                        <a:t>Generate reports to monitor compliance and goal attainment that include:</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U.S. Department of Health and Human Services (HHS) secretary communication</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Financial statements</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Program information summaries</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Ongoing monitoring results</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Data on school readiness </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Enrollment</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U.S. Department of Agriculture (USDA) nutrition reports</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Financial audit</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Self-assessment</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Community assessment</a:t>
                      </a:r>
                    </a:p>
                    <a:p>
                      <a:pPr marL="457200" marR="0" lvl="1" indent="-182880" algn="l" defTabSz="914400" rtl="0" eaLnBrk="1" fontAlgn="auto" latinLnBrk="0" hangingPunct="1">
                        <a:lnSpc>
                          <a:spcPct val="100000"/>
                        </a:lnSpc>
                        <a:spcBef>
                          <a:spcPts val="0"/>
                        </a:spcBef>
                        <a:spcAft>
                          <a:spcPts val="300"/>
                        </a:spcAft>
                        <a:buClrTx/>
                        <a:buSzTx/>
                        <a:buFont typeface="Courier New"/>
                        <a:buChar char="o"/>
                        <a:tabLst/>
                        <a:defRPr/>
                      </a:pPr>
                      <a:r>
                        <a:rPr lang="en-US" sz="1400" kern="1200" dirty="0">
                          <a:solidFill>
                            <a:schemeClr val="dk1"/>
                          </a:solidFill>
                          <a:latin typeface="+mn-lt"/>
                          <a:ea typeface="+mn-ea"/>
                          <a:cs typeface="+mn-cs"/>
                        </a:rPr>
                        <a:t>Program Information Report (PIR) </a:t>
                      </a:r>
                    </a:p>
                  </a:txBody>
                  <a:tcPr marL="116692" marR="116692" marT="58347" marB="5834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485421766"/>
                  </a:ext>
                </a:extLst>
              </a:tr>
            </a:tbl>
          </a:graphicData>
        </a:graphic>
      </p:graphicFrame>
    </p:spTree>
    <p:extLst>
      <p:ext uri="{BB962C8B-B14F-4D97-AF65-F5344CB8AC3E}">
        <p14:creationId xmlns:p14="http://schemas.microsoft.com/office/powerpoint/2010/main" val="2797523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sz="3000" dirty="0">
                <a:solidFill>
                  <a:prstClr val="white"/>
                </a:solidFill>
              </a:rPr>
              <a:t>Key Activities: Monitoring Program Performance  </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3258526314"/>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235002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sz="3000" dirty="0">
                <a:solidFill>
                  <a:prstClr val="white"/>
                </a:solidFill>
              </a:rPr>
              <a:t>Key Activities: Monitoring Program Performance   </a:t>
            </a:r>
            <a:endParaRPr lang="en-US" dirty="0"/>
          </a:p>
        </p:txBody>
      </p:sp>
      <p:graphicFrame>
        <p:nvGraphicFramePr>
          <p:cNvPr id="6" name="Content Placeholder 3">
            <a:extLst>
              <a:ext uri="{FF2B5EF4-FFF2-40B4-BE49-F238E27FC236}">
                <a16:creationId xmlns:a16="http://schemas.microsoft.com/office/drawing/2014/main" id="{7DB3D32E-8F78-4D96-A572-22368F31590B}"/>
              </a:ext>
            </a:extLst>
          </p:cNvPr>
          <p:cNvGraphicFramePr>
            <a:graphicFrameLocks noGrp="1"/>
          </p:cNvGraphicFramePr>
          <p:nvPr>
            <p:ph sz="quarter" idx="10"/>
            <p:extLst>
              <p:ext uri="{D42A27DB-BD31-4B8C-83A1-F6EECF244321}">
                <p14:modId xmlns:p14="http://schemas.microsoft.com/office/powerpoint/2010/main" val="1166069262"/>
              </p:ext>
            </p:extLst>
          </p:nvPr>
        </p:nvGraphicFramePr>
        <p:xfrm>
          <a:off x="1562100" y="2291067"/>
          <a:ext cx="6019800" cy="2499261"/>
        </p:xfrm>
        <a:graphic>
          <a:graphicData uri="http://schemas.openxmlformats.org/drawingml/2006/table">
            <a:tbl>
              <a:tblPr firstRow="1" bandRow="1"/>
              <a:tblGrid>
                <a:gridCol w="1722728">
                  <a:extLst>
                    <a:ext uri="{9D8B030D-6E8A-4147-A177-3AD203B41FA5}">
                      <a16:colId xmlns:a16="http://schemas.microsoft.com/office/drawing/2014/main" val="20000"/>
                    </a:ext>
                  </a:extLst>
                </a:gridCol>
                <a:gridCol w="4297072">
                  <a:extLst>
                    <a:ext uri="{9D8B030D-6E8A-4147-A177-3AD203B41FA5}">
                      <a16:colId xmlns:a16="http://schemas.microsoft.com/office/drawing/2014/main" val="20002"/>
                    </a:ext>
                  </a:extLst>
                </a:gridCol>
              </a:tblGrid>
              <a:tr h="730230">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100" dirty="0">
                          <a:latin typeface="+mn-lt"/>
                        </a:rPr>
                        <a:t>Activity</a:t>
                      </a:r>
                    </a:p>
                  </a:txBody>
                  <a:tcPr marL="146046" marR="146046" marT="73023" marB="7302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100" dirty="0">
                          <a:latin typeface="+mn-lt"/>
                        </a:rPr>
                        <a:t>Policy Council/Committee </a:t>
                      </a:r>
                    </a:p>
                  </a:txBody>
                  <a:tcPr marL="146046" marR="146046" marT="73023" marB="7302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extLst>
                  <a:ext uri="{0D108BD9-81ED-4DB2-BD59-A6C34878D82A}">
                    <a16:rowId xmlns:a16="http://schemas.microsoft.com/office/drawing/2014/main" val="10000"/>
                  </a:ext>
                </a:extLst>
              </a:tr>
              <a:tr h="441610">
                <a:tc>
                  <a:txBody>
                    <a:bodyPr/>
                    <a:lstStyle/>
                    <a:p>
                      <a:pPr algn="ctr"/>
                      <a:r>
                        <a:rPr lang="en-US" sz="1900" b="1" dirty="0">
                          <a:solidFill>
                            <a:schemeClr val="tx1"/>
                          </a:solidFill>
                        </a:rPr>
                        <a:t>Policies and Procedures</a:t>
                      </a:r>
                    </a:p>
                  </a:txBody>
                  <a:tcPr marL="85884" marR="85884" marT="42943" marB="42943"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US" sz="1100" dirty="0"/>
                    </a:p>
                  </a:txBody>
                  <a:tcPr marL="85884" marR="85884" marT="42943" marB="4294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1104025">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tx1"/>
                          </a:solidFill>
                          <a:latin typeface="+mn-lt"/>
                        </a:rPr>
                        <a:t>Monitoring Program Performance</a:t>
                      </a:r>
                      <a:endParaRPr lang="en-US" sz="1800" baseline="0" dirty="0">
                        <a:solidFill>
                          <a:schemeClr val="tx1"/>
                        </a:solidFill>
                        <a:latin typeface="+mn-lt"/>
                      </a:endParaRPr>
                    </a:p>
                  </a:txBody>
                  <a:tcPr marL="146046" marR="146046" marT="73023" marB="73023"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8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800" kern="1200" dirty="0">
                          <a:solidFill>
                            <a:schemeClr val="dk1"/>
                          </a:solidFill>
                          <a:latin typeface="+mn-lt"/>
                          <a:ea typeface="+mn-ea"/>
                          <a:cs typeface="+mn-cs"/>
                        </a:rPr>
                        <a:t>Use data for ongoing oversight, correction, and self-assessment</a:t>
                      </a:r>
                    </a:p>
                  </a:txBody>
                  <a:tcPr marL="146046" marR="146046" marT="73023" marB="73023">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2485421766"/>
                  </a:ext>
                </a:extLst>
              </a:tr>
            </a:tbl>
          </a:graphicData>
        </a:graphic>
      </p:graphicFrame>
    </p:spTree>
    <p:extLst>
      <p:ext uri="{BB962C8B-B14F-4D97-AF65-F5344CB8AC3E}">
        <p14:creationId xmlns:p14="http://schemas.microsoft.com/office/powerpoint/2010/main" val="2965728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sz="3000" dirty="0">
                <a:solidFill>
                  <a:prstClr val="white"/>
                </a:solidFill>
              </a:rPr>
              <a:t>Key Activities: Monitoring Program Performance    </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3326561123"/>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2097534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sz="3000" dirty="0">
                <a:solidFill>
                  <a:prstClr val="white"/>
                </a:solidFill>
              </a:rPr>
              <a:t>Key Activities: Monitoring Program Performance     </a:t>
            </a:r>
            <a:endParaRPr lang="en-US" dirty="0"/>
          </a:p>
        </p:txBody>
      </p:sp>
      <p:graphicFrame>
        <p:nvGraphicFramePr>
          <p:cNvPr id="6" name="Content Placeholder 3">
            <a:extLst>
              <a:ext uri="{FF2B5EF4-FFF2-40B4-BE49-F238E27FC236}">
                <a16:creationId xmlns:a16="http://schemas.microsoft.com/office/drawing/2014/main" id="{01B7EDA3-53F5-4870-BEBA-E495FBB1D024}"/>
              </a:ext>
            </a:extLst>
          </p:cNvPr>
          <p:cNvGraphicFramePr>
            <a:graphicFrameLocks noGrp="1"/>
          </p:cNvGraphicFramePr>
          <p:nvPr>
            <p:ph sz="quarter" idx="10"/>
            <p:extLst>
              <p:ext uri="{D42A27DB-BD31-4B8C-83A1-F6EECF244321}">
                <p14:modId xmlns:p14="http://schemas.microsoft.com/office/powerpoint/2010/main" val="1072706035"/>
              </p:ext>
            </p:extLst>
          </p:nvPr>
        </p:nvGraphicFramePr>
        <p:xfrm>
          <a:off x="1561217" y="2438400"/>
          <a:ext cx="6021566" cy="2559422"/>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722729">
                  <a:extLst>
                    <a:ext uri="{9D8B030D-6E8A-4147-A177-3AD203B41FA5}">
                      <a16:colId xmlns:a16="http://schemas.microsoft.com/office/drawing/2014/main" val="20000"/>
                    </a:ext>
                  </a:extLst>
                </a:gridCol>
                <a:gridCol w="4298837">
                  <a:extLst>
                    <a:ext uri="{9D8B030D-6E8A-4147-A177-3AD203B41FA5}">
                      <a16:colId xmlns:a16="http://schemas.microsoft.com/office/drawing/2014/main" val="20003"/>
                    </a:ext>
                  </a:extLst>
                </a:gridCol>
              </a:tblGrid>
              <a:tr h="730229">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100" dirty="0">
                          <a:latin typeface="+mn-lt"/>
                        </a:rPr>
                        <a:t>Activity</a:t>
                      </a:r>
                    </a:p>
                  </a:txBody>
                  <a:tcPr marL="146046" marR="146046" marT="73024" marB="7302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mn-lt"/>
                        </a:rPr>
                        <a:t>Governing Body/Tribal Council</a:t>
                      </a:r>
                    </a:p>
                  </a:txBody>
                  <a:tcPr marL="146046" marR="146046" marT="73024" marB="7302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441610">
                <a:tc>
                  <a:txBody>
                    <a:bodyPr/>
                    <a:lstStyle/>
                    <a:p>
                      <a:pPr algn="ctr"/>
                      <a:r>
                        <a:rPr lang="en-US" sz="1900" b="1" dirty="0">
                          <a:solidFill>
                            <a:schemeClr val="tx1"/>
                          </a:solidFill>
                        </a:rPr>
                        <a:t>Policies and Procedures</a:t>
                      </a:r>
                    </a:p>
                  </a:txBody>
                  <a:tcPr marL="146046" marR="146046" marT="73024" marB="73024"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146046" marR="146046" marT="73024" marB="73024"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1104025">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tx1"/>
                          </a:solidFill>
                          <a:latin typeface="+mn-lt"/>
                        </a:rPr>
                        <a:t>Monitoring Program Performance</a:t>
                      </a:r>
                      <a:endParaRPr lang="en-US" sz="1800" baseline="0" dirty="0">
                        <a:solidFill>
                          <a:schemeClr val="tx1"/>
                        </a:solidFill>
                        <a:latin typeface="+mn-lt"/>
                      </a:endParaRPr>
                    </a:p>
                  </a:txBody>
                  <a:tcPr marL="146046" marR="146046" marT="73024" marB="73024"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lvl="0" indent="-137160">
                        <a:spcAft>
                          <a:spcPts val="300"/>
                        </a:spcAft>
                        <a:buFont typeface="Arial" panose="020B0604020202020204" pitchFamily="34" charset="0"/>
                        <a:buChar char="•"/>
                      </a:pPr>
                      <a:r>
                        <a:rPr lang="en-US" sz="1800" kern="1200" dirty="0">
                          <a:solidFill>
                            <a:schemeClr val="dk1"/>
                          </a:solidFill>
                          <a:latin typeface="+mn-lt"/>
                          <a:ea typeface="+mn-ea"/>
                          <a:cs typeface="+mn-cs"/>
                        </a:rPr>
                        <a:t>Review related reports</a:t>
                      </a:r>
                    </a:p>
                    <a:p>
                      <a:pPr marL="137160" lvl="0" indent="-137160">
                        <a:spcAft>
                          <a:spcPts val="300"/>
                        </a:spcAft>
                        <a:buFont typeface="Arial" panose="020B0604020202020204" pitchFamily="34" charset="0"/>
                        <a:buChar char="•"/>
                      </a:pPr>
                      <a:r>
                        <a:rPr lang="en-US" sz="1800" kern="1200" dirty="0">
                          <a:solidFill>
                            <a:schemeClr val="dk1"/>
                          </a:solidFill>
                          <a:latin typeface="+mn-lt"/>
                          <a:ea typeface="+mn-ea"/>
                          <a:cs typeface="+mn-cs"/>
                        </a:rPr>
                        <a:t>Use data for ongoing oversight, correction, and self-assessment</a:t>
                      </a:r>
                    </a:p>
                  </a:txBody>
                  <a:tcPr marL="146046" marR="146046" marT="73024" marB="73024">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bl>
          </a:graphicData>
        </a:graphic>
      </p:graphicFrame>
    </p:spTree>
    <p:extLst>
      <p:ext uri="{BB962C8B-B14F-4D97-AF65-F5344CB8AC3E}">
        <p14:creationId xmlns:p14="http://schemas.microsoft.com/office/powerpoint/2010/main" val="4268338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dirty="0">
                <a:solidFill>
                  <a:prstClr val="white"/>
                </a:solidFill>
              </a:rPr>
              <a:t>Key Activities: Ensuring Consensus</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1249014121"/>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3157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dirty="0">
                <a:solidFill>
                  <a:prstClr val="white"/>
                </a:solidFill>
              </a:rPr>
              <a:t>Key Activities: Ensuring Consensus </a:t>
            </a:r>
            <a:endParaRPr lang="en-US" dirty="0"/>
          </a:p>
        </p:txBody>
      </p:sp>
      <p:graphicFrame>
        <p:nvGraphicFramePr>
          <p:cNvPr id="7" name="Content Placeholder 3">
            <a:extLst>
              <a:ext uri="{FF2B5EF4-FFF2-40B4-BE49-F238E27FC236}">
                <a16:creationId xmlns:a16="http://schemas.microsoft.com/office/drawing/2014/main" id="{BB1B1AAF-3516-456E-A9E6-286A5C3CA2CC}"/>
              </a:ext>
            </a:extLst>
          </p:cNvPr>
          <p:cNvGraphicFramePr>
            <a:graphicFrameLocks noGrp="1"/>
          </p:cNvGraphicFramePr>
          <p:nvPr>
            <p:ph sz="quarter" idx="10"/>
            <p:extLst>
              <p:ext uri="{D42A27DB-BD31-4B8C-83A1-F6EECF244321}">
                <p14:modId xmlns:p14="http://schemas.microsoft.com/office/powerpoint/2010/main" val="1829893176"/>
              </p:ext>
            </p:extLst>
          </p:nvPr>
        </p:nvGraphicFramePr>
        <p:xfrm>
          <a:off x="1462954" y="2362200"/>
          <a:ext cx="6218092" cy="2713887"/>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788232">
                  <a:extLst>
                    <a:ext uri="{9D8B030D-6E8A-4147-A177-3AD203B41FA5}">
                      <a16:colId xmlns:a16="http://schemas.microsoft.com/office/drawing/2014/main" val="20000"/>
                    </a:ext>
                  </a:extLst>
                </a:gridCol>
                <a:gridCol w="4429860">
                  <a:extLst>
                    <a:ext uri="{9D8B030D-6E8A-4147-A177-3AD203B41FA5}">
                      <a16:colId xmlns:a16="http://schemas.microsoft.com/office/drawing/2014/main" val="20001"/>
                    </a:ext>
                  </a:extLst>
                </a:gridCol>
              </a:tblGrid>
              <a:tr h="75799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2300" dirty="0">
                          <a:latin typeface="+mn-lt"/>
                        </a:rPr>
                        <a:t>Activity</a:t>
                      </a:r>
                    </a:p>
                  </a:txBody>
                  <a:tcPr marL="151599" marR="151599" marT="75801" marB="7580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latin typeface="+mn-lt"/>
                        </a:rPr>
                        <a:t>Management Team</a:t>
                      </a:r>
                    </a:p>
                  </a:txBody>
                  <a:tcPr marL="151599" marR="151599" marT="75801" marB="7580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extLst>
                  <a:ext uri="{0D108BD9-81ED-4DB2-BD59-A6C34878D82A}">
                    <a16:rowId xmlns:a16="http://schemas.microsoft.com/office/drawing/2014/main" val="10000"/>
                  </a:ext>
                </a:extLst>
              </a:tr>
              <a:tr h="458402">
                <a:tc>
                  <a:txBody>
                    <a:bodyPr/>
                    <a:lstStyle/>
                    <a:p>
                      <a:pPr algn="ctr"/>
                      <a:r>
                        <a:rPr lang="en-US" sz="2000" b="1" dirty="0">
                          <a:solidFill>
                            <a:schemeClr val="tx1"/>
                          </a:solidFill>
                        </a:rPr>
                        <a:t>Policies and Procedures</a:t>
                      </a:r>
                    </a:p>
                  </a:txBody>
                  <a:tcPr marL="97408" marR="97408" marT="48705" marB="48705"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7408" marR="97408" marT="48705" marB="4870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106960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trike="noStrike" baseline="0" dirty="0">
                          <a:solidFill>
                            <a:schemeClr val="tx1"/>
                          </a:solidFill>
                          <a:latin typeface="+mn-lt"/>
                        </a:rPr>
                        <a:t>Ensuring Consensus</a:t>
                      </a:r>
                    </a:p>
                  </a:txBody>
                  <a:tcPr marL="151599" marR="151599" marT="75801" marB="7580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800" kern="1200" dirty="0">
                          <a:solidFill>
                            <a:schemeClr val="dk1"/>
                          </a:solidFill>
                          <a:latin typeface="+mn-lt"/>
                          <a:ea typeface="+mn-ea"/>
                          <a:cs typeface="+mn-cs"/>
                        </a:rPr>
                        <a:t>Develop procedures with governing body/Tribal Council and Policy Council and facilitate selection of mediator and arbitrator</a:t>
                      </a:r>
                    </a:p>
                  </a:txBody>
                  <a:tcPr marL="151599" marR="151599" marT="75801" marB="7580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449545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9DD7D-FE65-4398-A4B7-3F50132312F6}"/>
              </a:ext>
            </a:extLst>
          </p:cNvPr>
          <p:cNvSpPr>
            <a:spLocks noGrp="1"/>
          </p:cNvSpPr>
          <p:nvPr>
            <p:ph type="title"/>
          </p:nvPr>
        </p:nvSpPr>
        <p:spPr/>
        <p:txBody>
          <a:bodyPr/>
          <a:lstStyle/>
          <a:p>
            <a:r>
              <a:rPr lang="en-US" dirty="0">
                <a:solidFill>
                  <a:prstClr val="white"/>
                </a:solidFill>
              </a:rPr>
              <a:t>Key Activities: Ensuring Consensus  </a:t>
            </a:r>
            <a:endParaRPr lang="en-US" dirty="0"/>
          </a:p>
        </p:txBody>
      </p:sp>
      <p:graphicFrame>
        <p:nvGraphicFramePr>
          <p:cNvPr id="6" name="Content Placeholder 3">
            <a:extLst>
              <a:ext uri="{FF2B5EF4-FFF2-40B4-BE49-F238E27FC236}">
                <a16:creationId xmlns:a16="http://schemas.microsoft.com/office/drawing/2014/main" id="{52D0CEA4-0742-4536-A7D4-C3A82E93C6FE}"/>
              </a:ext>
            </a:extLst>
          </p:cNvPr>
          <p:cNvGraphicFramePr>
            <a:graphicFrameLocks noGrp="1"/>
          </p:cNvGraphicFramePr>
          <p:nvPr>
            <p:ph sz="quarter" idx="10"/>
            <p:extLst>
              <p:ext uri="{D42A27DB-BD31-4B8C-83A1-F6EECF244321}">
                <p14:modId xmlns:p14="http://schemas.microsoft.com/office/powerpoint/2010/main" val="1196863481"/>
              </p:ext>
            </p:extLst>
          </p:nvPr>
        </p:nvGraphicFramePr>
        <p:xfrm>
          <a:off x="44665" y="1104163"/>
          <a:ext cx="9176272" cy="5692557"/>
        </p:xfrm>
        <a:graphic>
          <a:graphicData uri="http://schemas.openxmlformats.org/drawingml/2006/table">
            <a:tbl>
              <a:tblPr firstRow="1" bandRow="1"/>
              <a:tblGrid>
                <a:gridCol w="1070127">
                  <a:extLst>
                    <a:ext uri="{9D8B030D-6E8A-4147-A177-3AD203B41FA5}">
                      <a16:colId xmlns:a16="http://schemas.microsoft.com/office/drawing/2014/main" val="20000"/>
                    </a:ext>
                  </a:extLst>
                </a:gridCol>
                <a:gridCol w="2650950">
                  <a:extLst>
                    <a:ext uri="{9D8B030D-6E8A-4147-A177-3AD203B41FA5}">
                      <a16:colId xmlns:a16="http://schemas.microsoft.com/office/drawing/2014/main" val="20001"/>
                    </a:ext>
                  </a:extLst>
                </a:gridCol>
                <a:gridCol w="2669263">
                  <a:extLst>
                    <a:ext uri="{9D8B030D-6E8A-4147-A177-3AD203B41FA5}">
                      <a16:colId xmlns:a16="http://schemas.microsoft.com/office/drawing/2014/main" val="20002"/>
                    </a:ext>
                  </a:extLst>
                </a:gridCol>
                <a:gridCol w="2785932">
                  <a:extLst>
                    <a:ext uri="{9D8B030D-6E8A-4147-A177-3AD203B41FA5}">
                      <a16:colId xmlns:a16="http://schemas.microsoft.com/office/drawing/2014/main" val="20003"/>
                    </a:ext>
                  </a:extLst>
                </a:gridCol>
              </a:tblGrid>
              <a:tr h="453605">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Activity</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Management Team</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300" dirty="0">
                          <a:latin typeface="+mn-lt"/>
                        </a:rPr>
                        <a:t>Policy Council/Committee </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Governing Body/Tribal Council</a:t>
                      </a:r>
                    </a:p>
                  </a:txBody>
                  <a:tcPr marL="90721" marR="90721" marT="45361" marB="4536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274320">
                <a:tc>
                  <a:txBody>
                    <a:bodyPr/>
                    <a:lstStyle/>
                    <a:p>
                      <a:pPr algn="ctr"/>
                      <a:r>
                        <a:rPr lang="en-US" sz="1200" b="1" dirty="0">
                          <a:solidFill>
                            <a:schemeClr val="tx1"/>
                          </a:solidFill>
                        </a:rPr>
                        <a:t>Policies and Procedures</a:t>
                      </a:r>
                    </a:p>
                  </a:txBody>
                  <a:tcPr marL="90721" marR="90721" marT="45361" marB="45361"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296" indent="-82296">
                        <a:buFont typeface="Arial" panose="020B0604020202020204" pitchFamily="34" charset="0"/>
                        <a:buChar cha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90721" marR="90721" marT="45361" marB="4536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5745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dirty="0">
                          <a:solidFill>
                            <a:schemeClr val="tx1"/>
                          </a:solidFill>
                          <a:latin typeface="+mn-lt"/>
                        </a:rPr>
                        <a:t>Developing</a:t>
                      </a:r>
                      <a:r>
                        <a:rPr lang="en-US" sz="1100" b="1" baseline="0" dirty="0">
                          <a:solidFill>
                            <a:schemeClr val="tx1"/>
                          </a:solidFill>
                          <a:latin typeface="+mn-lt"/>
                        </a:rPr>
                        <a:t> </a:t>
                      </a:r>
                      <a:r>
                        <a:rPr lang="en-US" sz="1100" b="1" dirty="0">
                          <a:solidFill>
                            <a:schemeClr val="tx1"/>
                          </a:solidFill>
                          <a:latin typeface="+mn-lt"/>
                        </a:rPr>
                        <a:t>Bylaws</a:t>
                      </a:r>
                    </a:p>
                  </a:txBody>
                  <a:tcPr marL="90721" marR="90721" marT="45361" marB="4536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D</a:t>
                      </a:r>
                      <a:r>
                        <a:rPr lang="en-US" sz="1100" baseline="0" dirty="0">
                          <a:latin typeface="+mn-lt"/>
                        </a:rPr>
                        <a:t>raft governing body/Tribal Council and Policy Council bylaws and amendments</a:t>
                      </a:r>
                      <a:endParaRPr lang="en-US" sz="1100" dirty="0">
                        <a:latin typeface="+mn-lt"/>
                      </a:endParaRPr>
                    </a:p>
                  </a:txBody>
                  <a:tcPr marL="90721" marR="90721" marT="45361" marB="4536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buFont typeface="Arial" panose="020B0604020202020204" pitchFamily="34" charset="0"/>
                        <a:buChar char="•"/>
                      </a:pPr>
                      <a:r>
                        <a:rPr lang="en-US" sz="1100" kern="1200" dirty="0">
                          <a:solidFill>
                            <a:schemeClr val="dk1"/>
                          </a:solidFill>
                          <a:latin typeface="+mn-lt"/>
                          <a:ea typeface="+mn-ea"/>
                          <a:cs typeface="+mn-cs"/>
                        </a:rPr>
                        <a:t>Submit decisions regarding Policy Council bylaws to governing body/Tribal Council </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Adopt bylaws and amendments for </a:t>
                      </a:r>
                      <a:r>
                        <a:rPr lang="en-US" sz="1100" baseline="0" dirty="0">
                          <a:latin typeface="+mn-lt"/>
                        </a:rPr>
                        <a:t>governing body/Tribal Council and Policy Council</a:t>
                      </a:r>
                      <a:endParaRPr lang="en-US" sz="1100"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1"/>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100" b="1" baseline="0" dirty="0">
                          <a:solidFill>
                            <a:schemeClr val="tx1"/>
                          </a:solidFill>
                          <a:latin typeface="+mn-lt"/>
                        </a:rPr>
                        <a:t>Developing Governance</a:t>
                      </a:r>
                    </a:p>
                    <a:p>
                      <a:pPr algn="ctr"/>
                      <a:r>
                        <a:rPr lang="en-US" sz="1100" b="1" baseline="0" dirty="0">
                          <a:solidFill>
                            <a:schemeClr val="tx1"/>
                          </a:solidFill>
                          <a:latin typeface="+mn-lt"/>
                        </a:rPr>
                        <a:t>Structure</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Draft policies and procedures for consideration by Policy Council and governing body/Tribal Council</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mn-lt"/>
                          <a:ea typeface="+mn-ea"/>
                          <a:cs typeface="+mn-cs"/>
                        </a:rPr>
                        <a:t>Continued…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indent="-137160">
                        <a:spcAft>
                          <a:spcPts val="300"/>
                        </a:spcAft>
                        <a:buFont typeface="Arial" panose="020B0604020202020204" pitchFamily="34" charset="0"/>
                        <a:buChar char="•"/>
                      </a:pPr>
                      <a:r>
                        <a:rPr lang="en-US" sz="1100" dirty="0">
                          <a:latin typeface="+mn-lt"/>
                        </a:rPr>
                        <a:t>Approve</a:t>
                      </a:r>
                      <a:r>
                        <a:rPr lang="en-US" sz="1100" baseline="0" dirty="0">
                          <a:latin typeface="+mn-lt"/>
                        </a:rPr>
                        <a:t> and submit to the </a:t>
                      </a:r>
                      <a:br>
                        <a:rPr lang="en-US" sz="1100" baseline="0" dirty="0">
                          <a:latin typeface="+mn-lt"/>
                        </a:rPr>
                      </a:br>
                      <a:r>
                        <a:rPr lang="en-US" sz="1100" baseline="0" dirty="0">
                          <a:latin typeface="+mn-lt"/>
                        </a:rPr>
                        <a:t>governing body/Tribal Council decisions regarding:</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Select delegate agencies and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service areas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r>
                        <a:rPr lang="en-US" sz="1100" baseline="0" dirty="0">
                          <a:solidFill>
                            <a:schemeClr val="tx1"/>
                          </a:solidFill>
                          <a:latin typeface="+mn-lt"/>
                        </a:rPr>
                        <a:t> </a:t>
                      </a: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0003"/>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Providing Leadership </a:t>
                      </a:r>
                      <a:br>
                        <a:rPr lang="en-US" sz="1100" b="1" baseline="0" dirty="0">
                          <a:solidFill>
                            <a:schemeClr val="tx1"/>
                          </a:solidFill>
                          <a:latin typeface="+mn-lt"/>
                        </a:rPr>
                      </a:br>
                      <a:r>
                        <a:rPr lang="en-US" sz="1100" b="1" baseline="0" dirty="0">
                          <a:solidFill>
                            <a:schemeClr val="tx1"/>
                          </a:solidFill>
                          <a:latin typeface="+mn-lt"/>
                        </a:rPr>
                        <a:t>and Strategic Direction</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Outline planning process and  protocols for planning committee, including staffing considerations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staff to select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planning committee with focus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on parent engagement</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Work with management staff to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select planning committee, including governing body/Tribal Council representation</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10325551"/>
                  </a:ext>
                </a:extLst>
              </a:tr>
              <a:tr h="81532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Monitoring Program Performance</a:t>
                      </a:r>
                      <a:endParaRPr lang="en-US" sz="1100" baseline="0" dirty="0">
                        <a:solidFill>
                          <a:schemeClr val="tx1"/>
                        </a:solidFill>
                        <a:latin typeface="+mn-lt"/>
                      </a:endParaRP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Generate reports to monitor compliance and goal attainment </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that include:</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dirty="0">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Review related reports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indent="0">
                        <a:spcAft>
                          <a:spcPts val="0"/>
                        </a:spcAft>
                        <a:buFont typeface="Arial" panose="020B0604020202020204" pitchFamily="34" charset="0"/>
                        <a:buNone/>
                      </a:pPr>
                      <a:endParaRPr lang="en-US" sz="1100" dirty="0">
                        <a:solidFill>
                          <a:schemeClr val="tx1"/>
                        </a:solidFill>
                        <a:latin typeface="+mn-lt"/>
                      </a:endParaRP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485421766"/>
                  </a:ext>
                </a:extLst>
              </a:tr>
              <a:tr h="90721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noStrike" baseline="0" dirty="0">
                          <a:solidFill>
                            <a:schemeClr val="tx1"/>
                          </a:solidFill>
                          <a:latin typeface="+mn-lt"/>
                        </a:rPr>
                        <a:t>Ensuring Consensus</a:t>
                      </a:r>
                    </a:p>
                  </a:txBody>
                  <a:tcPr marL="90721" marR="90721" marT="45361" marB="4536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Develop procedures with governing body/Tribal Council and Policy Council and facilitate selection of mediator and arbitrator</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aseline="0" dirty="0">
                        <a:latin typeface="+mn-lt"/>
                      </a:endParaRPr>
                    </a:p>
                  </a:txBody>
                  <a:tcPr marL="90721" marR="90721" marT="45361" marB="4536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baseline="0" dirty="0">
                          <a:latin typeface="+mn-lt"/>
                        </a:rPr>
                        <a:t>Continued…</a:t>
                      </a:r>
                      <a:endParaRPr lang="en-US" sz="1100" i="1" kern="1200" dirty="0">
                        <a:solidFill>
                          <a:schemeClr val="dk1"/>
                        </a:solidFill>
                        <a:latin typeface="+mn-lt"/>
                        <a:ea typeface="+mn-ea"/>
                        <a:cs typeface="+mn-cs"/>
                      </a:endParaRPr>
                    </a:p>
                  </a:txBody>
                  <a:tcPr marL="90721" marR="90721" marT="45361" marB="4536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tc>
                  <a:txBody>
                    <a:body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Jointly establish written procedures for resolving internal disputes between governing body/Tribal Council and Policy Council in a timely manner that include impasse procedures. These procedures: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Continued…</a:t>
                      </a:r>
                    </a:p>
                  </a:txBody>
                  <a:tcPr marL="90721" marR="90721" marT="45361" marB="4536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3765235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dirty="0">
                <a:solidFill>
                  <a:prstClr val="white"/>
                </a:solidFill>
              </a:rPr>
              <a:t>Key Activities: Ensuring Consensus   </a:t>
            </a:r>
            <a:endParaRPr lang="en-US" dirty="0"/>
          </a:p>
        </p:txBody>
      </p:sp>
      <p:graphicFrame>
        <p:nvGraphicFramePr>
          <p:cNvPr id="7" name="Content Placeholder 3">
            <a:extLst>
              <a:ext uri="{FF2B5EF4-FFF2-40B4-BE49-F238E27FC236}">
                <a16:creationId xmlns:a16="http://schemas.microsoft.com/office/drawing/2014/main" id="{0A4A725D-0C87-4B07-8DBA-C16BCEB53865}"/>
              </a:ext>
            </a:extLst>
          </p:cNvPr>
          <p:cNvGraphicFramePr>
            <a:graphicFrameLocks noGrp="1"/>
          </p:cNvGraphicFramePr>
          <p:nvPr>
            <p:ph sz="quarter" idx="10"/>
            <p:extLst>
              <p:ext uri="{D42A27DB-BD31-4B8C-83A1-F6EECF244321}">
                <p14:modId xmlns:p14="http://schemas.microsoft.com/office/powerpoint/2010/main" val="360590671"/>
              </p:ext>
            </p:extLst>
          </p:nvPr>
        </p:nvGraphicFramePr>
        <p:xfrm>
          <a:off x="406012" y="1447800"/>
          <a:ext cx="8331976" cy="4813759"/>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391049">
                  <a:extLst>
                    <a:ext uri="{9D8B030D-6E8A-4147-A177-3AD203B41FA5}">
                      <a16:colId xmlns:a16="http://schemas.microsoft.com/office/drawing/2014/main" val="20000"/>
                    </a:ext>
                  </a:extLst>
                </a:gridCol>
                <a:gridCol w="6940927">
                  <a:extLst>
                    <a:ext uri="{9D8B030D-6E8A-4147-A177-3AD203B41FA5}">
                      <a16:colId xmlns:a16="http://schemas.microsoft.com/office/drawing/2014/main" val="20002"/>
                    </a:ext>
                  </a:extLst>
                </a:gridCol>
              </a:tblGrid>
              <a:tr h="589637">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mn-lt"/>
                        </a:rPr>
                        <a:t>Activity</a:t>
                      </a:r>
                    </a:p>
                  </a:txBody>
                  <a:tcPr marL="117927" marR="117927" marT="58965" marB="5896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mn-lt"/>
                        </a:rPr>
                        <a:t>Policy Council/Committee</a:t>
                      </a:r>
                    </a:p>
                  </a:txBody>
                  <a:tcPr marL="117927" marR="117927" marT="58965" marB="589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extLst>
                  <a:ext uri="{0D108BD9-81ED-4DB2-BD59-A6C34878D82A}">
                    <a16:rowId xmlns:a16="http://schemas.microsoft.com/office/drawing/2014/main" val="10000"/>
                  </a:ext>
                </a:extLst>
              </a:tr>
              <a:tr h="356587">
                <a:tc>
                  <a:txBody>
                    <a:bodyPr/>
                    <a:lstStyle/>
                    <a:p>
                      <a:pPr algn="ctr"/>
                      <a:r>
                        <a:rPr lang="en-US" sz="1500" b="1" dirty="0">
                          <a:solidFill>
                            <a:schemeClr val="tx1"/>
                          </a:solidFill>
                        </a:rPr>
                        <a:t>Policies and Procedures</a:t>
                      </a:r>
                    </a:p>
                  </a:txBody>
                  <a:tcPr marL="92635" marR="92635" marT="46318" marB="4631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US" sz="1100" dirty="0"/>
                    </a:p>
                  </a:txBody>
                  <a:tcPr marL="92635" marR="92635" marT="46318" marB="463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3634265">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baseline="0" dirty="0">
                          <a:solidFill>
                            <a:schemeClr val="tx1"/>
                          </a:solidFill>
                          <a:latin typeface="+mn-lt"/>
                        </a:rPr>
                        <a:t>Ensuring Consensus</a:t>
                      </a:r>
                    </a:p>
                  </a:txBody>
                  <a:tcPr marL="117927" marR="117927" marT="58965" marB="58965"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457200" lvl="2" indent="-182880">
                        <a:spcAft>
                          <a:spcPts val="300"/>
                        </a:spcAft>
                        <a:buFont typeface="Courier New" panose="02070309020205020404" pitchFamily="49" charset="0"/>
                        <a:buChar char="o"/>
                      </a:pPr>
                      <a:r>
                        <a:rPr lang="en-US" sz="1400" kern="1200" dirty="0">
                          <a:solidFill>
                            <a:schemeClr val="dk1"/>
                          </a:solidFill>
                          <a:latin typeface="+mn-lt"/>
                          <a:ea typeface="+mn-ea"/>
                          <a:cs typeface="+mn-cs"/>
                        </a:rPr>
                        <a:t>Demonstrate the governing body/Tribal Council considers proposed decisions from the Policy Council and vice versa</a:t>
                      </a:r>
                    </a:p>
                    <a:p>
                      <a:pPr marL="457200" lvl="2" indent="-182880">
                        <a:spcAft>
                          <a:spcPts val="300"/>
                        </a:spcAft>
                        <a:buFont typeface="Courier New" panose="02070309020205020404" pitchFamily="49" charset="0"/>
                        <a:buChar char="o"/>
                      </a:pPr>
                      <a:r>
                        <a:rPr lang="en-US" sz="1400" kern="1200" dirty="0">
                          <a:solidFill>
                            <a:schemeClr val="dk1"/>
                          </a:solidFill>
                          <a:latin typeface="+mn-lt"/>
                          <a:ea typeface="+mn-ea"/>
                          <a:cs typeface="+mn-cs"/>
                        </a:rPr>
                        <a:t>Require the governing body/Tribal Council and the Policy Council to notify the other in writing why it does not accept a decision</a:t>
                      </a:r>
                    </a:p>
                    <a:p>
                      <a:pPr marL="457200" lvl="2" indent="-182880">
                        <a:spcAft>
                          <a:spcPts val="300"/>
                        </a:spcAft>
                        <a:buFont typeface="Courier New" panose="02070309020205020404" pitchFamily="49" charset="0"/>
                        <a:buChar char="o"/>
                      </a:pPr>
                      <a:r>
                        <a:rPr lang="en-US" sz="1400" kern="1200" dirty="0">
                          <a:solidFill>
                            <a:schemeClr val="dk1"/>
                          </a:solidFill>
                          <a:latin typeface="+mn-lt"/>
                          <a:ea typeface="+mn-ea"/>
                          <a:cs typeface="+mn-cs"/>
                        </a:rPr>
                        <a:t>Describe a decision-making process and a timeline to resolve disputes and reach decisions that are not arbitrary, capricious, or illegal</a:t>
                      </a:r>
                    </a:p>
                    <a:p>
                      <a:pPr marL="137160" lvl="0" indent="-137160">
                        <a:spcAft>
                          <a:spcPts val="300"/>
                        </a:spcAft>
                        <a:buFont typeface="Arial" panose="020B0604020202020204" pitchFamily="34" charset="0"/>
                        <a:buChar char="•"/>
                      </a:pPr>
                      <a:r>
                        <a:rPr lang="en-US" sz="1400" kern="1200" dirty="0">
                          <a:solidFill>
                            <a:schemeClr val="dk1"/>
                          </a:solidFill>
                          <a:latin typeface="+mn-lt"/>
                          <a:ea typeface="+mn-ea"/>
                          <a:cs typeface="+mn-cs"/>
                        </a:rPr>
                        <a:t>If the agency's decision-making process does not result in a resolution and an impasse continues, governing body/Tribal Council and Policy Council must select a mutually agreeable third-party mediator and participate in a formal process of mediation that leads to a resolution of the dispute</a:t>
                      </a:r>
                    </a:p>
                    <a:p>
                      <a:pPr marL="137160" lvl="0" indent="-137160">
                        <a:spcAft>
                          <a:spcPts val="300"/>
                        </a:spcAft>
                        <a:buFont typeface="Arial" panose="020B0604020202020204" pitchFamily="34" charset="0"/>
                        <a:buChar char="•"/>
                      </a:pPr>
                      <a:r>
                        <a:rPr lang="en-US" sz="1400" kern="1200" dirty="0">
                          <a:solidFill>
                            <a:schemeClr val="dk1"/>
                          </a:solidFill>
                          <a:latin typeface="+mn-lt"/>
                          <a:ea typeface="+mn-ea"/>
                          <a:cs typeface="+mn-cs"/>
                        </a:rPr>
                        <a:t>If no resolution is reached with a mediator, governing body and Policy Council must select a mutually agreeable arbitrator whose decision is final. This does not apply to American Indian and Alaska Native (AIAN) programs </a:t>
                      </a:r>
                    </a:p>
                  </a:txBody>
                  <a:tcPr marL="70027" marR="70027" marT="35013" marB="35013">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233113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0644C8-156E-41FB-938C-9E71C4A6A655}"/>
              </a:ext>
            </a:extLst>
          </p:cNvPr>
          <p:cNvSpPr>
            <a:spLocks noGrp="1"/>
          </p:cNvSpPr>
          <p:nvPr>
            <p:ph type="title"/>
          </p:nvPr>
        </p:nvSpPr>
        <p:spPr/>
        <p:txBody>
          <a:bodyPr/>
          <a:lstStyle/>
          <a:p>
            <a:r>
              <a:rPr lang="en-US" dirty="0">
                <a:solidFill>
                  <a:prstClr val="white"/>
                </a:solidFill>
              </a:rPr>
              <a:t>Leadership and Governance</a:t>
            </a:r>
            <a:endParaRPr lang="en-US" dirty="0"/>
          </a:p>
        </p:txBody>
      </p:sp>
      <p:sp>
        <p:nvSpPr>
          <p:cNvPr id="11" name="Text Placeholder 10">
            <a:extLst>
              <a:ext uri="{FF2B5EF4-FFF2-40B4-BE49-F238E27FC236}">
                <a16:creationId xmlns:a16="http://schemas.microsoft.com/office/drawing/2014/main" id="{23D38D5D-78B9-4126-A047-687A0B49EA7D}"/>
              </a:ext>
            </a:extLst>
          </p:cNvPr>
          <p:cNvSpPr>
            <a:spLocks noGrp="1"/>
          </p:cNvSpPr>
          <p:nvPr>
            <p:ph type="body" sz="quarter" idx="12"/>
          </p:nvPr>
        </p:nvSpPr>
        <p:spPr/>
        <p:txBody>
          <a:bodyPr/>
          <a:lstStyle/>
          <a:p>
            <a:pPr lvl="0">
              <a:spcAft>
                <a:spcPts val="600"/>
              </a:spcAft>
              <a:buClr>
                <a:srgbClr val="418AB3">
                  <a:lumMod val="75000"/>
                </a:srgbClr>
              </a:buClr>
            </a:pPr>
            <a:r>
              <a:rPr lang="en-US" sz="3000" dirty="0">
                <a:solidFill>
                  <a:srgbClr val="000000"/>
                </a:solidFill>
              </a:rPr>
              <a:t>Set program direction </a:t>
            </a:r>
          </a:p>
          <a:p>
            <a:pPr lvl="0">
              <a:spcAft>
                <a:spcPts val="600"/>
              </a:spcAft>
              <a:buClr>
                <a:srgbClr val="418AB3">
                  <a:lumMod val="75000"/>
                </a:srgbClr>
              </a:buClr>
            </a:pPr>
            <a:r>
              <a:rPr lang="en-US" sz="3000" dirty="0">
                <a:solidFill>
                  <a:srgbClr val="000000"/>
                </a:solidFill>
              </a:rPr>
              <a:t>Exercise fiscal and legal oversight </a:t>
            </a:r>
          </a:p>
          <a:p>
            <a:pPr lvl="0">
              <a:spcAft>
                <a:spcPts val="600"/>
              </a:spcAft>
              <a:buClr>
                <a:srgbClr val="418AB3">
                  <a:lumMod val="75000"/>
                </a:srgbClr>
              </a:buClr>
            </a:pPr>
            <a:r>
              <a:rPr lang="en-US" sz="3000" dirty="0">
                <a:solidFill>
                  <a:srgbClr val="000000"/>
                </a:solidFill>
              </a:rPr>
              <a:t>Create a balanced representation of voices that ensure stakeholder input, diversity, and accountability to the community</a:t>
            </a:r>
          </a:p>
        </p:txBody>
      </p:sp>
    </p:spTree>
    <p:custDataLst>
      <p:tags r:id="rId1"/>
    </p:custDataLst>
    <p:extLst>
      <p:ext uri="{BB962C8B-B14F-4D97-AF65-F5344CB8AC3E}">
        <p14:creationId xmlns:p14="http://schemas.microsoft.com/office/powerpoint/2010/main" val="4099917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BEED1-C90E-4DB2-8C14-316F5FC66991}"/>
              </a:ext>
            </a:extLst>
          </p:cNvPr>
          <p:cNvSpPr>
            <a:spLocks noGrp="1"/>
          </p:cNvSpPr>
          <p:nvPr>
            <p:ph type="title"/>
          </p:nvPr>
        </p:nvSpPr>
        <p:spPr/>
        <p:txBody>
          <a:bodyPr/>
          <a:lstStyle/>
          <a:p>
            <a:r>
              <a:rPr lang="en-US" dirty="0">
                <a:solidFill>
                  <a:prstClr val="white"/>
                </a:solidFill>
              </a:rPr>
              <a:t>Key Activities: Ensuring Consensus    </a:t>
            </a:r>
            <a:endParaRPr lang="en-US" dirty="0"/>
          </a:p>
        </p:txBody>
      </p:sp>
      <p:graphicFrame>
        <p:nvGraphicFramePr>
          <p:cNvPr id="7" name="Content Placeholder 3">
            <a:extLst>
              <a:ext uri="{FF2B5EF4-FFF2-40B4-BE49-F238E27FC236}">
                <a16:creationId xmlns:a16="http://schemas.microsoft.com/office/drawing/2014/main" id="{E9E6DBFF-801D-4F4E-8A51-C803EA980069}"/>
              </a:ext>
            </a:extLst>
          </p:cNvPr>
          <p:cNvGraphicFramePr>
            <a:graphicFrameLocks noGrp="1"/>
          </p:cNvGraphicFramePr>
          <p:nvPr>
            <p:ph sz="quarter" idx="10"/>
            <p:extLst>
              <p:ext uri="{D42A27DB-BD31-4B8C-83A1-F6EECF244321}">
                <p14:modId xmlns:p14="http://schemas.microsoft.com/office/powerpoint/2010/main" val="4078838756"/>
              </p:ext>
            </p:extLst>
          </p:nvPr>
        </p:nvGraphicFramePr>
        <p:xfrm>
          <a:off x="406012" y="1447800"/>
          <a:ext cx="8331976" cy="4813759"/>
        </p:xfrm>
        <a:graphic>
          <a:graphicData uri="http://schemas.openxmlformats.org/drawingml/2006/table">
            <a:tbl>
              <a:tblPr firstRow="1" bandRow="1">
                <a:effectLst>
                  <a:outerShdw blurRad="127000" dist="38100" dir="2700000" algn="tl" rotWithShape="0">
                    <a:prstClr val="black">
                      <a:alpha val="40000"/>
                    </a:prstClr>
                  </a:outerShdw>
                </a:effectLst>
              </a:tblPr>
              <a:tblGrid>
                <a:gridCol w="1391049">
                  <a:extLst>
                    <a:ext uri="{9D8B030D-6E8A-4147-A177-3AD203B41FA5}">
                      <a16:colId xmlns:a16="http://schemas.microsoft.com/office/drawing/2014/main" val="20000"/>
                    </a:ext>
                  </a:extLst>
                </a:gridCol>
                <a:gridCol w="6940927">
                  <a:extLst>
                    <a:ext uri="{9D8B030D-6E8A-4147-A177-3AD203B41FA5}">
                      <a16:colId xmlns:a16="http://schemas.microsoft.com/office/drawing/2014/main" val="20002"/>
                    </a:ext>
                  </a:extLst>
                </a:gridCol>
              </a:tblGrid>
              <a:tr h="589637">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600" dirty="0">
                          <a:latin typeface="+mn-lt"/>
                        </a:rPr>
                        <a:t>Activity</a:t>
                      </a:r>
                    </a:p>
                  </a:txBody>
                  <a:tcPr marL="117927" marR="117927" marT="58965" marB="5896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50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Governing Body/Tribal Council</a:t>
                      </a:r>
                    </a:p>
                  </a:txBody>
                  <a:tcPr marL="117927" marR="117927" marT="58965" marB="589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356587">
                <a:tc>
                  <a:txBody>
                    <a:bodyPr/>
                    <a:lstStyle/>
                    <a:p>
                      <a:pPr algn="ctr"/>
                      <a:r>
                        <a:rPr lang="en-US" sz="1500" b="1" dirty="0">
                          <a:solidFill>
                            <a:schemeClr val="tx1"/>
                          </a:solidFill>
                        </a:rPr>
                        <a:t>Policies and Procedures</a:t>
                      </a:r>
                    </a:p>
                  </a:txBody>
                  <a:tcPr marL="92635" marR="92635" marT="46318" marB="4631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endParaRPr lang="en-US" sz="1100" dirty="0"/>
                    </a:p>
                  </a:txBody>
                  <a:tcPr marL="92635" marR="92635" marT="46318" marB="463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2757741"/>
                  </a:ext>
                </a:extLst>
              </a:tr>
              <a:tr h="3634265">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baseline="0" dirty="0">
                          <a:solidFill>
                            <a:schemeClr val="tx1"/>
                          </a:solidFill>
                          <a:latin typeface="+mn-lt"/>
                        </a:rPr>
                        <a:t>Ensuring Consensus</a:t>
                      </a:r>
                    </a:p>
                  </a:txBody>
                  <a:tcPr marL="117927" marR="117927" marT="58965" marB="58965"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137160" marR="0" lvl="0" indent="-13716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kern="1200" dirty="0">
                          <a:solidFill>
                            <a:schemeClr val="dk1"/>
                          </a:solidFill>
                          <a:latin typeface="+mn-lt"/>
                          <a:ea typeface="+mn-ea"/>
                          <a:cs typeface="+mn-cs"/>
                        </a:rPr>
                        <a:t>Jointly establish written procedures for resolving internal disputes between governing body/Tribal Council and Policy Council in a timely manner that include impasse procedures. These procedures:</a:t>
                      </a:r>
                    </a:p>
                    <a:p>
                      <a:pPr marL="457200" lvl="2" indent="-182880">
                        <a:spcAft>
                          <a:spcPts val="300"/>
                        </a:spcAft>
                        <a:buFont typeface="Courier New" panose="02070309020205020404" pitchFamily="49" charset="0"/>
                        <a:buChar char="o"/>
                      </a:pPr>
                      <a:r>
                        <a:rPr lang="en-US" sz="1400" kern="1200" dirty="0">
                          <a:solidFill>
                            <a:schemeClr val="dk1"/>
                          </a:solidFill>
                          <a:latin typeface="+mn-lt"/>
                          <a:ea typeface="+mn-ea"/>
                          <a:cs typeface="+mn-cs"/>
                        </a:rPr>
                        <a:t>Demonstrate the governing body/Tribal Council considers proposed decisions from the Policy Council and vice versa</a:t>
                      </a:r>
                    </a:p>
                    <a:p>
                      <a:pPr marL="457200" lvl="2" indent="-182880">
                        <a:spcAft>
                          <a:spcPts val="300"/>
                        </a:spcAft>
                        <a:buFont typeface="Courier New" panose="02070309020205020404" pitchFamily="49" charset="0"/>
                        <a:buChar char="o"/>
                      </a:pPr>
                      <a:r>
                        <a:rPr lang="en-US" sz="1400" kern="1200" dirty="0">
                          <a:solidFill>
                            <a:schemeClr val="dk1"/>
                          </a:solidFill>
                          <a:latin typeface="+mn-lt"/>
                          <a:ea typeface="+mn-ea"/>
                          <a:cs typeface="+mn-cs"/>
                        </a:rPr>
                        <a:t>Require the governing body/Tribal Council and the Policy Council to notify the other in writing why it does not accept a decision</a:t>
                      </a:r>
                    </a:p>
                    <a:p>
                      <a:pPr marL="457200" lvl="2" indent="-182880">
                        <a:spcAft>
                          <a:spcPts val="300"/>
                        </a:spcAft>
                        <a:buFont typeface="Courier New" panose="02070309020205020404" pitchFamily="49" charset="0"/>
                        <a:buChar char="o"/>
                      </a:pPr>
                      <a:r>
                        <a:rPr lang="en-US" sz="1400" kern="1200" dirty="0">
                          <a:solidFill>
                            <a:schemeClr val="dk1"/>
                          </a:solidFill>
                          <a:latin typeface="+mn-lt"/>
                          <a:ea typeface="+mn-ea"/>
                          <a:cs typeface="+mn-cs"/>
                        </a:rPr>
                        <a:t>Describe a decision-making process and a timeline to resolve disputes and reach decisions that are not arbitrary, capricious, or illegal</a:t>
                      </a:r>
                    </a:p>
                    <a:p>
                      <a:pPr marL="137160" lvl="0" indent="-137160">
                        <a:spcAft>
                          <a:spcPts val="300"/>
                        </a:spcAft>
                        <a:buFont typeface="Arial" panose="020B0604020202020204" pitchFamily="34" charset="0"/>
                        <a:buChar char="•"/>
                      </a:pPr>
                      <a:r>
                        <a:rPr lang="en-US" sz="1400" kern="1200" dirty="0">
                          <a:solidFill>
                            <a:schemeClr val="dk1"/>
                          </a:solidFill>
                          <a:latin typeface="+mn-lt"/>
                          <a:ea typeface="+mn-ea"/>
                          <a:cs typeface="+mn-cs"/>
                        </a:rPr>
                        <a:t>If the agency's decision-making process does not result in a resolution and an impasse continues, governing body/Tribal Council and Policy Council must select a mutually agreeable third-party mediator and participate in a formal process of mediation that leads to a resolution of the dispute</a:t>
                      </a:r>
                    </a:p>
                    <a:p>
                      <a:pPr marL="137160" lvl="0" indent="-137160">
                        <a:spcAft>
                          <a:spcPts val="300"/>
                        </a:spcAft>
                        <a:buFont typeface="Arial" panose="020B0604020202020204" pitchFamily="34" charset="0"/>
                        <a:buChar char="•"/>
                      </a:pPr>
                      <a:r>
                        <a:rPr lang="en-US" sz="1400" kern="1200" dirty="0">
                          <a:solidFill>
                            <a:schemeClr val="dk1"/>
                          </a:solidFill>
                          <a:latin typeface="+mn-lt"/>
                          <a:ea typeface="+mn-ea"/>
                          <a:cs typeface="+mn-cs"/>
                        </a:rPr>
                        <a:t>If no resolution is reached with a mediator, governing body and Policy Council must select a mutually agreeable arbitrator whose decision is final. This does not apply to American Indian and Alaska Native (AIAN) programs </a:t>
                      </a:r>
                    </a:p>
                  </a:txBody>
                  <a:tcPr marL="70027" marR="70027" marT="35013" marB="35013">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0">
                          <a:srgbClr val="5B9BD5">
                            <a:lumMod val="20000"/>
                            <a:lumOff val="80000"/>
                          </a:srgbClr>
                        </a:gs>
                        <a:gs pos="99000">
                          <a:srgbClr val="ED7D31">
                            <a:lumMod val="20000"/>
                            <a:lumOff val="80000"/>
                          </a:srgbClr>
                        </a:gs>
                      </a:gsLst>
                      <a:lin ang="0" scaled="1"/>
                    </a:gradFill>
                  </a:tcPr>
                </a:tc>
                <a:extLst>
                  <a:ext uri="{0D108BD9-81ED-4DB2-BD59-A6C34878D82A}">
                    <a16:rowId xmlns:a16="http://schemas.microsoft.com/office/drawing/2014/main" val="3155058701"/>
                  </a:ext>
                </a:extLst>
              </a:tr>
            </a:tbl>
          </a:graphicData>
        </a:graphic>
      </p:graphicFrame>
    </p:spTree>
    <p:extLst>
      <p:ext uri="{BB962C8B-B14F-4D97-AF65-F5344CB8AC3E}">
        <p14:creationId xmlns:p14="http://schemas.microsoft.com/office/powerpoint/2010/main" val="504679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a:lstStyle/>
          <a:p>
            <a:pPr marL="457200" indent="0"/>
            <a:r>
              <a:rPr lang="en-US" altLang="en-US" sz="3200" dirty="0"/>
              <a:t>Head Start Leadership and Governance </a:t>
            </a:r>
            <a:endParaRPr lang="en-US" sz="3200" dirty="0"/>
          </a:p>
        </p:txBody>
      </p:sp>
      <p:pic>
        <p:nvPicPr>
          <p:cNvPr id="5" name="Content Placeholder 4" descr="A 3-section venn diagram outlining Head Start Leadership and Governance, with the innermost section stating &quot;Provides leadership and strategic direction&quot;.&#10;Section 1: Governing Body or Tribal Council. Legal and fiscal responsibilities, including the safeguarding of federal funds.&#10;Section 2: Policy Council. Set the program direction.&#10;Section 3: Management Staff. Oversees day-to-day operations.">
            <a:extLst>
              <a:ext uri="{FF2B5EF4-FFF2-40B4-BE49-F238E27FC236}">
                <a16:creationId xmlns:a16="http://schemas.microsoft.com/office/drawing/2014/main" id="{D8E211D4-9070-4831-A8DD-938DCC65FD76}"/>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467246" y="914400"/>
            <a:ext cx="6381354" cy="5943600"/>
          </a:xfrm>
        </p:spPr>
      </p:pic>
    </p:spTree>
    <p:custDataLst>
      <p:tags r:id="rId1"/>
    </p:custDataLst>
    <p:extLst>
      <p:ext uri="{BB962C8B-B14F-4D97-AF65-F5344CB8AC3E}">
        <p14:creationId xmlns:p14="http://schemas.microsoft.com/office/powerpoint/2010/main" val="1281080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3B52D-F183-4D88-9716-1ADB6E14C7D7}"/>
              </a:ext>
            </a:extLst>
          </p:cNvPr>
          <p:cNvSpPr>
            <a:spLocks noGrp="1"/>
          </p:cNvSpPr>
          <p:nvPr>
            <p:ph type="title"/>
          </p:nvPr>
        </p:nvSpPr>
        <p:spPr/>
        <p:txBody>
          <a:bodyPr/>
          <a:lstStyle/>
          <a:p>
            <a:pPr indent="177800"/>
            <a:r>
              <a:rPr lang="en-US" sz="3200" dirty="0">
                <a:solidFill>
                  <a:prstClr val="white"/>
                </a:solidFill>
              </a:rPr>
              <a:t>Program Planning for Continuous Improvement</a:t>
            </a:r>
            <a:endParaRPr lang="en-US" dirty="0"/>
          </a:p>
        </p:txBody>
      </p:sp>
      <p:pic>
        <p:nvPicPr>
          <p:cNvPr id="9" name="Content Placeholder 8" descr="A flowchart for Program Planning Cycle.&#10;Step 1: Conduct or update community assessment. Points to Step 2. &#10;Step 2: Every Five years: Decide on strategic long-term goals and measurable objectives. Annually: Review goals and objectives. Points to Step 3. &#10;Step 3: Develop an action plan and budget that reflect goals. Points to Step 4.&#10;Step 4: Implement an action plan. Points to Step 5.&#10;Step 5: Evaluate compliance and progress of program goals through ongoing monitoring. Points to Step 6 and Step 7.&#10;Step 6: Continually respond with course corrections. Points to Step 3.&#10;Step 7: Evaluate progress through self-assessment. Points to Step 2.">
            <a:extLst>
              <a:ext uri="{FF2B5EF4-FFF2-40B4-BE49-F238E27FC236}">
                <a16:creationId xmlns:a16="http://schemas.microsoft.com/office/drawing/2014/main" id="{CF054779-20D4-4C7F-AD3A-F372D46F0D73}"/>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0" y="1058335"/>
            <a:ext cx="9144000" cy="5815583"/>
          </a:xfrm>
        </p:spPr>
      </p:pic>
    </p:spTree>
    <p:custDataLst>
      <p:tags r:id="rId1"/>
    </p:custDataLst>
    <p:extLst>
      <p:ext uri="{BB962C8B-B14F-4D97-AF65-F5344CB8AC3E}">
        <p14:creationId xmlns:p14="http://schemas.microsoft.com/office/powerpoint/2010/main" val="3431599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FE0F3DF-7706-47CA-8CDD-AAF47FDA879C}"/>
              </a:ext>
            </a:extLst>
          </p:cNvPr>
          <p:cNvSpPr>
            <a:spLocks noGrp="1"/>
          </p:cNvSpPr>
          <p:nvPr>
            <p:ph type="title"/>
          </p:nvPr>
        </p:nvSpPr>
        <p:spPr/>
        <p:txBody>
          <a:bodyPr/>
          <a:lstStyle/>
          <a:p>
            <a:r>
              <a:rPr lang="en-US" dirty="0">
                <a:solidFill>
                  <a:prstClr val="white"/>
                </a:solidFill>
              </a:rPr>
              <a:t>Risk Assessment: Key Considerations</a:t>
            </a:r>
            <a:endParaRPr lang="en-US" dirty="0"/>
          </a:p>
        </p:txBody>
      </p:sp>
      <p:sp>
        <p:nvSpPr>
          <p:cNvPr id="11" name="Content Placeholder 10">
            <a:extLst>
              <a:ext uri="{FF2B5EF4-FFF2-40B4-BE49-F238E27FC236}">
                <a16:creationId xmlns:a16="http://schemas.microsoft.com/office/drawing/2014/main" id="{3D2CABC1-51E5-4144-980F-4B23B5800B79}"/>
              </a:ext>
            </a:extLst>
          </p:cNvPr>
          <p:cNvSpPr>
            <a:spLocks noGrp="1"/>
          </p:cNvSpPr>
          <p:nvPr>
            <p:ph sz="quarter" idx="13"/>
          </p:nvPr>
        </p:nvSpPr>
        <p:spPr>
          <a:xfrm>
            <a:off x="152400" y="1209675"/>
            <a:ext cx="3352800" cy="4276725"/>
          </a:xfrm>
        </p:spPr>
        <p:txBody>
          <a:bodyPr/>
          <a:lstStyle/>
          <a:p>
            <a:pPr lvl="0">
              <a:spcBef>
                <a:spcPts val="0"/>
              </a:spcBef>
              <a:spcAft>
                <a:spcPts val="1200"/>
              </a:spcAft>
              <a:buClr>
                <a:srgbClr val="DF5327">
                  <a:lumMod val="75000"/>
                </a:srgbClr>
              </a:buClr>
              <a:tabLst>
                <a:tab pos="1089025" algn="l"/>
              </a:tabLst>
            </a:pPr>
            <a:r>
              <a:rPr lang="en-US" dirty="0">
                <a:solidFill>
                  <a:srgbClr val="000000"/>
                </a:solidFill>
              </a:rPr>
              <a:t>Fiscal policies and procedures</a:t>
            </a:r>
            <a:endParaRPr lang="en-US" dirty="0">
              <a:solidFill>
                <a:srgbClr val="000000"/>
              </a:solidFill>
              <a:ea typeface="Calibri" panose="020F0502020204030204" pitchFamily="34" charset="0"/>
            </a:endParaRPr>
          </a:p>
          <a:p>
            <a:pPr lvl="0">
              <a:spcBef>
                <a:spcPts val="0"/>
              </a:spcBef>
              <a:spcAft>
                <a:spcPts val="1200"/>
              </a:spcAft>
              <a:buClr>
                <a:srgbClr val="DF5327">
                  <a:lumMod val="75000"/>
                </a:srgbClr>
              </a:buClr>
              <a:tabLst>
                <a:tab pos="1089025" algn="l"/>
              </a:tabLst>
            </a:pPr>
            <a:r>
              <a:rPr lang="en-US" dirty="0">
                <a:solidFill>
                  <a:srgbClr val="000000"/>
                </a:solidFill>
              </a:rPr>
              <a:t>Financial audits</a:t>
            </a:r>
            <a:endParaRPr lang="en-US" dirty="0">
              <a:solidFill>
                <a:srgbClr val="000000"/>
              </a:solidFill>
              <a:ea typeface="Calibri" panose="020F0502020204030204" pitchFamily="34" charset="0"/>
            </a:endParaRPr>
          </a:p>
          <a:p>
            <a:pPr lvl="0">
              <a:spcBef>
                <a:spcPts val="0"/>
              </a:spcBef>
              <a:spcAft>
                <a:spcPts val="1200"/>
              </a:spcAft>
              <a:buClr>
                <a:srgbClr val="DF5327">
                  <a:lumMod val="75000"/>
                </a:srgbClr>
              </a:buClr>
              <a:tabLst>
                <a:tab pos="1089025" algn="l"/>
              </a:tabLst>
            </a:pPr>
            <a:r>
              <a:rPr lang="en-US" dirty="0">
                <a:solidFill>
                  <a:srgbClr val="000000"/>
                </a:solidFill>
              </a:rPr>
              <a:t>Reporting and disclosure</a:t>
            </a:r>
            <a:endParaRPr lang="en-US" dirty="0">
              <a:solidFill>
                <a:srgbClr val="000000"/>
              </a:solidFill>
              <a:ea typeface="Calibri" panose="020F0502020204030204" pitchFamily="34" charset="0"/>
            </a:endParaRPr>
          </a:p>
          <a:p>
            <a:pPr lvl="0">
              <a:spcBef>
                <a:spcPts val="0"/>
              </a:spcBef>
              <a:spcAft>
                <a:spcPts val="1200"/>
              </a:spcAft>
              <a:buClr>
                <a:srgbClr val="DF5327">
                  <a:lumMod val="75000"/>
                </a:srgbClr>
              </a:buClr>
              <a:tabLst>
                <a:tab pos="1089025" algn="l"/>
              </a:tabLst>
            </a:pPr>
            <a:r>
              <a:rPr lang="en-US" dirty="0">
                <a:solidFill>
                  <a:srgbClr val="000000"/>
                </a:solidFill>
              </a:rPr>
              <a:t>Board composition</a:t>
            </a:r>
            <a:endParaRPr lang="en-US"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1327347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1DD8EF-A11A-4E7E-BFAF-8455F560CB1F}"/>
              </a:ext>
            </a:extLst>
          </p:cNvPr>
          <p:cNvSpPr>
            <a:spLocks noGrp="1"/>
          </p:cNvSpPr>
          <p:nvPr>
            <p:ph type="title"/>
          </p:nvPr>
        </p:nvSpPr>
        <p:spPr>
          <a:xfrm>
            <a:off x="0" y="274640"/>
            <a:ext cx="9144000" cy="783695"/>
          </a:xfrm>
        </p:spPr>
        <p:txBody>
          <a:bodyPr/>
          <a:lstStyle/>
          <a:p>
            <a:pPr indent="266700"/>
            <a:r>
              <a:rPr lang="en-US" sz="3500" dirty="0">
                <a:solidFill>
                  <a:prstClr val="white"/>
                </a:solidFill>
              </a:rPr>
              <a:t>Leadership and Governance: Relationships</a:t>
            </a:r>
            <a:endParaRPr lang="en-US" dirty="0"/>
          </a:p>
        </p:txBody>
      </p:sp>
    </p:spTree>
    <p:custDataLst>
      <p:tags r:id="rId1"/>
    </p:custDataLst>
    <p:extLst>
      <p:ext uri="{BB962C8B-B14F-4D97-AF65-F5344CB8AC3E}">
        <p14:creationId xmlns:p14="http://schemas.microsoft.com/office/powerpoint/2010/main" val="3355330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4A7A1A-15B7-4A6D-BBDC-A3F46C9CD269}"/>
              </a:ext>
            </a:extLst>
          </p:cNvPr>
          <p:cNvSpPr>
            <a:spLocks noGrp="1"/>
          </p:cNvSpPr>
          <p:nvPr>
            <p:ph type="title"/>
          </p:nvPr>
        </p:nvSpPr>
        <p:spPr/>
        <p:txBody>
          <a:bodyPr/>
          <a:lstStyle/>
          <a:p>
            <a:r>
              <a:rPr lang="en-US" dirty="0">
                <a:solidFill>
                  <a:prstClr val="white"/>
                </a:solidFill>
              </a:rPr>
              <a:t>Foundation of Effective Partnerships</a:t>
            </a:r>
            <a:endParaRPr lang="en-US" dirty="0"/>
          </a:p>
        </p:txBody>
      </p:sp>
      <p:sp>
        <p:nvSpPr>
          <p:cNvPr id="9" name="Content Placeholder 8">
            <a:extLst>
              <a:ext uri="{FF2B5EF4-FFF2-40B4-BE49-F238E27FC236}">
                <a16:creationId xmlns:a16="http://schemas.microsoft.com/office/drawing/2014/main" id="{33B3F574-A111-42A3-ADFC-08D29487EC24}"/>
              </a:ext>
            </a:extLst>
          </p:cNvPr>
          <p:cNvSpPr>
            <a:spLocks noGrp="1"/>
          </p:cNvSpPr>
          <p:nvPr>
            <p:ph sz="quarter" idx="10"/>
          </p:nvPr>
        </p:nvSpPr>
        <p:spPr>
          <a:xfrm>
            <a:off x="304800" y="1371600"/>
            <a:ext cx="4800600" cy="5101397"/>
          </a:xfrm>
        </p:spPr>
        <p:txBody>
          <a:bodyPr/>
          <a:lstStyle/>
          <a:p>
            <a:pPr lvl="0">
              <a:spcBef>
                <a:spcPts val="0"/>
              </a:spcBef>
              <a:spcAft>
                <a:spcPts val="1500"/>
              </a:spcAft>
              <a:buClr>
                <a:srgbClr val="DF5327">
                  <a:lumMod val="75000"/>
                </a:srgbClr>
              </a:buClr>
              <a:tabLst>
                <a:tab pos="1089025" algn="l"/>
              </a:tabLst>
            </a:pPr>
            <a:r>
              <a:rPr lang="en-US" dirty="0"/>
              <a:t>Good communication across and within organizations</a:t>
            </a:r>
          </a:p>
          <a:p>
            <a:pPr lvl="0">
              <a:spcBef>
                <a:spcPts val="0"/>
              </a:spcBef>
              <a:spcAft>
                <a:spcPts val="1500"/>
              </a:spcAft>
              <a:buClr>
                <a:srgbClr val="DF5327">
                  <a:lumMod val="75000"/>
                </a:srgbClr>
              </a:buClr>
              <a:tabLst>
                <a:tab pos="1089025" algn="l"/>
              </a:tabLst>
            </a:pPr>
            <a:r>
              <a:rPr lang="en-US" dirty="0"/>
              <a:t>Mutual respect </a:t>
            </a:r>
          </a:p>
          <a:p>
            <a:pPr lvl="0">
              <a:spcBef>
                <a:spcPts val="0"/>
              </a:spcBef>
              <a:spcAft>
                <a:spcPts val="1500"/>
              </a:spcAft>
              <a:buClr>
                <a:srgbClr val="DF5327">
                  <a:lumMod val="75000"/>
                </a:srgbClr>
              </a:buClr>
              <a:tabLst>
                <a:tab pos="1089025" algn="l"/>
              </a:tabLst>
            </a:pPr>
            <a:r>
              <a:rPr lang="en-US" dirty="0"/>
              <a:t>Feeling that each is a full partner </a:t>
            </a:r>
          </a:p>
          <a:p>
            <a:pPr lvl="0">
              <a:spcBef>
                <a:spcPts val="0"/>
              </a:spcBef>
              <a:spcAft>
                <a:spcPts val="1500"/>
              </a:spcAft>
              <a:buClr>
                <a:srgbClr val="DF5327">
                  <a:lumMod val="75000"/>
                </a:srgbClr>
              </a:buClr>
              <a:tabLst>
                <a:tab pos="1089025" algn="l"/>
              </a:tabLst>
            </a:pPr>
            <a:r>
              <a:rPr lang="en-US" dirty="0"/>
              <a:t>Ability to call one another when needed</a:t>
            </a:r>
          </a:p>
        </p:txBody>
      </p:sp>
    </p:spTree>
    <p:custDataLst>
      <p:tags r:id="rId1"/>
    </p:custDataLst>
    <p:extLst>
      <p:ext uri="{BB962C8B-B14F-4D97-AF65-F5344CB8AC3E}">
        <p14:creationId xmlns:p14="http://schemas.microsoft.com/office/powerpoint/2010/main" val="1064888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 Effective Communication</a:t>
            </a:r>
          </a:p>
        </p:txBody>
      </p:sp>
      <p:sp>
        <p:nvSpPr>
          <p:cNvPr id="3" name="Content Placeholder 2">
            <a:extLst>
              <a:ext uri="{FF2B5EF4-FFF2-40B4-BE49-F238E27FC236}">
                <a16:creationId xmlns:a16="http://schemas.microsoft.com/office/drawing/2014/main" id="{0A209B29-AD19-4A6C-8620-9EB4B3965D4A}"/>
              </a:ext>
            </a:extLst>
          </p:cNvPr>
          <p:cNvSpPr>
            <a:spLocks noGrp="1"/>
          </p:cNvSpPr>
          <p:nvPr>
            <p:ph sz="quarter" idx="10"/>
          </p:nvPr>
        </p:nvSpPr>
        <p:spPr>
          <a:xfrm>
            <a:off x="292100" y="1295400"/>
            <a:ext cx="4813300" cy="5397500"/>
          </a:xfrm>
        </p:spPr>
        <p:txBody>
          <a:bodyPr/>
          <a:lstStyle/>
          <a:p>
            <a:pPr>
              <a:buClr>
                <a:schemeClr val="accent6">
                  <a:lumMod val="75000"/>
                </a:schemeClr>
              </a:buClr>
            </a:pPr>
            <a:r>
              <a:rPr lang="en-US" dirty="0"/>
              <a:t>Committed leadership</a:t>
            </a:r>
          </a:p>
          <a:p>
            <a:pPr>
              <a:buClr>
                <a:schemeClr val="accent6">
                  <a:lumMod val="75000"/>
                </a:schemeClr>
              </a:buClr>
            </a:pPr>
            <a:r>
              <a:rPr lang="en-US" dirty="0"/>
              <a:t>Trust between Head Start director and fiscal officer</a:t>
            </a:r>
          </a:p>
          <a:p>
            <a:pPr>
              <a:buClr>
                <a:schemeClr val="accent6">
                  <a:lumMod val="75000"/>
                </a:schemeClr>
              </a:buClr>
            </a:pPr>
            <a:r>
              <a:rPr lang="en-US" dirty="0"/>
              <a:t>A common vision and goal</a:t>
            </a:r>
          </a:p>
          <a:p>
            <a:pPr>
              <a:buClr>
                <a:schemeClr val="accent6">
                  <a:lumMod val="75000"/>
                </a:schemeClr>
              </a:buClr>
            </a:pPr>
            <a:r>
              <a:rPr lang="en-US" dirty="0"/>
              <a:t>Joint training sessions for staff</a:t>
            </a:r>
          </a:p>
          <a:p>
            <a:pPr>
              <a:buClr>
                <a:schemeClr val="accent6">
                  <a:lumMod val="75000"/>
                </a:schemeClr>
              </a:buClr>
            </a:pPr>
            <a:r>
              <a:rPr lang="en-US" dirty="0"/>
              <a:t>A plan for ongoing communication</a:t>
            </a:r>
          </a:p>
        </p:txBody>
      </p:sp>
    </p:spTree>
    <p:custDataLst>
      <p:tags r:id="rId1"/>
    </p:custDataLst>
    <p:extLst>
      <p:ext uri="{BB962C8B-B14F-4D97-AF65-F5344CB8AC3E}">
        <p14:creationId xmlns:p14="http://schemas.microsoft.com/office/powerpoint/2010/main" val="158765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4DD576-1F6C-4F7F-8C6B-596C783323E0}"/>
              </a:ext>
            </a:extLst>
          </p:cNvPr>
          <p:cNvSpPr>
            <a:spLocks noGrp="1"/>
          </p:cNvSpPr>
          <p:nvPr>
            <p:ph type="title"/>
          </p:nvPr>
        </p:nvSpPr>
        <p:spPr/>
        <p:txBody>
          <a:bodyPr/>
          <a:lstStyle/>
          <a:p>
            <a:r>
              <a:rPr lang="en-US" altLang="en-US" sz="3200" dirty="0">
                <a:solidFill>
                  <a:prstClr val="white"/>
                </a:solidFill>
              </a:rPr>
              <a:t>Leadership and Governance Communication</a:t>
            </a:r>
            <a:endParaRPr lang="en-US" dirty="0"/>
          </a:p>
        </p:txBody>
      </p:sp>
      <p:pic>
        <p:nvPicPr>
          <p:cNvPr id="9" name="Content Placeholder 8" descr="With additional arrows for emphasis: A 3-section venn diagram outlining Head Start Leadership and Governance, with the innermost section stating &quot;Provides leadership and strategic direction&quot;.&#10;Section 1: Governing Body or Tribal Council. Legal and fiscal responsibilities, including the safeguarding of federal funds.&#10;Section 2: Policy Council. Set the program direction.&#10;Section 3: Management Staff. Oversees day-to-day operations.">
            <a:extLst>
              <a:ext uri="{FF2B5EF4-FFF2-40B4-BE49-F238E27FC236}">
                <a16:creationId xmlns:a16="http://schemas.microsoft.com/office/drawing/2014/main" id="{364EC4EE-5AB0-432E-98F8-D2815B2E5857}"/>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600200" y="1219200"/>
            <a:ext cx="6062083" cy="5606972"/>
          </a:xfrm>
        </p:spPr>
      </p:pic>
    </p:spTree>
    <p:custDataLst>
      <p:tags r:id="rId1"/>
    </p:custDataLst>
    <p:extLst>
      <p:ext uri="{BB962C8B-B14F-4D97-AF65-F5344CB8AC3E}">
        <p14:creationId xmlns:p14="http://schemas.microsoft.com/office/powerpoint/2010/main" val="2983330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7053789-1CFD-4C03-9B68-29CA4A2BD87D}"/>
              </a:ext>
            </a:extLst>
          </p:cNvPr>
          <p:cNvSpPr>
            <a:spLocks noGrp="1"/>
          </p:cNvSpPr>
          <p:nvPr>
            <p:ph type="title"/>
          </p:nvPr>
        </p:nvSpPr>
        <p:spPr/>
        <p:txBody>
          <a:bodyPr/>
          <a:lstStyle/>
          <a:p>
            <a:r>
              <a:rPr lang="en-US" dirty="0">
                <a:solidFill>
                  <a:prstClr val="white"/>
                </a:solidFill>
              </a:rPr>
              <a:t>Assessing Your Readiness</a:t>
            </a:r>
            <a:endParaRPr lang="en-US" dirty="0"/>
          </a:p>
        </p:txBody>
      </p:sp>
      <p:sp>
        <p:nvSpPr>
          <p:cNvPr id="11" name="Content Placeholder 10">
            <a:extLst>
              <a:ext uri="{FF2B5EF4-FFF2-40B4-BE49-F238E27FC236}">
                <a16:creationId xmlns:a16="http://schemas.microsoft.com/office/drawing/2014/main" id="{595D7E10-F334-43AA-AD22-180095CAFFEF}"/>
              </a:ext>
            </a:extLst>
          </p:cNvPr>
          <p:cNvSpPr>
            <a:spLocks noGrp="1"/>
          </p:cNvSpPr>
          <p:nvPr>
            <p:ph sz="quarter" idx="13"/>
          </p:nvPr>
        </p:nvSpPr>
        <p:spPr/>
        <p:txBody>
          <a:bodyPr/>
          <a:lstStyle/>
          <a:p>
            <a:pPr lvl="0">
              <a:spcAft>
                <a:spcPts val="1500"/>
              </a:spcAft>
              <a:buClr>
                <a:srgbClr val="FEC306">
                  <a:lumMod val="40000"/>
                  <a:lumOff val="60000"/>
                </a:srgbClr>
              </a:buClr>
            </a:pPr>
            <a:r>
              <a:rPr lang="en-US" dirty="0">
                <a:solidFill>
                  <a:prstClr val="white"/>
                </a:solidFill>
              </a:rPr>
              <a:t>Structural</a:t>
            </a:r>
          </a:p>
          <a:p>
            <a:pPr lvl="0">
              <a:spcAft>
                <a:spcPts val="1500"/>
              </a:spcAft>
              <a:buClr>
                <a:srgbClr val="FEC306">
                  <a:lumMod val="40000"/>
                  <a:lumOff val="60000"/>
                </a:srgbClr>
              </a:buClr>
            </a:pPr>
            <a:r>
              <a:rPr lang="en-US" dirty="0">
                <a:solidFill>
                  <a:prstClr val="white"/>
                </a:solidFill>
              </a:rPr>
              <a:t>Fiduciary </a:t>
            </a:r>
          </a:p>
          <a:p>
            <a:pPr lvl="0">
              <a:spcAft>
                <a:spcPts val="1500"/>
              </a:spcAft>
              <a:buClr>
                <a:srgbClr val="FEC306">
                  <a:lumMod val="40000"/>
                  <a:lumOff val="60000"/>
                </a:srgbClr>
              </a:buClr>
            </a:pPr>
            <a:r>
              <a:rPr lang="en-US" dirty="0">
                <a:solidFill>
                  <a:prstClr val="white"/>
                </a:solidFill>
              </a:rPr>
              <a:t>Strategic direction</a:t>
            </a:r>
          </a:p>
          <a:p>
            <a:pPr lvl="0">
              <a:spcAft>
                <a:spcPts val="1500"/>
              </a:spcAft>
              <a:buClr>
                <a:srgbClr val="FEC306">
                  <a:lumMod val="40000"/>
                  <a:lumOff val="60000"/>
                </a:srgbClr>
              </a:buClr>
            </a:pPr>
            <a:r>
              <a:rPr lang="en-US" dirty="0">
                <a:solidFill>
                  <a:prstClr val="white"/>
                </a:solidFill>
              </a:rPr>
              <a:t>Leadership</a:t>
            </a:r>
          </a:p>
          <a:p>
            <a:pPr lvl="0">
              <a:spcAft>
                <a:spcPts val="1500"/>
              </a:spcAft>
              <a:buClr>
                <a:srgbClr val="FEC306">
                  <a:lumMod val="40000"/>
                  <a:lumOff val="60000"/>
                </a:srgbClr>
              </a:buClr>
            </a:pPr>
            <a:r>
              <a:rPr lang="en-US" dirty="0">
                <a:solidFill>
                  <a:prstClr val="white"/>
                </a:solidFill>
              </a:rPr>
              <a:t>Community relations</a:t>
            </a:r>
          </a:p>
          <a:p>
            <a:pPr lvl="0">
              <a:spcAft>
                <a:spcPts val="1500"/>
              </a:spcAft>
              <a:buClr>
                <a:srgbClr val="FEC306">
                  <a:lumMod val="40000"/>
                  <a:lumOff val="60000"/>
                </a:srgbClr>
              </a:buClr>
            </a:pPr>
            <a:r>
              <a:rPr lang="en-US" dirty="0">
                <a:solidFill>
                  <a:prstClr val="white"/>
                </a:solidFill>
              </a:rPr>
              <a:t>Decision-making</a:t>
            </a:r>
            <a:endParaRPr lang="en-US" sz="3200" dirty="0">
              <a:solidFill>
                <a:srgbClr val="000000"/>
              </a:solidFill>
              <a:cs typeface="+mn-cs"/>
            </a:endParaRPr>
          </a:p>
        </p:txBody>
      </p:sp>
      <p:pic>
        <p:nvPicPr>
          <p:cNvPr id="14" name="Content Placeholder 13" descr="Image of &quot;Governance Readiness Assessment&quot;">
            <a:extLst>
              <a:ext uri="{FF2B5EF4-FFF2-40B4-BE49-F238E27FC236}">
                <a16:creationId xmlns:a16="http://schemas.microsoft.com/office/drawing/2014/main" id="{02BFF81F-7F03-4614-82F1-8AA0138850ED}"/>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495800" y="1187284"/>
            <a:ext cx="4648200" cy="5596188"/>
          </a:xfrm>
        </p:spPr>
      </p:pic>
    </p:spTree>
    <p:custDataLst>
      <p:tags r:id="rId1"/>
    </p:custDataLst>
    <p:extLst>
      <p:ext uri="{BB962C8B-B14F-4D97-AF65-F5344CB8AC3E}">
        <p14:creationId xmlns:p14="http://schemas.microsoft.com/office/powerpoint/2010/main" val="2197223893"/>
      </p:ext>
    </p:extLst>
  </p:cSld>
  <p:clrMapOvr>
    <a:masterClrMapping/>
  </p:clrMapOvr>
  <mc:AlternateContent xmlns:mc="http://schemas.openxmlformats.org/markup-compatibility/2006" xmlns:p14="http://schemas.microsoft.com/office/powerpoint/2010/main">
    <mc:Choice Requires="p14">
      <p:transition spd="slow" p14:dur="2000" advTm="1209"/>
    </mc:Choice>
    <mc:Fallback xmlns="">
      <p:transition spd="slow" advTm="1209"/>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AA1B1-661C-4F09-8A69-2D017D6A2862}"/>
              </a:ext>
            </a:extLst>
          </p:cNvPr>
          <p:cNvSpPr>
            <a:spLocks noGrp="1"/>
          </p:cNvSpPr>
          <p:nvPr>
            <p:ph type="title"/>
          </p:nvPr>
        </p:nvSpPr>
        <p:spPr>
          <a:solidFill>
            <a:srgbClr val="20455A"/>
          </a:solidFill>
        </p:spPr>
        <p:txBody>
          <a:bodyPr/>
          <a:lstStyle/>
          <a:p>
            <a:r>
              <a:rPr lang="en-US" sz="3000" dirty="0">
                <a:solidFill>
                  <a:prstClr val="white"/>
                </a:solidFill>
              </a:rPr>
              <a:t>Head Start Leadership and Governance Training</a:t>
            </a:r>
            <a:endParaRPr lang="en-US" dirty="0"/>
          </a:p>
        </p:txBody>
      </p:sp>
      <p:pic>
        <p:nvPicPr>
          <p:cNvPr id="14" name="Content Placeholder 13" descr="Image of main page for online learning module &quot;Head Start Leadership and Governance&quot;">
            <a:extLst>
              <a:ext uri="{FF2B5EF4-FFF2-40B4-BE49-F238E27FC236}">
                <a16:creationId xmlns:a16="http://schemas.microsoft.com/office/drawing/2014/main" id="{C699EE00-A1E8-41F4-AC69-7242CE94CAC1}"/>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388855" y="1058863"/>
            <a:ext cx="6366290" cy="5110162"/>
          </a:xfrm>
        </p:spPr>
      </p:pic>
      <p:sp>
        <p:nvSpPr>
          <p:cNvPr id="7" name="Content Placeholder 6">
            <a:extLst>
              <a:ext uri="{FF2B5EF4-FFF2-40B4-BE49-F238E27FC236}">
                <a16:creationId xmlns:a16="http://schemas.microsoft.com/office/drawing/2014/main" id="{6F511FD8-C711-418D-B90E-01816599F78C}"/>
              </a:ext>
            </a:extLst>
          </p:cNvPr>
          <p:cNvSpPr>
            <a:spLocks noGrp="1"/>
          </p:cNvSpPr>
          <p:nvPr>
            <p:ph sz="quarter" idx="11"/>
          </p:nvPr>
        </p:nvSpPr>
        <p:spPr>
          <a:xfrm>
            <a:off x="1371600" y="6169025"/>
            <a:ext cx="7543800" cy="646331"/>
          </a:xfrm>
        </p:spPr>
        <p:txBody>
          <a:bodyPr/>
          <a:lstStyle/>
          <a:p>
            <a:pPr marL="0" lvl="0" indent="0" defTabSz="914400">
              <a:spcBef>
                <a:spcPts val="0"/>
              </a:spcBef>
              <a:buNone/>
            </a:pPr>
            <a:r>
              <a:rPr lang="en-US" dirty="0">
                <a:hlinkClick r:id="rId5">
                  <a:extLst>
                    <a:ext uri="{A12FA001-AC4F-418D-AE19-62706E023703}">
                      <ahyp:hlinkClr xmlns:ahyp="http://schemas.microsoft.com/office/drawing/2018/hyperlinkcolor" val="tx"/>
                    </a:ext>
                  </a:extLst>
                </a:hlinkClick>
              </a:rPr>
              <a:t>https://eclkc.ohs.acf.hhs.gov/organizational-leadership/learning-module/head-start-leadership-governance-training</a:t>
            </a:r>
            <a:endParaRPr lang="en-US" u="none" dirty="0"/>
          </a:p>
        </p:txBody>
      </p:sp>
    </p:spTree>
    <p:custDataLst>
      <p:tags r:id="rId1"/>
    </p:custDataLst>
    <p:extLst>
      <p:ext uri="{BB962C8B-B14F-4D97-AF65-F5344CB8AC3E}">
        <p14:creationId xmlns:p14="http://schemas.microsoft.com/office/powerpoint/2010/main" val="24815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E081ED-6080-4059-9AC2-C621986F4550}"/>
              </a:ext>
            </a:extLst>
          </p:cNvPr>
          <p:cNvSpPr>
            <a:spLocks noGrp="1"/>
          </p:cNvSpPr>
          <p:nvPr>
            <p:ph type="title"/>
          </p:nvPr>
        </p:nvSpPr>
        <p:spPr/>
        <p:txBody>
          <a:bodyPr/>
          <a:lstStyle/>
          <a:p>
            <a:r>
              <a:rPr lang="en-US" dirty="0">
                <a:solidFill>
                  <a:prstClr val="white"/>
                </a:solidFill>
              </a:rPr>
              <a:t>A system is…</a:t>
            </a:r>
            <a:endParaRPr lang="en-US" dirty="0"/>
          </a:p>
        </p:txBody>
      </p:sp>
      <p:sp>
        <p:nvSpPr>
          <p:cNvPr id="11" name="Content Placeholder 10">
            <a:extLst>
              <a:ext uri="{FF2B5EF4-FFF2-40B4-BE49-F238E27FC236}">
                <a16:creationId xmlns:a16="http://schemas.microsoft.com/office/drawing/2014/main" id="{AD4CC59E-EEAD-46F5-9689-4EE9F6A5F6FD}"/>
              </a:ext>
            </a:extLst>
          </p:cNvPr>
          <p:cNvSpPr>
            <a:spLocks noGrp="1"/>
          </p:cNvSpPr>
          <p:nvPr>
            <p:ph sz="quarter" idx="10"/>
          </p:nvPr>
        </p:nvSpPr>
        <p:spPr/>
        <p:txBody>
          <a:bodyPr/>
          <a:lstStyle/>
          <a:p>
            <a:pPr marL="0" lvl="0" indent="0" defTabSz="457189">
              <a:spcBef>
                <a:spcPts val="0"/>
              </a:spcBef>
              <a:spcAft>
                <a:spcPts val="1200"/>
              </a:spcAft>
              <a:buNone/>
            </a:pPr>
            <a:r>
              <a:rPr lang="en-US" dirty="0"/>
              <a:t>"…a group of interacting, interrelated, or interdependent parts </a:t>
            </a:r>
            <a:br>
              <a:rPr lang="en-US" dirty="0"/>
            </a:br>
            <a:r>
              <a:rPr lang="en-US" dirty="0"/>
              <a:t>that form a complex and unified whole with a specific purpose."</a:t>
            </a:r>
          </a:p>
        </p:txBody>
      </p:sp>
      <p:sp>
        <p:nvSpPr>
          <p:cNvPr id="12" name="Content Placeholder 11">
            <a:extLst>
              <a:ext uri="{FF2B5EF4-FFF2-40B4-BE49-F238E27FC236}">
                <a16:creationId xmlns:a16="http://schemas.microsoft.com/office/drawing/2014/main" id="{2A8EF537-8DA8-47F3-BF91-3B3A3CC1E75E}"/>
              </a:ext>
            </a:extLst>
          </p:cNvPr>
          <p:cNvSpPr>
            <a:spLocks noGrp="1"/>
          </p:cNvSpPr>
          <p:nvPr>
            <p:ph sz="quarter" idx="11"/>
          </p:nvPr>
        </p:nvSpPr>
        <p:spPr>
          <a:xfrm>
            <a:off x="4879975" y="5937250"/>
            <a:ext cx="4264025" cy="704850"/>
          </a:xfrm>
        </p:spPr>
        <p:txBody>
          <a:bodyPr/>
          <a:lstStyle/>
          <a:p>
            <a:pPr marL="0" lvl="0" indent="0" defTabSz="457189">
              <a:spcBef>
                <a:spcPts val="0"/>
              </a:spcBef>
              <a:buNone/>
            </a:pPr>
            <a:r>
              <a:rPr lang="en-US" dirty="0">
                <a:ea typeface="+mn-ea"/>
                <a:cs typeface="+mn-cs"/>
              </a:rPr>
              <a:t>Source: </a:t>
            </a:r>
            <a:r>
              <a:rPr lang="en-US" dirty="0">
                <a:solidFill>
                  <a:srgbClr val="000000"/>
                </a:solidFill>
                <a:ea typeface="+mn-ea"/>
                <a:cs typeface="+mn-cs"/>
              </a:rPr>
              <a:t>Daniel H. Kim, </a:t>
            </a:r>
            <a:r>
              <a:rPr lang="en-US" i="1" dirty="0">
                <a:solidFill>
                  <a:srgbClr val="000000"/>
                </a:solidFill>
                <a:ea typeface="+mn-ea"/>
                <a:cs typeface="+mn-cs"/>
              </a:rPr>
              <a:t>Introduction to Systems Thinking.</a:t>
            </a:r>
            <a:r>
              <a:rPr lang="en-US" dirty="0">
                <a:solidFill>
                  <a:srgbClr val="000000"/>
                </a:solidFill>
                <a:ea typeface="+mn-ea"/>
                <a:cs typeface="+mn-cs"/>
              </a:rPr>
              <a:t> Westford, MA: Pegasus Communications, Inc., 1999. </a:t>
            </a:r>
            <a:endParaRPr lang="en-US" sz="1500" dirty="0">
              <a:ea typeface="+mn-ea"/>
              <a:cs typeface="+mn-cs"/>
            </a:endParaRPr>
          </a:p>
        </p:txBody>
      </p:sp>
    </p:spTree>
    <p:custDataLst>
      <p:tags r:id="rId1"/>
    </p:custDataLst>
    <p:extLst>
      <p:ext uri="{BB962C8B-B14F-4D97-AF65-F5344CB8AC3E}">
        <p14:creationId xmlns:p14="http://schemas.microsoft.com/office/powerpoint/2010/main" val="2449822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0359305-AAFE-4C11-9812-D7EF73A49759}"/>
              </a:ext>
            </a:extLst>
          </p:cNvPr>
          <p:cNvSpPr>
            <a:spLocks noGrp="1"/>
          </p:cNvSpPr>
          <p:nvPr>
            <p:ph type="title"/>
          </p:nvPr>
        </p:nvSpPr>
        <p:spPr/>
        <p:txBody>
          <a:bodyPr/>
          <a:lstStyle/>
          <a:p>
            <a:r>
              <a:rPr lang="en-US" dirty="0">
                <a:solidFill>
                  <a:prstClr val="white"/>
                </a:solidFill>
              </a:rPr>
              <a:t>Key Messages</a:t>
            </a:r>
            <a:endParaRPr lang="en-US" dirty="0"/>
          </a:p>
        </p:txBody>
      </p:sp>
      <p:sp>
        <p:nvSpPr>
          <p:cNvPr id="16" name="Content Placeholder 15">
            <a:extLst>
              <a:ext uri="{FF2B5EF4-FFF2-40B4-BE49-F238E27FC236}">
                <a16:creationId xmlns:a16="http://schemas.microsoft.com/office/drawing/2014/main" id="{848F8E69-BCF6-46BF-9BC7-52EDF65141E2}"/>
              </a:ext>
            </a:extLst>
          </p:cNvPr>
          <p:cNvSpPr>
            <a:spLocks noGrp="1"/>
          </p:cNvSpPr>
          <p:nvPr>
            <p:ph sz="quarter" idx="10"/>
          </p:nvPr>
        </p:nvSpPr>
        <p:spPr/>
        <p:txBody>
          <a:bodyPr/>
          <a:lstStyle/>
          <a:p>
            <a:pPr marL="0" lvl="0" indent="0" defTabSz="914400">
              <a:spcBef>
                <a:spcPts val="0"/>
              </a:spcBef>
              <a:buNone/>
            </a:pPr>
            <a:r>
              <a:rPr lang="en-US" sz="2400" dirty="0">
                <a:solidFill>
                  <a:srgbClr val="000000"/>
                </a:solidFill>
              </a:rPr>
              <a:t>Individuals in leadership and governance roles must view their work through a systems lens.</a:t>
            </a:r>
          </a:p>
        </p:txBody>
      </p:sp>
      <p:sp>
        <p:nvSpPr>
          <p:cNvPr id="17" name="Content Placeholder 16">
            <a:extLst>
              <a:ext uri="{FF2B5EF4-FFF2-40B4-BE49-F238E27FC236}">
                <a16:creationId xmlns:a16="http://schemas.microsoft.com/office/drawing/2014/main" id="{28B8AAFC-7038-4F4F-86EA-0E466D2262C7}"/>
              </a:ext>
            </a:extLst>
          </p:cNvPr>
          <p:cNvSpPr>
            <a:spLocks noGrp="1"/>
          </p:cNvSpPr>
          <p:nvPr>
            <p:ph sz="quarter" idx="11"/>
          </p:nvPr>
        </p:nvSpPr>
        <p:spPr/>
        <p:txBody>
          <a:bodyPr/>
          <a:lstStyle/>
          <a:p>
            <a:pPr marL="0" lvl="0" indent="0" defTabSz="914400">
              <a:spcBef>
                <a:spcPts val="0"/>
              </a:spcBef>
              <a:buNone/>
            </a:pPr>
            <a:r>
              <a:rPr lang="en-US" sz="2400" dirty="0">
                <a:solidFill>
                  <a:srgbClr val="000000"/>
                </a:solidFill>
              </a:rPr>
              <a:t>Head Start management systems support leadership and governance functions.</a:t>
            </a:r>
          </a:p>
        </p:txBody>
      </p:sp>
      <p:sp>
        <p:nvSpPr>
          <p:cNvPr id="18" name="Content Placeholder 17">
            <a:extLst>
              <a:ext uri="{FF2B5EF4-FFF2-40B4-BE49-F238E27FC236}">
                <a16:creationId xmlns:a16="http://schemas.microsoft.com/office/drawing/2014/main" id="{7AF08A94-62B5-4D6C-A584-CEEF91DC3F05}"/>
              </a:ext>
            </a:extLst>
          </p:cNvPr>
          <p:cNvSpPr>
            <a:spLocks noGrp="1"/>
          </p:cNvSpPr>
          <p:nvPr>
            <p:ph sz="quarter" idx="12"/>
          </p:nvPr>
        </p:nvSpPr>
        <p:spPr/>
        <p:txBody>
          <a:bodyPr/>
          <a:lstStyle/>
          <a:p>
            <a:pPr marL="0" lvl="0" indent="0" defTabSz="914400">
              <a:spcBef>
                <a:spcPts val="0"/>
              </a:spcBef>
              <a:buNone/>
            </a:pPr>
            <a:r>
              <a:rPr lang="en-US" sz="2400" dirty="0">
                <a:solidFill>
                  <a:srgbClr val="000000"/>
                </a:solidFill>
              </a:rPr>
              <a:t>Head Start leadership and governance rely on effective structures, processes, and relationships.</a:t>
            </a:r>
          </a:p>
        </p:txBody>
      </p:sp>
      <p:sp>
        <p:nvSpPr>
          <p:cNvPr id="19" name="Content Placeholder 18">
            <a:extLst>
              <a:ext uri="{FF2B5EF4-FFF2-40B4-BE49-F238E27FC236}">
                <a16:creationId xmlns:a16="http://schemas.microsoft.com/office/drawing/2014/main" id="{9F8234AE-B6F4-48FD-9B52-96027990F552}"/>
              </a:ext>
            </a:extLst>
          </p:cNvPr>
          <p:cNvSpPr>
            <a:spLocks noGrp="1"/>
          </p:cNvSpPr>
          <p:nvPr>
            <p:ph sz="quarter" idx="13"/>
          </p:nvPr>
        </p:nvSpPr>
        <p:spPr/>
        <p:txBody>
          <a:bodyPr/>
          <a:lstStyle/>
          <a:p>
            <a:pPr marL="0" lvl="0" indent="0" defTabSz="914400">
              <a:spcBef>
                <a:spcPts val="0"/>
              </a:spcBef>
              <a:buNone/>
            </a:pPr>
            <a:r>
              <a:rPr lang="en-US" sz="2400" dirty="0">
                <a:solidFill>
                  <a:srgbClr val="000000"/>
                </a:solidFill>
              </a:rPr>
              <a:t>Leaders should proactively work to strengthen leadership and governance capacity.</a:t>
            </a:r>
          </a:p>
        </p:txBody>
      </p:sp>
    </p:spTree>
    <p:custDataLst>
      <p:tags r:id="rId1"/>
    </p:custDataLst>
    <p:extLst>
      <p:ext uri="{BB962C8B-B14F-4D97-AF65-F5344CB8AC3E}">
        <p14:creationId xmlns:p14="http://schemas.microsoft.com/office/powerpoint/2010/main" val="239039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54BCE6D-C3E7-4C85-9E8A-25E1465DED9B}"/>
              </a:ext>
            </a:extLst>
          </p:cNvPr>
          <p:cNvSpPr>
            <a:spLocks noGrp="1"/>
          </p:cNvSpPr>
          <p:nvPr>
            <p:ph type="title"/>
          </p:nvPr>
        </p:nvSpPr>
        <p:spPr/>
        <p:txBody>
          <a:bodyPr/>
          <a:lstStyle/>
          <a:p>
            <a:r>
              <a:rPr lang="en-US" dirty="0">
                <a:solidFill>
                  <a:prstClr val="white"/>
                </a:solidFill>
              </a:rPr>
              <a:t>Closing Reflections</a:t>
            </a:r>
            <a:endParaRPr lang="en-US" dirty="0"/>
          </a:p>
        </p:txBody>
      </p:sp>
      <p:sp>
        <p:nvSpPr>
          <p:cNvPr id="12" name="Content Placeholder 11">
            <a:extLst>
              <a:ext uri="{FF2B5EF4-FFF2-40B4-BE49-F238E27FC236}">
                <a16:creationId xmlns:a16="http://schemas.microsoft.com/office/drawing/2014/main" id="{CE0E17DC-95AB-446C-817A-1B4ADE871D4F}"/>
              </a:ext>
            </a:extLst>
          </p:cNvPr>
          <p:cNvSpPr>
            <a:spLocks noGrp="1"/>
          </p:cNvSpPr>
          <p:nvPr>
            <p:ph sz="quarter" idx="10"/>
          </p:nvPr>
        </p:nvSpPr>
        <p:spPr/>
        <p:txBody>
          <a:bodyPr/>
          <a:lstStyle/>
          <a:p>
            <a:pPr marL="0" lvl="0" indent="0" algn="ctr" defTabSz="914400">
              <a:spcBef>
                <a:spcPts val="0"/>
              </a:spcBef>
              <a:buNone/>
            </a:pPr>
            <a:r>
              <a:rPr lang="en-US" sz="2800" dirty="0">
                <a:solidFill>
                  <a:srgbClr val="A6B727">
                    <a:lumMod val="50000"/>
                  </a:srgbClr>
                </a:solidFill>
              </a:rPr>
              <a:t>What have I learned?</a:t>
            </a:r>
          </a:p>
        </p:txBody>
      </p:sp>
      <p:sp>
        <p:nvSpPr>
          <p:cNvPr id="14" name="Content Placeholder 13">
            <a:extLst>
              <a:ext uri="{FF2B5EF4-FFF2-40B4-BE49-F238E27FC236}">
                <a16:creationId xmlns:a16="http://schemas.microsoft.com/office/drawing/2014/main" id="{0F18396D-55D3-47FB-95E7-EE31275C9C8B}"/>
              </a:ext>
            </a:extLst>
          </p:cNvPr>
          <p:cNvSpPr>
            <a:spLocks noGrp="1"/>
          </p:cNvSpPr>
          <p:nvPr>
            <p:ph sz="quarter" idx="11"/>
          </p:nvPr>
        </p:nvSpPr>
        <p:spPr/>
        <p:txBody>
          <a:bodyPr/>
          <a:lstStyle/>
          <a:p>
            <a:pPr marL="0" lvl="0" indent="0" algn="ctr" defTabSz="914400">
              <a:spcBef>
                <a:spcPts val="0"/>
              </a:spcBef>
              <a:buNone/>
            </a:pPr>
            <a:r>
              <a:rPr lang="en-US" sz="2800" dirty="0">
                <a:solidFill>
                  <a:srgbClr val="DF5327">
                    <a:lumMod val="50000"/>
                  </a:srgbClr>
                </a:solidFill>
              </a:rPr>
              <a:t>What will I do with what I've learned?</a:t>
            </a:r>
          </a:p>
        </p:txBody>
      </p:sp>
      <p:sp>
        <p:nvSpPr>
          <p:cNvPr id="19" name="Content Placeholder 18">
            <a:extLst>
              <a:ext uri="{FF2B5EF4-FFF2-40B4-BE49-F238E27FC236}">
                <a16:creationId xmlns:a16="http://schemas.microsoft.com/office/drawing/2014/main" id="{5E8831A7-6AB1-4F4B-9A8A-4E20506D9280}"/>
              </a:ext>
            </a:extLst>
          </p:cNvPr>
          <p:cNvSpPr>
            <a:spLocks noGrp="1"/>
          </p:cNvSpPr>
          <p:nvPr>
            <p:ph sz="quarter" idx="12"/>
          </p:nvPr>
        </p:nvSpPr>
        <p:spPr/>
        <p:txBody>
          <a:bodyPr/>
          <a:lstStyle/>
          <a:p>
            <a:pPr marL="0" lvl="0" indent="0" algn="ctr" defTabSz="914400">
              <a:spcBef>
                <a:spcPts val="0"/>
              </a:spcBef>
              <a:buNone/>
            </a:pPr>
            <a:r>
              <a:rPr lang="en-US" sz="2800" dirty="0">
                <a:solidFill>
                  <a:srgbClr val="418AB3">
                    <a:lumMod val="50000"/>
                  </a:srgbClr>
                </a:solidFill>
              </a:rPr>
              <a:t>What excites or concerns me about what I learned?</a:t>
            </a:r>
          </a:p>
        </p:txBody>
      </p:sp>
      <p:sp>
        <p:nvSpPr>
          <p:cNvPr id="20" name="Content Placeholder 19">
            <a:extLst>
              <a:ext uri="{FF2B5EF4-FFF2-40B4-BE49-F238E27FC236}">
                <a16:creationId xmlns:a16="http://schemas.microsoft.com/office/drawing/2014/main" id="{10059804-FA45-436A-AC83-93F85AB5633F}"/>
              </a:ext>
            </a:extLst>
          </p:cNvPr>
          <p:cNvSpPr>
            <a:spLocks noGrp="1"/>
          </p:cNvSpPr>
          <p:nvPr>
            <p:ph sz="quarter" idx="13"/>
          </p:nvPr>
        </p:nvSpPr>
        <p:spPr>
          <a:xfrm>
            <a:off x="2821167" y="5854521"/>
            <a:ext cx="2678112" cy="503238"/>
          </a:xfrm>
        </p:spPr>
        <p:txBody>
          <a:bodyPr/>
          <a:lstStyle/>
          <a:p>
            <a:pPr marL="0" lvl="0" indent="0" defTabSz="914400">
              <a:spcBef>
                <a:spcPts val="0"/>
              </a:spcBef>
              <a:buNone/>
            </a:pPr>
            <a:r>
              <a:rPr lang="en-US" dirty="0">
                <a:solidFill>
                  <a:srgbClr val="000000"/>
                </a:solidFill>
              </a:rPr>
              <a:t>Adapted from Professional Development Guides for Implementing PFCE</a:t>
            </a:r>
          </a:p>
        </p:txBody>
      </p:sp>
    </p:spTree>
    <p:custDataLst>
      <p:tags r:id="rId1"/>
    </p:custDataLst>
    <p:extLst>
      <p:ext uri="{BB962C8B-B14F-4D97-AF65-F5344CB8AC3E}">
        <p14:creationId xmlns:p14="http://schemas.microsoft.com/office/powerpoint/2010/main" val="4140109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FBD0FC1-7972-421B-9035-7C933F0C5105}"/>
              </a:ext>
            </a:extLst>
          </p:cNvPr>
          <p:cNvSpPr>
            <a:spLocks noGrp="1"/>
          </p:cNvSpPr>
          <p:nvPr>
            <p:ph type="title"/>
          </p:nvPr>
        </p:nvSpPr>
        <p:spPr/>
        <p:txBody>
          <a:bodyPr/>
          <a:lstStyle/>
          <a:p>
            <a:r>
              <a:rPr lang="en-US" dirty="0">
                <a:solidFill>
                  <a:prstClr val="white"/>
                </a:solidFill>
              </a:rPr>
              <a:t>Related ECLKC Resources</a:t>
            </a:r>
            <a:endParaRPr lang="en-US" dirty="0"/>
          </a:p>
        </p:txBody>
      </p:sp>
      <p:sp>
        <p:nvSpPr>
          <p:cNvPr id="17" name="Content Placeholder 16">
            <a:extLst>
              <a:ext uri="{FF2B5EF4-FFF2-40B4-BE49-F238E27FC236}">
                <a16:creationId xmlns:a16="http://schemas.microsoft.com/office/drawing/2014/main" id="{6C84AD53-82C4-44D3-B138-BBBFAF63A3C5}"/>
              </a:ext>
            </a:extLst>
          </p:cNvPr>
          <p:cNvSpPr>
            <a:spLocks noGrp="1"/>
          </p:cNvSpPr>
          <p:nvPr>
            <p:ph sz="quarter" idx="10"/>
          </p:nvPr>
        </p:nvSpPr>
        <p:spPr/>
        <p:txBody>
          <a:bodyPr/>
          <a:lstStyle/>
          <a:p>
            <a:pPr marL="0" lvl="0" indent="0" defTabSz="914400">
              <a:spcBef>
                <a:spcPts val="0"/>
              </a:spcBef>
              <a:buNone/>
            </a:pPr>
            <a:r>
              <a:rPr lang="en-US" kern="1200" dirty="0">
                <a:cs typeface="+mn-cs"/>
              </a:rPr>
              <a:t>About Us</a:t>
            </a:r>
          </a:p>
        </p:txBody>
      </p:sp>
      <p:sp>
        <p:nvSpPr>
          <p:cNvPr id="18" name="Content Placeholder 17">
            <a:extLst>
              <a:ext uri="{FF2B5EF4-FFF2-40B4-BE49-F238E27FC236}">
                <a16:creationId xmlns:a16="http://schemas.microsoft.com/office/drawing/2014/main" id="{8010075E-324A-4D69-B064-C769A70C11FF}"/>
              </a:ext>
            </a:extLst>
          </p:cNvPr>
          <p:cNvSpPr>
            <a:spLocks noGrp="1"/>
          </p:cNvSpPr>
          <p:nvPr>
            <p:ph sz="quarter" idx="11"/>
          </p:nvPr>
        </p:nvSpPr>
        <p:spPr/>
        <p:txBody>
          <a:bodyPr/>
          <a:lstStyle/>
          <a:p>
            <a:pPr marL="0" lvl="0" indent="0" defTabSz="914400">
              <a:spcBef>
                <a:spcPts val="0"/>
              </a:spcBef>
              <a:buNone/>
            </a:pPr>
            <a:r>
              <a:rPr lang="en-US" kern="1200" dirty="0">
                <a:cs typeface="+mn-cs"/>
                <a:hlinkClick r:id="rId4">
                  <a:extLst>
                    <a:ext uri="{A12FA001-AC4F-418D-AE19-62706E023703}">
                      <ahyp:hlinkClr xmlns:ahyp="http://schemas.microsoft.com/office/drawing/2018/hyperlinkcolor" val="tx"/>
                    </a:ext>
                  </a:extLst>
                </a:hlinkClick>
              </a:rPr>
              <a:t>https://eclkc.ohs.acf.hhs.gov/about-us/article/office-head-start-ohs</a:t>
            </a:r>
            <a:endParaRPr lang="en-US" kern="1200" dirty="0">
              <a:cs typeface="+mn-cs"/>
            </a:endParaRPr>
          </a:p>
        </p:txBody>
      </p:sp>
      <p:sp>
        <p:nvSpPr>
          <p:cNvPr id="19" name="Content Placeholder 18">
            <a:extLst>
              <a:ext uri="{FF2B5EF4-FFF2-40B4-BE49-F238E27FC236}">
                <a16:creationId xmlns:a16="http://schemas.microsoft.com/office/drawing/2014/main" id="{79C7DC86-B32D-42BD-8CFA-449871EB59AF}"/>
              </a:ext>
            </a:extLst>
          </p:cNvPr>
          <p:cNvSpPr>
            <a:spLocks noGrp="1"/>
          </p:cNvSpPr>
          <p:nvPr>
            <p:ph sz="quarter" idx="12"/>
          </p:nvPr>
        </p:nvSpPr>
        <p:spPr/>
        <p:txBody>
          <a:bodyPr/>
          <a:lstStyle/>
          <a:p>
            <a:pPr marL="0" lvl="0" indent="0" defTabSz="914400">
              <a:spcBef>
                <a:spcPts val="0"/>
              </a:spcBef>
              <a:buNone/>
            </a:pPr>
            <a:r>
              <a:rPr lang="en-US" kern="1200" dirty="0">
                <a:cs typeface="+mn-cs"/>
              </a:rPr>
              <a:t>Head Start Programs</a:t>
            </a:r>
          </a:p>
        </p:txBody>
      </p:sp>
      <p:sp>
        <p:nvSpPr>
          <p:cNvPr id="20" name="Content Placeholder 19">
            <a:extLst>
              <a:ext uri="{FF2B5EF4-FFF2-40B4-BE49-F238E27FC236}">
                <a16:creationId xmlns:a16="http://schemas.microsoft.com/office/drawing/2014/main" id="{1CD2C249-6552-4404-A262-6949A31864EA}"/>
              </a:ext>
            </a:extLst>
          </p:cNvPr>
          <p:cNvSpPr>
            <a:spLocks noGrp="1"/>
          </p:cNvSpPr>
          <p:nvPr>
            <p:ph sz="quarter" idx="13"/>
          </p:nvPr>
        </p:nvSpPr>
        <p:spPr/>
        <p:txBody>
          <a:bodyPr/>
          <a:lstStyle/>
          <a:p>
            <a:pPr marL="0" lvl="0" indent="0" defTabSz="914400">
              <a:spcBef>
                <a:spcPts val="0"/>
              </a:spcBef>
              <a:buNone/>
            </a:pPr>
            <a:r>
              <a:rPr lang="en-US" kern="1200" dirty="0">
                <a:cs typeface="+mn-cs"/>
                <a:hlinkClick r:id="rId5">
                  <a:extLst>
                    <a:ext uri="{A12FA001-AC4F-418D-AE19-62706E023703}">
                      <ahyp:hlinkClr xmlns:ahyp="http://schemas.microsoft.com/office/drawing/2018/hyperlinkcolor" val="tx"/>
                    </a:ext>
                  </a:extLst>
                </a:hlinkClick>
              </a:rPr>
              <a:t>https://eclkc.ohs.acf.hhs.gov/programs/article/head-start-programs</a:t>
            </a:r>
            <a:endParaRPr lang="en-US" kern="1200" dirty="0">
              <a:cs typeface="+mn-cs"/>
            </a:endParaRPr>
          </a:p>
        </p:txBody>
      </p:sp>
      <p:sp>
        <p:nvSpPr>
          <p:cNvPr id="21" name="Content Placeholder 20">
            <a:extLst>
              <a:ext uri="{FF2B5EF4-FFF2-40B4-BE49-F238E27FC236}">
                <a16:creationId xmlns:a16="http://schemas.microsoft.com/office/drawing/2014/main" id="{931E58DB-9A60-4589-B43D-1367ACD16868}"/>
              </a:ext>
            </a:extLst>
          </p:cNvPr>
          <p:cNvSpPr>
            <a:spLocks noGrp="1"/>
          </p:cNvSpPr>
          <p:nvPr>
            <p:ph sz="quarter" idx="14"/>
          </p:nvPr>
        </p:nvSpPr>
        <p:spPr/>
        <p:txBody>
          <a:bodyPr/>
          <a:lstStyle/>
          <a:p>
            <a:pPr marL="0" lvl="0" indent="0" defTabSz="914400">
              <a:spcBef>
                <a:spcPts val="0"/>
              </a:spcBef>
              <a:buNone/>
            </a:pPr>
            <a:r>
              <a:rPr lang="en-US" kern="1200" dirty="0">
                <a:cs typeface="+mn-cs"/>
              </a:rPr>
              <a:t>Head Start Act</a:t>
            </a:r>
          </a:p>
        </p:txBody>
      </p:sp>
      <p:sp>
        <p:nvSpPr>
          <p:cNvPr id="22" name="Content Placeholder 21">
            <a:extLst>
              <a:ext uri="{FF2B5EF4-FFF2-40B4-BE49-F238E27FC236}">
                <a16:creationId xmlns:a16="http://schemas.microsoft.com/office/drawing/2014/main" id="{8EDD9E67-3BAF-433D-8048-6EDAB9F23B32}"/>
              </a:ext>
            </a:extLst>
          </p:cNvPr>
          <p:cNvSpPr>
            <a:spLocks noGrp="1"/>
          </p:cNvSpPr>
          <p:nvPr>
            <p:ph sz="quarter" idx="15"/>
          </p:nvPr>
        </p:nvSpPr>
        <p:spPr/>
        <p:txBody>
          <a:bodyPr/>
          <a:lstStyle/>
          <a:p>
            <a:pPr marL="0" lvl="0" indent="0" defTabSz="914400">
              <a:spcBef>
                <a:spcPts val="0"/>
              </a:spcBef>
              <a:buNone/>
            </a:pPr>
            <a:r>
              <a:rPr lang="en-US" kern="1200" dirty="0">
                <a:cs typeface="+mn-cs"/>
                <a:hlinkClick r:id="rId6">
                  <a:extLst>
                    <a:ext uri="{A12FA001-AC4F-418D-AE19-62706E023703}">
                      <ahyp:hlinkClr xmlns:ahyp="http://schemas.microsoft.com/office/drawing/2018/hyperlinkcolor" val="tx"/>
                    </a:ext>
                  </a:extLst>
                </a:hlinkClick>
              </a:rPr>
              <a:t>https://eclkc.ohs.acf.hhs.gov/policy/head-start-act</a:t>
            </a:r>
            <a:endParaRPr lang="en-US" u="none" kern="1200" dirty="0">
              <a:cs typeface="+mn-cs"/>
            </a:endParaRPr>
          </a:p>
        </p:txBody>
      </p:sp>
    </p:spTree>
    <p:custDataLst>
      <p:tags r:id="rId1"/>
    </p:custDataLst>
    <p:extLst>
      <p:ext uri="{BB962C8B-B14F-4D97-AF65-F5344CB8AC3E}">
        <p14:creationId xmlns:p14="http://schemas.microsoft.com/office/powerpoint/2010/main" val="2735369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DDFF-CD79-429A-8099-B44AC352A173}"/>
              </a:ext>
            </a:extLst>
          </p:cNvPr>
          <p:cNvSpPr>
            <a:spLocks noGrp="1"/>
          </p:cNvSpPr>
          <p:nvPr>
            <p:ph type="title"/>
          </p:nvPr>
        </p:nvSpPr>
        <p:spPr>
          <a:xfrm>
            <a:off x="2848840" y="1950071"/>
            <a:ext cx="5262420" cy="623886"/>
          </a:xfrm>
        </p:spPr>
        <p:txBody>
          <a:bodyPr/>
          <a:lstStyle/>
          <a:p>
            <a:pPr marL="687388" lvl="0" indent="0" defTabSz="914400">
              <a:spcBef>
                <a:spcPts val="0"/>
              </a:spcBef>
            </a:pPr>
            <a:r>
              <a:rPr lang="en-US" dirty="0">
                <a:ea typeface="+mn-ea"/>
                <a:cs typeface="+mn-cs"/>
              </a:rPr>
              <a:t>Contact PMFO</a:t>
            </a:r>
            <a:endParaRPr lang="en-US" dirty="0"/>
          </a:p>
        </p:txBody>
      </p:sp>
      <p:pic>
        <p:nvPicPr>
          <p:cNvPr id="14" name="Content Placeholder 13" descr="Head Start A to Z">
            <a:extLst>
              <a:ext uri="{FF2B5EF4-FFF2-40B4-BE49-F238E27FC236}">
                <a16:creationId xmlns:a16="http://schemas.microsoft.com/office/drawing/2014/main" id="{32175DFD-3777-4965-B2E2-16284FD32D21}"/>
              </a:ext>
            </a:extLst>
          </p:cNvPr>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387995" y="342900"/>
            <a:ext cx="2902976" cy="2160354"/>
          </a:xfrm>
        </p:spPr>
      </p:pic>
      <p:pic>
        <p:nvPicPr>
          <p:cNvPr id="32" name="Content Placeholder 31" descr="Email">
            <a:extLst>
              <a:ext uri="{FF2B5EF4-FFF2-40B4-BE49-F238E27FC236}">
                <a16:creationId xmlns:a16="http://schemas.microsoft.com/office/drawing/2014/main" id="{CFB1EB31-FE19-4BB7-8F43-6E96C653AF96}"/>
              </a:ext>
            </a:extLst>
          </p:cNvPr>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2077155" y="3137293"/>
            <a:ext cx="622300" cy="622300"/>
          </a:xfrm>
        </p:spPr>
      </p:pic>
      <p:sp>
        <p:nvSpPr>
          <p:cNvPr id="5" name="Content Placeholder 4">
            <a:extLst>
              <a:ext uri="{FF2B5EF4-FFF2-40B4-BE49-F238E27FC236}">
                <a16:creationId xmlns:a16="http://schemas.microsoft.com/office/drawing/2014/main" id="{F4042D3E-9134-47A7-8BE7-061828FCA4E3}"/>
              </a:ext>
            </a:extLst>
          </p:cNvPr>
          <p:cNvSpPr>
            <a:spLocks noGrp="1"/>
          </p:cNvSpPr>
          <p:nvPr>
            <p:ph sz="quarter" idx="15"/>
          </p:nvPr>
        </p:nvSpPr>
        <p:spPr/>
        <p:txBody>
          <a:bodyPr/>
          <a:lstStyle/>
          <a:p>
            <a:pPr marL="0" indent="0">
              <a:buNone/>
            </a:pPr>
            <a:r>
              <a:rPr lang="en-US" dirty="0">
                <a:solidFill>
                  <a:srgbClr val="418AB3">
                    <a:lumMod val="50000"/>
                  </a:srgbClr>
                </a:solidFill>
                <a:hlinkClick r:id="rId6">
                  <a:extLst>
                    <a:ext uri="{A12FA001-AC4F-418D-AE19-62706E023703}">
                      <ahyp:hlinkClr xmlns:ahyp="http://schemas.microsoft.com/office/drawing/2018/hyperlinkcolor" val="tx"/>
                    </a:ext>
                  </a:extLst>
                </a:hlinkClick>
              </a:rPr>
              <a:t>pmfo@ecetta.info</a:t>
            </a:r>
            <a:endParaRPr lang="en-US" dirty="0"/>
          </a:p>
        </p:txBody>
      </p:sp>
      <p:pic>
        <p:nvPicPr>
          <p:cNvPr id="34" name="Content Placeholder 33" descr="Homepage">
            <a:extLst>
              <a:ext uri="{FF2B5EF4-FFF2-40B4-BE49-F238E27FC236}">
                <a16:creationId xmlns:a16="http://schemas.microsoft.com/office/drawing/2014/main" id="{B3BA4151-9838-464B-8D8A-65D8E4B85AFB}"/>
              </a:ext>
            </a:extLst>
          </p:cNvPr>
          <p:cNvPicPr>
            <a:picLocks noGrp="1" noChangeAspect="1"/>
          </p:cNvPicPr>
          <p:nvPr>
            <p:ph sz="quarter" idx="16"/>
          </p:nvPr>
        </p:nvPicPr>
        <p:blipFill>
          <a:blip r:embed="rId7">
            <a:extLst>
              <a:ext uri="{28A0092B-C50C-407E-A947-70E740481C1C}">
                <a14:useLocalDpi xmlns:a14="http://schemas.microsoft.com/office/drawing/2010/main" val="0"/>
              </a:ext>
            </a:extLst>
          </a:blip>
          <a:stretch>
            <a:fillRect/>
          </a:stretch>
        </p:blipFill>
        <p:spPr>
          <a:xfrm>
            <a:off x="2101056" y="3981273"/>
            <a:ext cx="589051" cy="589051"/>
          </a:xfrm>
        </p:spPr>
      </p:pic>
      <p:sp>
        <p:nvSpPr>
          <p:cNvPr id="7" name="Content Placeholder 6">
            <a:extLst>
              <a:ext uri="{FF2B5EF4-FFF2-40B4-BE49-F238E27FC236}">
                <a16:creationId xmlns:a16="http://schemas.microsoft.com/office/drawing/2014/main" id="{166CF52C-48EC-4B9D-AC65-1F5EB270DA28}"/>
              </a:ext>
            </a:extLst>
          </p:cNvPr>
          <p:cNvSpPr>
            <a:spLocks noGrp="1"/>
          </p:cNvSpPr>
          <p:nvPr>
            <p:ph sz="quarter" idx="17"/>
          </p:nvPr>
        </p:nvSpPr>
        <p:spPr>
          <a:xfrm>
            <a:off x="2743200" y="3984568"/>
            <a:ext cx="5959475" cy="527050"/>
          </a:xfrm>
        </p:spPr>
        <p:txBody>
          <a:bodyPr/>
          <a:lstStyle/>
          <a:p>
            <a:pPr marL="0" indent="0">
              <a:buNone/>
            </a:pPr>
            <a:r>
              <a:rPr lang="en-US" dirty="0">
                <a:solidFill>
                  <a:schemeClr val="accent1">
                    <a:lumMod val="50000"/>
                  </a:schemeClr>
                </a:solidFill>
                <a:hlinkClick r:id="rId8">
                  <a:extLst>
                    <a:ext uri="{A12FA001-AC4F-418D-AE19-62706E023703}">
                      <ahyp:hlinkClr xmlns:ahyp="http://schemas.microsoft.com/office/drawing/2018/hyperlinkcolor" val="tx"/>
                    </a:ext>
                  </a:extLst>
                </a:hlinkClick>
              </a:rPr>
              <a:t>https://eclkc.ohs.acf.hhs.gov/ncpmfo</a:t>
            </a:r>
            <a:endParaRPr lang="en-US" dirty="0"/>
          </a:p>
        </p:txBody>
      </p:sp>
      <p:pic>
        <p:nvPicPr>
          <p:cNvPr id="36" name="Content Placeholder 35" descr="Phone">
            <a:extLst>
              <a:ext uri="{FF2B5EF4-FFF2-40B4-BE49-F238E27FC236}">
                <a16:creationId xmlns:a16="http://schemas.microsoft.com/office/drawing/2014/main" id="{3E07B042-BC38-4D7C-85AA-5D6A53F03E0E}"/>
              </a:ext>
            </a:extLst>
          </p:cNvPr>
          <p:cNvPicPr>
            <a:picLocks noGrp="1" noChangeAspect="1"/>
          </p:cNvPicPr>
          <p:nvPr>
            <p:ph sz="quarter" idx="18"/>
          </p:nvPr>
        </p:nvPicPr>
        <p:blipFill>
          <a:blip r:embed="rId9">
            <a:extLst>
              <a:ext uri="{28A0092B-C50C-407E-A947-70E740481C1C}">
                <a14:useLocalDpi xmlns:a14="http://schemas.microsoft.com/office/drawing/2010/main" val="0"/>
              </a:ext>
            </a:extLst>
          </a:blip>
          <a:stretch>
            <a:fillRect/>
          </a:stretch>
        </p:blipFill>
        <p:spPr>
          <a:xfrm>
            <a:off x="2089856" y="4805275"/>
            <a:ext cx="598576" cy="598576"/>
          </a:xfrm>
        </p:spPr>
      </p:pic>
      <p:sp>
        <p:nvSpPr>
          <p:cNvPr id="9" name="Content Placeholder 8">
            <a:extLst>
              <a:ext uri="{FF2B5EF4-FFF2-40B4-BE49-F238E27FC236}">
                <a16:creationId xmlns:a16="http://schemas.microsoft.com/office/drawing/2014/main" id="{004552FD-3363-4CD4-AD60-FF4B11630F01}"/>
              </a:ext>
            </a:extLst>
          </p:cNvPr>
          <p:cNvSpPr>
            <a:spLocks noGrp="1"/>
          </p:cNvSpPr>
          <p:nvPr>
            <p:ph sz="quarter" idx="19"/>
          </p:nvPr>
        </p:nvSpPr>
        <p:spPr>
          <a:xfrm>
            <a:off x="2739126" y="4823963"/>
            <a:ext cx="5959475" cy="527050"/>
          </a:xfrm>
        </p:spPr>
        <p:txBody>
          <a:bodyPr/>
          <a:lstStyle/>
          <a:p>
            <a:pPr marL="0" indent="0">
              <a:buNone/>
            </a:pPr>
            <a:r>
              <a:rPr lang="en-US" dirty="0">
                <a:solidFill>
                  <a:srgbClr val="1C3141"/>
                </a:solidFill>
              </a:rPr>
              <a:t>Call us: 888-874-5469</a:t>
            </a:r>
            <a:endParaRPr lang="en-US" dirty="0"/>
          </a:p>
        </p:txBody>
      </p:sp>
      <p:pic>
        <p:nvPicPr>
          <p:cNvPr id="38" name="Content Placeholder 37" descr="Logo for Department of Health &amp; Human Services, USA">
            <a:extLst>
              <a:ext uri="{FF2B5EF4-FFF2-40B4-BE49-F238E27FC236}">
                <a16:creationId xmlns:a16="http://schemas.microsoft.com/office/drawing/2014/main" id="{1D5B683B-11DD-4EE6-AD03-3B001D275D24}"/>
              </a:ext>
            </a:extLst>
          </p:cNvPr>
          <p:cNvPicPr>
            <a:picLocks noGrp="1" noChangeAspect="1"/>
          </p:cNvPicPr>
          <p:nvPr>
            <p:ph sz="quarter" idx="20"/>
          </p:nvPr>
        </p:nvPicPr>
        <p:blipFill>
          <a:blip r:embed="rId10">
            <a:extLst>
              <a:ext uri="{28A0092B-C50C-407E-A947-70E740481C1C}">
                <a14:useLocalDpi xmlns:a14="http://schemas.microsoft.com/office/drawing/2010/main" val="0"/>
              </a:ext>
            </a:extLst>
          </a:blip>
          <a:stretch>
            <a:fillRect/>
          </a:stretch>
        </p:blipFill>
        <p:spPr>
          <a:xfrm>
            <a:off x="276225" y="5591174"/>
            <a:ext cx="1257441" cy="1171609"/>
          </a:xfrm>
        </p:spPr>
      </p:pic>
      <p:pic>
        <p:nvPicPr>
          <p:cNvPr id="48" name="Content Placeholder 47" descr="Administration for Children &amp; Families">
            <a:extLst>
              <a:ext uri="{FF2B5EF4-FFF2-40B4-BE49-F238E27FC236}">
                <a16:creationId xmlns:a16="http://schemas.microsoft.com/office/drawing/2014/main" id="{5F977870-A138-4324-AD54-69C3536934FC}"/>
              </a:ext>
            </a:extLst>
          </p:cNvPr>
          <p:cNvPicPr>
            <a:picLocks noGrp="1" noChangeAspect="1"/>
          </p:cNvPicPr>
          <p:nvPr>
            <p:ph sz="quarter" idx="21"/>
          </p:nvPr>
        </p:nvPicPr>
        <p:blipFill>
          <a:blip r:embed="rId11">
            <a:extLst>
              <a:ext uri="{28A0092B-C50C-407E-A947-70E740481C1C}">
                <a14:useLocalDpi xmlns:a14="http://schemas.microsoft.com/office/drawing/2010/main" val="0"/>
              </a:ext>
            </a:extLst>
          </a:blip>
          <a:stretch>
            <a:fillRect/>
          </a:stretch>
        </p:blipFill>
        <p:spPr>
          <a:xfrm>
            <a:off x="1758447" y="6086475"/>
            <a:ext cx="3578088" cy="555801"/>
          </a:xfrm>
        </p:spPr>
      </p:pic>
      <p:pic>
        <p:nvPicPr>
          <p:cNvPr id="50" name="Content Placeholder 49" descr="Early Childhood National Centers. National Center on Program Management and Fiscal Operations.">
            <a:extLst>
              <a:ext uri="{FF2B5EF4-FFF2-40B4-BE49-F238E27FC236}">
                <a16:creationId xmlns:a16="http://schemas.microsoft.com/office/drawing/2014/main" id="{A870427A-F392-4733-A00B-2BA524337946}"/>
              </a:ext>
            </a:extLst>
          </p:cNvPr>
          <p:cNvPicPr>
            <a:picLocks noGrp="1" noChangeAspect="1"/>
          </p:cNvPicPr>
          <p:nvPr>
            <p:ph sz="quarter" idx="22"/>
          </p:nvPr>
        </p:nvPicPr>
        <p:blipFill>
          <a:blip r:embed="rId12">
            <a:extLst>
              <a:ext uri="{28A0092B-C50C-407E-A947-70E740481C1C}">
                <a14:useLocalDpi xmlns:a14="http://schemas.microsoft.com/office/drawing/2010/main" val="0"/>
              </a:ext>
            </a:extLst>
          </a:blip>
          <a:stretch>
            <a:fillRect/>
          </a:stretch>
        </p:blipFill>
        <p:spPr>
          <a:xfrm>
            <a:off x="5533277" y="5982390"/>
            <a:ext cx="3534524" cy="732768"/>
          </a:xfrm>
        </p:spPr>
      </p:pic>
    </p:spTree>
    <p:custDataLst>
      <p:tags r:id="rId1"/>
    </p:custDataLst>
    <p:extLst>
      <p:ext uri="{BB962C8B-B14F-4D97-AF65-F5344CB8AC3E}">
        <p14:creationId xmlns:p14="http://schemas.microsoft.com/office/powerpoint/2010/main" val="379158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3F0501D-2DEB-441C-9EC9-0AC6E1F8FCD6}"/>
              </a:ext>
            </a:extLst>
          </p:cNvPr>
          <p:cNvSpPr>
            <a:spLocks noGrp="1"/>
          </p:cNvSpPr>
          <p:nvPr>
            <p:ph type="title"/>
          </p:nvPr>
        </p:nvSpPr>
        <p:spPr/>
        <p:txBody>
          <a:bodyPr/>
          <a:lstStyle/>
          <a:p>
            <a:r>
              <a:rPr lang="en-US" dirty="0"/>
              <a:t>Characteristics of Systems</a:t>
            </a:r>
          </a:p>
        </p:txBody>
      </p:sp>
      <p:sp>
        <p:nvSpPr>
          <p:cNvPr id="11" name="Text Placeholder 10">
            <a:extLst>
              <a:ext uri="{FF2B5EF4-FFF2-40B4-BE49-F238E27FC236}">
                <a16:creationId xmlns:a16="http://schemas.microsoft.com/office/drawing/2014/main" id="{83D38639-5D72-4BD8-8C24-830A5E1D3437}"/>
              </a:ext>
            </a:extLst>
          </p:cNvPr>
          <p:cNvSpPr>
            <a:spLocks noGrp="1"/>
          </p:cNvSpPr>
          <p:nvPr>
            <p:ph type="body" sz="quarter" idx="12"/>
          </p:nvPr>
        </p:nvSpPr>
        <p:spPr/>
        <p:txBody>
          <a:bodyPr/>
          <a:lstStyle/>
          <a:p>
            <a:pPr lvl="1">
              <a:buClr>
                <a:srgbClr val="DF5327">
                  <a:lumMod val="75000"/>
                </a:srgbClr>
              </a:buClr>
              <a:buFont typeface="Arial" pitchFamily="34" charset="0"/>
              <a:buChar char="•"/>
            </a:pPr>
            <a:r>
              <a:rPr lang="en-US" sz="3200" dirty="0">
                <a:solidFill>
                  <a:srgbClr val="000000"/>
                </a:solidFill>
              </a:rPr>
              <a:t>Interrelated parts</a:t>
            </a:r>
            <a:endParaRPr lang="en-US" sz="500" dirty="0">
              <a:solidFill>
                <a:srgbClr val="000000"/>
              </a:solidFill>
            </a:endParaRPr>
          </a:p>
          <a:p>
            <a:pPr lvl="1">
              <a:buClr>
                <a:srgbClr val="DF5327">
                  <a:lumMod val="75000"/>
                </a:srgbClr>
              </a:buClr>
              <a:buFont typeface="Arial" pitchFamily="34" charset="0"/>
              <a:buChar char="•"/>
            </a:pPr>
            <a:r>
              <a:rPr lang="en-US" sz="3200" dirty="0">
                <a:solidFill>
                  <a:srgbClr val="000000"/>
                </a:solidFill>
              </a:rPr>
              <a:t>Form complex whole</a:t>
            </a:r>
            <a:endParaRPr lang="en-US" sz="500" dirty="0">
              <a:solidFill>
                <a:srgbClr val="000000"/>
              </a:solidFill>
            </a:endParaRPr>
          </a:p>
          <a:p>
            <a:pPr lvl="1">
              <a:buClr>
                <a:srgbClr val="DF5327">
                  <a:lumMod val="75000"/>
                </a:srgbClr>
              </a:buClr>
              <a:buFont typeface="Arial" pitchFamily="34" charset="0"/>
              <a:buChar char="•"/>
            </a:pPr>
            <a:r>
              <a:rPr lang="en-US" sz="3200" dirty="0">
                <a:solidFill>
                  <a:srgbClr val="000000"/>
                </a:solidFill>
              </a:rPr>
              <a:t>Specific purpose</a:t>
            </a:r>
          </a:p>
        </p:txBody>
      </p:sp>
    </p:spTree>
    <p:custDataLst>
      <p:tags r:id="rId1"/>
    </p:custDataLst>
    <p:extLst>
      <p:ext uri="{BB962C8B-B14F-4D97-AF65-F5344CB8AC3E}">
        <p14:creationId xmlns:p14="http://schemas.microsoft.com/office/powerpoint/2010/main" val="97202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BF80F1-7B45-434A-9013-35A8F0A1D202}"/>
              </a:ext>
            </a:extLst>
          </p:cNvPr>
          <p:cNvSpPr>
            <a:spLocks noGrp="1"/>
          </p:cNvSpPr>
          <p:nvPr>
            <p:ph type="title"/>
          </p:nvPr>
        </p:nvSpPr>
        <p:spPr/>
        <p:txBody>
          <a:bodyPr/>
          <a:lstStyle/>
          <a:p>
            <a:r>
              <a:rPr lang="en-US" dirty="0">
                <a:solidFill>
                  <a:prstClr val="white"/>
                </a:solidFill>
              </a:rPr>
              <a:t>Core Concepts of Systems Thinking</a:t>
            </a:r>
            <a:endParaRPr lang="en-US" dirty="0"/>
          </a:p>
        </p:txBody>
      </p:sp>
      <p:sp>
        <p:nvSpPr>
          <p:cNvPr id="6" name="Content Placeholder 5">
            <a:extLst>
              <a:ext uri="{FF2B5EF4-FFF2-40B4-BE49-F238E27FC236}">
                <a16:creationId xmlns:a16="http://schemas.microsoft.com/office/drawing/2014/main" id="{38F82F07-0702-4ADD-BFE1-0293117AC969}"/>
              </a:ext>
            </a:extLst>
          </p:cNvPr>
          <p:cNvSpPr>
            <a:spLocks noGrp="1"/>
          </p:cNvSpPr>
          <p:nvPr>
            <p:ph sz="quarter" idx="10"/>
          </p:nvPr>
        </p:nvSpPr>
        <p:spPr/>
        <p:txBody>
          <a:bodyPr vert="horz"/>
          <a:lstStyle/>
          <a:p>
            <a:pPr>
              <a:buClr>
                <a:srgbClr val="316886"/>
              </a:buClr>
            </a:pPr>
            <a:r>
              <a:rPr lang="en-US" dirty="0"/>
              <a:t>Explores </a:t>
            </a:r>
            <a:r>
              <a:rPr lang="en-US" b="0" dirty="0">
                <a:solidFill>
                  <a:schemeClr val="tx1"/>
                </a:solidFill>
              </a:rPr>
              <a:t>how various elements within a system influence one another </a:t>
            </a:r>
          </a:p>
          <a:p>
            <a:pPr>
              <a:buClr>
                <a:srgbClr val="316886"/>
              </a:buClr>
            </a:pPr>
            <a:r>
              <a:rPr lang="en-US" dirty="0"/>
              <a:t>Studies </a:t>
            </a:r>
            <a:r>
              <a:rPr lang="en-US" b="0" dirty="0">
                <a:solidFill>
                  <a:schemeClr val="tx1"/>
                </a:solidFill>
              </a:rPr>
              <a:t>relationships between interacting parts over time </a:t>
            </a:r>
          </a:p>
          <a:p>
            <a:pPr>
              <a:buClr>
                <a:srgbClr val="316886"/>
              </a:buClr>
            </a:pPr>
            <a:r>
              <a:rPr lang="en-US" dirty="0"/>
              <a:t>Looks </a:t>
            </a:r>
            <a:r>
              <a:rPr lang="en-US" b="0" dirty="0">
                <a:solidFill>
                  <a:schemeClr val="tx1"/>
                </a:solidFill>
              </a:rPr>
              <a:t>for patterns and seeks root causes of problems</a:t>
            </a:r>
          </a:p>
        </p:txBody>
      </p:sp>
    </p:spTree>
    <p:custDataLst>
      <p:tags r:id="rId1"/>
    </p:custDataLst>
    <p:extLst>
      <p:ext uri="{BB962C8B-B14F-4D97-AF65-F5344CB8AC3E}">
        <p14:creationId xmlns:p14="http://schemas.microsoft.com/office/powerpoint/2010/main" val="118488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E5D7F-5AD5-43CB-B7BA-02EA7329F8D5}"/>
              </a:ext>
            </a:extLst>
          </p:cNvPr>
          <p:cNvSpPr>
            <a:spLocks noGrp="1"/>
          </p:cNvSpPr>
          <p:nvPr>
            <p:ph type="title"/>
          </p:nvPr>
        </p:nvSpPr>
        <p:spPr>
          <a:xfrm>
            <a:off x="0" y="223840"/>
            <a:ext cx="9144000" cy="783695"/>
          </a:xfrm>
          <a:solidFill>
            <a:srgbClr val="535C13"/>
          </a:solidFill>
        </p:spPr>
        <p:txBody>
          <a:bodyPr/>
          <a:lstStyle/>
          <a:p>
            <a:r>
              <a:rPr lang="en-US" sz="3400" kern="0" dirty="0">
                <a:solidFill>
                  <a:prstClr val="white"/>
                </a:solidFill>
                <a:sym typeface="Arial"/>
              </a:rPr>
              <a:t>Head Start Management Systems Wheel</a:t>
            </a:r>
            <a:endParaRPr lang="en-US" dirty="0"/>
          </a:p>
        </p:txBody>
      </p:sp>
      <p:sp>
        <p:nvSpPr>
          <p:cNvPr id="5" name="Content Placeholder 4">
            <a:extLst>
              <a:ext uri="{FF2B5EF4-FFF2-40B4-BE49-F238E27FC236}">
                <a16:creationId xmlns:a16="http://schemas.microsoft.com/office/drawing/2014/main" id="{18356DB9-1375-4100-B7BE-46B9728A1AAE}"/>
              </a:ext>
            </a:extLst>
          </p:cNvPr>
          <p:cNvSpPr>
            <a:spLocks noGrp="1"/>
          </p:cNvSpPr>
          <p:nvPr>
            <p:ph sz="quarter" idx="10"/>
          </p:nvPr>
        </p:nvSpPr>
        <p:spPr>
          <a:xfrm>
            <a:off x="423863" y="1284288"/>
            <a:ext cx="2301875" cy="1274195"/>
          </a:xfrm>
        </p:spPr>
        <p:txBody>
          <a:bodyPr/>
          <a:lstStyle/>
          <a:p>
            <a:pPr lvl="0" defTabSz="914400">
              <a:spcBef>
                <a:spcPts val="0"/>
              </a:spcBef>
            </a:pPr>
            <a:r>
              <a:rPr lang="en-US" dirty="0">
                <a:solidFill>
                  <a:srgbClr val="418AB3">
                    <a:lumMod val="50000"/>
                  </a:srgbClr>
                </a:solidFill>
              </a:rPr>
              <a:t>Five-Year Project Period</a:t>
            </a:r>
          </a:p>
        </p:txBody>
      </p:sp>
      <p:pic>
        <p:nvPicPr>
          <p:cNvPr id="18" name="Content Placeholder 17" descr="A diagram showing the Head Start Management Systems Wheel. &#10;Leadership and Governance surrounds the diagram as an outer ring. &#10;Program Management, Planning and Oversight Systems surround the next layer of the diagram.&#10;Topics within are: &#10;Program Planning and Service System Design;&#10;Data and Evaluation;&#10;Fiscal Management;&#10;Community and Self-assessment;&#10;Facilities and Learning Environments;&#10;Transportation;&#10;Technology and Information Systems;&#10;Training and Professional Development;&#10;Communication;&#10;Recordkeeping and Reporting;&#10;Ongoing Monitoring and Continuous Improvement;&#10;Human Resources.&#10;The next ring inside there topics shows: ERSEA, Education, Health, Mental Health, Community and Family Engagement. &#10;The center of the graphic reads Quality Child and Family Outcomes.">
            <a:extLst>
              <a:ext uri="{FF2B5EF4-FFF2-40B4-BE49-F238E27FC236}">
                <a16:creationId xmlns:a16="http://schemas.microsoft.com/office/drawing/2014/main" id="{60D0BD33-4BE3-459B-8799-54B6ECCEFFD0}"/>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rcRect/>
          <a:stretch/>
        </p:blipFill>
        <p:spPr>
          <a:xfrm>
            <a:off x="2345496" y="790575"/>
            <a:ext cx="6030984" cy="6067424"/>
          </a:xfrm>
        </p:spPr>
      </p:pic>
    </p:spTree>
    <p:custDataLst>
      <p:tags r:id="rId1"/>
    </p:custDataLst>
    <p:extLst>
      <p:ext uri="{BB962C8B-B14F-4D97-AF65-F5344CB8AC3E}">
        <p14:creationId xmlns:p14="http://schemas.microsoft.com/office/powerpoint/2010/main" val="2785967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FO_Rev PPT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_HS A to Z 2.0 PPT Template" id="{044CE2D8-4D05-3B40-8D44-D9762FB7D8D8}" vid="{C46CCC4D-4322-F04D-BA8B-B730E2E707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260CCFD47569448B8A40C3E1162FA6" ma:contentTypeVersion="10" ma:contentTypeDescription="Create a new document." ma:contentTypeScope="" ma:versionID="56252f79f931e2cc16ce3985a2a28b14">
  <xsd:schema xmlns:xsd="http://www.w3.org/2001/XMLSchema" xmlns:xs="http://www.w3.org/2001/XMLSchema" xmlns:p="http://schemas.microsoft.com/office/2006/metadata/properties" xmlns:ns3="d66cf9fd-e8e5-4b67-a973-02b97a9c1e60" xmlns:ns4="f821f01d-9ea9-4c8c-b213-fdd13093584a" targetNamespace="http://schemas.microsoft.com/office/2006/metadata/properties" ma:root="true" ma:fieldsID="2094a4b4ba0ff370844d009235121df7" ns3:_="" ns4:_="">
    <xsd:import namespace="d66cf9fd-e8e5-4b67-a973-02b97a9c1e60"/>
    <xsd:import namespace="f821f01d-9ea9-4c8c-b213-fdd13093584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cf9fd-e8e5-4b67-a973-02b97a9c1e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21f01d-9ea9-4c8c-b213-fdd13093584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3702C9-960B-451C-8DFC-FDAFE66C8C7C}">
  <ds:schemaRefs>
    <ds:schemaRef ds:uri="http://schemas.microsoft.com/office/2006/metadata/propertie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f821f01d-9ea9-4c8c-b213-fdd13093584a"/>
    <ds:schemaRef ds:uri="d66cf9fd-e8e5-4b67-a973-02b97a9c1e60"/>
  </ds:schemaRefs>
</ds:datastoreItem>
</file>

<file path=customXml/itemProps2.xml><?xml version="1.0" encoding="utf-8"?>
<ds:datastoreItem xmlns:ds="http://schemas.openxmlformats.org/officeDocument/2006/customXml" ds:itemID="{910E8EBA-75C0-4D0B-BA43-83A7FB9BC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cf9fd-e8e5-4b67-a973-02b97a9c1e60"/>
    <ds:schemaRef ds:uri="f821f01d-9ea9-4c8c-b213-fdd130935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20A7F5-B29F-4266-A56C-9E9ACA6DF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2_HS A to Z_2.0 PPT Template (1)</Template>
  <TotalTime>26904</TotalTime>
  <Words>6680</Words>
  <Application>Microsoft Office PowerPoint</Application>
  <PresentationFormat>On-screen Show (4:3)</PresentationFormat>
  <Paragraphs>1602</Paragraphs>
  <Slides>63</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Arial Rounded MT Bold</vt:lpstr>
      <vt:lpstr>Calibri</vt:lpstr>
      <vt:lpstr>Courier New</vt:lpstr>
      <vt:lpstr>Symbol</vt:lpstr>
      <vt:lpstr>Times New Roman</vt:lpstr>
      <vt:lpstr>PMFO_Rev PPT Template</vt:lpstr>
      <vt:lpstr>Head Start A to Z, 2.0 Leadership and Governance</vt:lpstr>
      <vt:lpstr>Six Guiding Principles for A to Z Trainings</vt:lpstr>
      <vt:lpstr>Introductory Activity</vt:lpstr>
      <vt:lpstr>Learning Objectives</vt:lpstr>
      <vt:lpstr>Leadership and Governance</vt:lpstr>
      <vt:lpstr>A system is…</vt:lpstr>
      <vt:lpstr>Characteristics of Systems</vt:lpstr>
      <vt:lpstr>Core Concepts of Systems Thinking</vt:lpstr>
      <vt:lpstr>Head Start Management Systems Wheel</vt:lpstr>
      <vt:lpstr>Inclusive Leadership: Head Start Perspective</vt:lpstr>
      <vt:lpstr>Keep in Mind</vt:lpstr>
      <vt:lpstr>Management vs. Leadership</vt:lpstr>
      <vt:lpstr>Leadership and Governance: Structure</vt:lpstr>
      <vt:lpstr>Head Start Act and HSPPS Requirements</vt:lpstr>
      <vt:lpstr>Auspices (Organizational Hosts)</vt:lpstr>
      <vt:lpstr>Head Start Leadership and Governance</vt:lpstr>
      <vt:lpstr>Leadership and Governance Composition</vt:lpstr>
      <vt:lpstr>Use of Advisory Committees</vt:lpstr>
      <vt:lpstr>Lessons</vt:lpstr>
      <vt:lpstr>Leadership and Governance: Processes</vt:lpstr>
      <vt:lpstr>Mission Possible Activity</vt:lpstr>
      <vt:lpstr>Key Activities: Developing Bylaws</vt:lpstr>
      <vt:lpstr>Key Activities: Developing Bylaws </vt:lpstr>
      <vt:lpstr>Key Activities: Developing Bylaws  </vt:lpstr>
      <vt:lpstr>Key Activities: Developing Bylaws   </vt:lpstr>
      <vt:lpstr>Key Activities: Developing Bylaws    </vt:lpstr>
      <vt:lpstr>Key Activities: Developing Bylaws     </vt:lpstr>
      <vt:lpstr>Key Activities: Developing Governance Structure</vt:lpstr>
      <vt:lpstr>Key Activities: Developing Governance Structure </vt:lpstr>
      <vt:lpstr>Key Activities: Developing Governance Structure  </vt:lpstr>
      <vt:lpstr>Key Activities: Developing Governance Structure   </vt:lpstr>
      <vt:lpstr>Key Activities: Developing Governance Structure    </vt:lpstr>
      <vt:lpstr>Key Activities: Developing Governance Structure     </vt:lpstr>
      <vt:lpstr>Key Activities: Providing Leadership and Strategic Direction</vt:lpstr>
      <vt:lpstr>Key Activities: Providing Leadership and Strategic Direction </vt:lpstr>
      <vt:lpstr>Key Activities: Providing Leadership and Strategic Direction  </vt:lpstr>
      <vt:lpstr>Key Activities: Providing Leadership and Strategic Direction   </vt:lpstr>
      <vt:lpstr>Key Activities: Providing Leadership and Strategic Direction    </vt:lpstr>
      <vt:lpstr>Key Activities: Providing Leadership and Strategic Direction     </vt:lpstr>
      <vt:lpstr>Key Activities: Monitoring Program Performance</vt:lpstr>
      <vt:lpstr>Key Activities: Monitoring Program Performance </vt:lpstr>
      <vt:lpstr>Key Activities: Monitoring Program Performance  </vt:lpstr>
      <vt:lpstr>Key Activities: Monitoring Program Performance   </vt:lpstr>
      <vt:lpstr>Key Activities: Monitoring Program Performance    </vt:lpstr>
      <vt:lpstr>Key Activities: Monitoring Program Performance     </vt:lpstr>
      <vt:lpstr>Key Activities: Ensuring Consensus</vt:lpstr>
      <vt:lpstr>Key Activities: Ensuring Consensus </vt:lpstr>
      <vt:lpstr>Key Activities: Ensuring Consensus  </vt:lpstr>
      <vt:lpstr>Key Activities: Ensuring Consensus   </vt:lpstr>
      <vt:lpstr>Key Activities: Ensuring Consensus    </vt:lpstr>
      <vt:lpstr>Head Start Leadership and Governance </vt:lpstr>
      <vt:lpstr>Program Planning for Continuous Improvement</vt:lpstr>
      <vt:lpstr>Risk Assessment: Key Considerations</vt:lpstr>
      <vt:lpstr>Leadership and Governance: Relationships</vt:lpstr>
      <vt:lpstr>Foundation of Effective Partnerships</vt:lpstr>
      <vt:lpstr>Factors in Effective Communication</vt:lpstr>
      <vt:lpstr>Leadership and Governance Communication</vt:lpstr>
      <vt:lpstr>Assessing Your Readiness</vt:lpstr>
      <vt:lpstr>Head Start Leadership and Governance Training</vt:lpstr>
      <vt:lpstr>Key Messages</vt:lpstr>
      <vt:lpstr>Closing Reflections</vt:lpstr>
      <vt:lpstr>Related ECLKC Resources</vt:lpstr>
      <vt:lpstr>Contact PMFO</vt:lpstr>
    </vt:vector>
  </TitlesOfParts>
  <Company>UMass Donahue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 Z, Head Start 2.0: Leadership and Governance</dc:title>
  <dc:subject>A to Z, Head Start 2.0: Leadership and Governance</dc:subject>
  <dc:creator>PMFO</dc:creator>
  <cp:keywords>A to Z; Head Start 2.0; Leadership and Governance; Pricinples; Training;</cp:keywords>
  <cp:lastModifiedBy>Rem. Team Member CAN</cp:lastModifiedBy>
  <cp:revision>438</cp:revision>
  <cp:lastPrinted>2017-11-08T13:16:56Z</cp:lastPrinted>
  <dcterms:created xsi:type="dcterms:W3CDTF">2018-06-29T15:31:27Z</dcterms:created>
  <dcterms:modified xsi:type="dcterms:W3CDTF">2020-04-30T19:09:15Z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D9B43C5F-4899-41EC-89D5-1970504E587D</vt:lpwstr>
  </property>
  <property fmtid="{D5CDD505-2E9C-101B-9397-08002B2CF9AE}" pid="3" name="ArticulatePath">
    <vt:lpwstr>1_A to Z Technology PPT.12.13.19_CD</vt:lpwstr>
  </property>
  <property fmtid="{D5CDD505-2E9C-101B-9397-08002B2CF9AE}" pid="4" name="ContentTypeId">
    <vt:lpwstr>0x01010073260CCFD47569448B8A40C3E1162FA6</vt:lpwstr>
  </property>
</Properties>
</file>