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media/image7.jpg" ContentType="image/jpg"/>
  <Override PartName="/ppt/media/image8.jpg" ContentType="image/jpg"/>
  <Override PartName="/ppt/notesSlides/notesSlide8.xml" ContentType="application/vnd.openxmlformats-officedocument.presentationml.notesSlide+xml"/>
  <Override PartName="/ppt/media/image11.jpg" ContentType="image/jpg"/>
  <Override PartName="/ppt/notesSlides/notesSlide9.xml" ContentType="application/vnd.openxmlformats-officedocument.presentationml.notesSlide+xml"/>
  <Override PartName="/ppt/media/image13.jpg" ContentType="image/jpg"/>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415" r:id="rId5"/>
    <p:sldId id="421" r:id="rId6"/>
    <p:sldId id="420" r:id="rId7"/>
    <p:sldId id="257" r:id="rId8"/>
    <p:sldId id="311" r:id="rId9"/>
    <p:sldId id="258" r:id="rId10"/>
    <p:sldId id="259" r:id="rId11"/>
    <p:sldId id="412" r:id="rId12"/>
    <p:sldId id="315"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ra Shuey" initials="DS" lastIdx="3" clrIdx="0">
    <p:extLst>
      <p:ext uri="{19B8F6BF-5375-455C-9EA6-DF929625EA0E}">
        <p15:presenceInfo xmlns:p15="http://schemas.microsoft.com/office/powerpoint/2012/main" userId="Debra Shu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C5A9EC-1803-452D-B5AD-176DD6B3A285}" v="1" dt="2020-04-10T19:43:21.1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73082" autoAdjust="0"/>
  </p:normalViewPr>
  <p:slideViewPr>
    <p:cSldViewPr snapToGrid="0">
      <p:cViewPr varScale="1">
        <p:scale>
          <a:sx n="56" d="100"/>
          <a:sy n="56" d="100"/>
        </p:scale>
        <p:origin x="432"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orah Mazzeo" userId="db577acd-19f4-4710-b60f-6bc6598b80e3" providerId="ADAL" clId="{54CC0BAE-C8BF-4A65-A3EC-037B197CDA2E}"/>
    <pc:docChg chg="modSld">
      <pc:chgData name="Deborah Mazzeo" userId="db577acd-19f4-4710-b60f-6bc6598b80e3" providerId="ADAL" clId="{54CC0BAE-C8BF-4A65-A3EC-037B197CDA2E}" dt="2019-06-04T13:10:16.032" v="1" actId="6549"/>
      <pc:docMkLst>
        <pc:docMk/>
      </pc:docMkLst>
      <pc:sldChg chg="modNotesTx">
        <pc:chgData name="Deborah Mazzeo" userId="db577acd-19f4-4710-b60f-6bc6598b80e3" providerId="ADAL" clId="{54CC0BAE-C8BF-4A65-A3EC-037B197CDA2E}" dt="2019-06-03T18:50:25.856" v="0" actId="6549"/>
        <pc:sldMkLst>
          <pc:docMk/>
          <pc:sldMk cId="0" sldId="258"/>
        </pc:sldMkLst>
      </pc:sldChg>
      <pc:sldChg chg="modNotesTx">
        <pc:chgData name="Deborah Mazzeo" userId="db577acd-19f4-4710-b60f-6bc6598b80e3" providerId="ADAL" clId="{54CC0BAE-C8BF-4A65-A3EC-037B197CDA2E}" dt="2019-06-04T13:10:16.032" v="1" actId="6549"/>
        <pc:sldMkLst>
          <pc:docMk/>
          <pc:sldMk cId="0" sldId="259"/>
        </pc:sldMkLst>
      </pc:sldChg>
    </pc:docChg>
  </pc:docChgLst>
  <pc:docChgLst>
    <pc:chgData name="Danielle Burton" userId="8b011278-5f19-4c89-bed5-59098989f59c" providerId="ADAL" clId="{DBC5A9EC-1803-452D-B5AD-176DD6B3A285}"/>
    <pc:docChg chg="modSld">
      <pc:chgData name="Danielle Burton" userId="8b011278-5f19-4c89-bed5-59098989f59c" providerId="ADAL" clId="{DBC5A9EC-1803-452D-B5AD-176DD6B3A285}" dt="2020-04-10T19:43:31.272" v="1" actId="1076"/>
      <pc:docMkLst>
        <pc:docMk/>
      </pc:docMkLst>
      <pc:sldChg chg="addSp modSp">
        <pc:chgData name="Danielle Burton" userId="8b011278-5f19-4c89-bed5-59098989f59c" providerId="ADAL" clId="{DBC5A9EC-1803-452D-B5AD-176DD6B3A285}" dt="2020-04-10T19:43:31.272" v="1" actId="1076"/>
        <pc:sldMkLst>
          <pc:docMk/>
          <pc:sldMk cId="0" sldId="315"/>
        </pc:sldMkLst>
        <pc:picChg chg="add mod">
          <ac:chgData name="Danielle Burton" userId="8b011278-5f19-4c89-bed5-59098989f59c" providerId="ADAL" clId="{DBC5A9EC-1803-452D-B5AD-176DD6B3A285}" dt="2020-04-10T19:43:31.272" v="1" actId="1076"/>
          <ac:picMkLst>
            <pc:docMk/>
            <pc:sldMk cId="0" sldId="315"/>
            <ac:picMk id="4" creationId="{192CB2AB-68E7-4F57-B4D5-E10B1FB4C658}"/>
          </ac:picMkLst>
        </pc:picChg>
      </pc:sldChg>
    </pc:docChg>
  </pc:docChgLst>
  <pc:docChgLst>
    <pc:chgData name="Treshawn Anderson" userId="8c75b154d1ffb6ee" providerId="OrgId" clId="{9B666192-C7BC-4F8A-A3FD-96136B8DD734}"/>
    <pc:docChg chg="custSel modSld">
      <pc:chgData name="Treshawn Anderson" userId="8c75b154d1ffb6ee" providerId="OrgId" clId="{9B666192-C7BC-4F8A-A3FD-96136B8DD734}" dt="2020-03-25T17:04:03.211" v="20" actId="20577"/>
      <pc:docMkLst>
        <pc:docMk/>
      </pc:docMkLst>
      <pc:sldChg chg="modSp mod">
        <pc:chgData name="Treshawn Anderson" userId="8c75b154d1ffb6ee" providerId="OrgId" clId="{9B666192-C7BC-4F8A-A3FD-96136B8DD734}" dt="2020-03-25T17:04:03.211" v="20" actId="20577"/>
        <pc:sldMkLst>
          <pc:docMk/>
          <pc:sldMk cId="0" sldId="258"/>
        </pc:sldMkLst>
        <pc:spChg chg="mod">
          <ac:chgData name="Treshawn Anderson" userId="8c75b154d1ffb6ee" providerId="OrgId" clId="{9B666192-C7BC-4F8A-A3FD-96136B8DD734}" dt="2020-03-25T17:04:03.211" v="20" actId="20577"/>
          <ac:spMkLst>
            <pc:docMk/>
            <pc:sldMk cId="0" sldId="258"/>
            <ac:spMk id="4" creationId="{00000000-0000-0000-0000-000000000000}"/>
          </ac:spMkLst>
        </pc:spChg>
      </pc:sldChg>
      <pc:sldChg chg="modSp mod">
        <pc:chgData name="Treshawn Anderson" userId="8c75b154d1ffb6ee" providerId="OrgId" clId="{9B666192-C7BC-4F8A-A3FD-96136B8DD734}" dt="2020-03-25T17:03:49.271" v="17" actId="20577"/>
        <pc:sldMkLst>
          <pc:docMk/>
          <pc:sldMk cId="2451966025" sldId="311"/>
        </pc:sldMkLst>
        <pc:spChg chg="mod">
          <ac:chgData name="Treshawn Anderson" userId="8c75b154d1ffb6ee" providerId="OrgId" clId="{9B666192-C7BC-4F8A-A3FD-96136B8DD734}" dt="2020-03-25T17:03:49.271" v="17" actId="20577"/>
          <ac:spMkLst>
            <pc:docMk/>
            <pc:sldMk cId="2451966025" sldId="311"/>
            <ac:spMk id="4" creationId="{8B898079-3076-413A-A85B-A8896220C8B9}"/>
          </ac:spMkLst>
        </pc:spChg>
      </pc:sldChg>
      <pc:sldChg chg="modSp mod">
        <pc:chgData name="Treshawn Anderson" userId="8c75b154d1ffb6ee" providerId="OrgId" clId="{9B666192-C7BC-4F8A-A3FD-96136B8DD734}" dt="2020-03-25T17:03:24.827" v="6" actId="313"/>
        <pc:sldMkLst>
          <pc:docMk/>
          <pc:sldMk cId="1561381977" sldId="420"/>
        </pc:sldMkLst>
        <pc:spChg chg="mod">
          <ac:chgData name="Treshawn Anderson" userId="8c75b154d1ffb6ee" providerId="OrgId" clId="{9B666192-C7BC-4F8A-A3FD-96136B8DD734}" dt="2020-03-25T17:03:24.827" v="6" actId="313"/>
          <ac:spMkLst>
            <pc:docMk/>
            <pc:sldMk cId="1561381977" sldId="420"/>
            <ac:spMk id="4" creationId="{09616508-6A15-4B89-86CB-8B55C15B2E72}"/>
          </ac:spMkLst>
        </pc:spChg>
      </pc:sldChg>
    </pc:docChg>
  </pc:docChgLst>
  <pc:docChgLst>
    <pc:chgData name="Treshawn Anderson" userId="8c75b154d1ffb6ee" providerId="OrgId" clId="{23C4CEE5-200F-482B-87F4-4FD83CB84B2B}"/>
    <pc:docChg chg="addSld delSld modSld">
      <pc:chgData name="Treshawn Anderson" userId="8c75b154d1ffb6ee" providerId="OrgId" clId="{23C4CEE5-200F-482B-87F4-4FD83CB84B2B}" dt="2019-07-19T20:32:26.084" v="13"/>
      <pc:docMkLst>
        <pc:docMk/>
      </pc:docMkLst>
      <pc:sldChg chg="add">
        <pc:chgData name="Treshawn Anderson" userId="8c75b154d1ffb6ee" providerId="OrgId" clId="{23C4CEE5-200F-482B-87F4-4FD83CB84B2B}" dt="2019-07-19T20:24:08.342" v="12"/>
        <pc:sldMkLst>
          <pc:docMk/>
          <pc:sldMk cId="2451966025" sldId="311"/>
        </pc:sldMkLst>
      </pc:sldChg>
      <pc:sldChg chg="add">
        <pc:chgData name="Treshawn Anderson" userId="8c75b154d1ffb6ee" providerId="OrgId" clId="{23C4CEE5-200F-482B-87F4-4FD83CB84B2B}" dt="2019-07-19T20:32:26.084" v="13"/>
        <pc:sldMkLst>
          <pc:docMk/>
          <pc:sldMk cId="0" sldId="315"/>
        </pc:sldMkLst>
      </pc:sldChg>
      <pc:sldChg chg="add">
        <pc:chgData name="Treshawn Anderson" userId="8c75b154d1ffb6ee" providerId="OrgId" clId="{23C4CEE5-200F-482B-87F4-4FD83CB84B2B}" dt="2019-07-19T20:32:26.084" v="13"/>
        <pc:sldMkLst>
          <pc:docMk/>
          <pc:sldMk cId="1102003556" sldId="412"/>
        </pc:sldMkLst>
      </pc:sldChg>
      <pc:sldChg chg="modSp add">
        <pc:chgData name="Treshawn Anderson" userId="8c75b154d1ffb6ee" providerId="OrgId" clId="{23C4CEE5-200F-482B-87F4-4FD83CB84B2B}" dt="2019-07-09T15:53:22.708" v="9" actId="20577"/>
        <pc:sldMkLst>
          <pc:docMk/>
          <pc:sldMk cId="1135754257" sldId="415"/>
        </pc:sldMkLst>
        <pc:spChg chg="mod">
          <ac:chgData name="Treshawn Anderson" userId="8c75b154d1ffb6ee" providerId="OrgId" clId="{23C4CEE5-200F-482B-87F4-4FD83CB84B2B}" dt="2019-07-09T15:53:22.708" v="9" actId="20577"/>
          <ac:spMkLst>
            <pc:docMk/>
            <pc:sldMk cId="1135754257" sldId="415"/>
            <ac:spMk id="2" creationId="{00000000-0000-0000-0000-000000000000}"/>
          </ac:spMkLst>
        </pc:spChg>
      </pc:sldChg>
      <pc:sldChg chg="modSp add">
        <pc:chgData name="Treshawn Anderson" userId="8c75b154d1ffb6ee" providerId="OrgId" clId="{23C4CEE5-200F-482B-87F4-4FD83CB84B2B}" dt="2019-07-09T15:53:30.573" v="11" actId="6549"/>
        <pc:sldMkLst>
          <pc:docMk/>
          <pc:sldMk cId="1561381977" sldId="420"/>
        </pc:sldMkLst>
        <pc:spChg chg="mod">
          <ac:chgData name="Treshawn Anderson" userId="8c75b154d1ffb6ee" providerId="OrgId" clId="{23C4CEE5-200F-482B-87F4-4FD83CB84B2B}" dt="2019-07-09T15:53:30.573" v="11" actId="6549"/>
          <ac:spMkLst>
            <pc:docMk/>
            <pc:sldMk cId="1561381977" sldId="420"/>
            <ac:spMk id="5" creationId="{D8507C70-E937-4F23-AACF-B90C5F8C1D98}"/>
          </ac:spMkLst>
        </pc:spChg>
      </pc:sldChg>
      <pc:sldChg chg="add">
        <pc:chgData name="Treshawn Anderson" userId="8c75b154d1ffb6ee" providerId="OrgId" clId="{23C4CEE5-200F-482B-87F4-4FD83CB84B2B}" dt="2019-07-09T15:52:56.257" v="3"/>
        <pc:sldMkLst>
          <pc:docMk/>
          <pc:sldMk cId="3356072028" sldId="42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9D3EE16-9383-4ADF-B002-BBC6C5677D08}" type="datetimeFigureOut">
              <a:rPr lang="en-US" smtClean="0"/>
              <a:t>4/10/2020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0D8B3F3-D4B9-47C0-8095-EC3F44BF0F1E}" type="slidenum">
              <a:rPr lang="en-US" smtClean="0"/>
              <a:t>‹#›</a:t>
            </a:fld>
            <a:endParaRPr lang="en-US"/>
          </a:p>
        </p:txBody>
      </p:sp>
    </p:spTree>
    <p:extLst>
      <p:ext uri="{BB962C8B-B14F-4D97-AF65-F5344CB8AC3E}">
        <p14:creationId xmlns:p14="http://schemas.microsoft.com/office/powerpoint/2010/main" val="130549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FF6CDF-794E-4427-A88F-D37E84A406B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3938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Optional Slide 2</a:t>
            </a:r>
            <a:endParaRPr lang="en-US" dirty="0"/>
          </a:p>
        </p:txBody>
      </p:sp>
      <p:sp>
        <p:nvSpPr>
          <p:cNvPr id="4" name="Slide Number Placeholder 3"/>
          <p:cNvSpPr>
            <a:spLocks noGrp="1"/>
          </p:cNvSpPr>
          <p:nvPr>
            <p:ph type="sldNum" sz="quarter" idx="5"/>
          </p:nvPr>
        </p:nvSpPr>
        <p:spPr/>
        <p:txBody>
          <a:bodyPr/>
          <a:lstStyle/>
          <a:p>
            <a:fld id="{C0D8B3F3-D4B9-47C0-8095-EC3F44BF0F1E}" type="slidenum">
              <a:rPr lang="en-US" smtClean="0"/>
              <a:t>2</a:t>
            </a:fld>
            <a:endParaRPr lang="en-US"/>
          </a:p>
        </p:txBody>
      </p:sp>
    </p:spTree>
    <p:extLst>
      <p:ext uri="{BB962C8B-B14F-4D97-AF65-F5344CB8AC3E}">
        <p14:creationId xmlns:p14="http://schemas.microsoft.com/office/powerpoint/2010/main" val="2886823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Optional Slide 4</a:t>
            </a:r>
            <a:endParaRPr lang="en-US" dirty="0"/>
          </a:p>
        </p:txBody>
      </p:sp>
      <p:sp>
        <p:nvSpPr>
          <p:cNvPr id="4" name="Slide Number Placeholder 3"/>
          <p:cNvSpPr>
            <a:spLocks noGrp="1"/>
          </p:cNvSpPr>
          <p:nvPr>
            <p:ph type="sldNum" sz="quarter" idx="5"/>
          </p:nvPr>
        </p:nvSpPr>
        <p:spPr/>
        <p:txBody>
          <a:bodyPr/>
          <a:lstStyle/>
          <a:p>
            <a:fld id="{C0D8B3F3-D4B9-47C0-8095-EC3F44BF0F1E}" type="slidenum">
              <a:rPr lang="en-US" smtClean="0"/>
              <a:t>3</a:t>
            </a:fld>
            <a:endParaRPr lang="en-US"/>
          </a:p>
        </p:txBody>
      </p:sp>
    </p:spTree>
    <p:extLst>
      <p:ext uri="{BB962C8B-B14F-4D97-AF65-F5344CB8AC3E}">
        <p14:creationId xmlns:p14="http://schemas.microsoft.com/office/powerpoint/2010/main" val="4186090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Optional Slide 4</a:t>
            </a:r>
            <a:endParaRPr lang="en-US" dirty="0"/>
          </a:p>
        </p:txBody>
      </p:sp>
      <p:sp>
        <p:nvSpPr>
          <p:cNvPr id="4" name="Slide Number Placeholder 3"/>
          <p:cNvSpPr>
            <a:spLocks noGrp="1"/>
          </p:cNvSpPr>
          <p:nvPr>
            <p:ph type="sldNum" sz="quarter" idx="5"/>
          </p:nvPr>
        </p:nvSpPr>
        <p:spPr/>
        <p:txBody>
          <a:bodyPr/>
          <a:lstStyle/>
          <a:p>
            <a:fld id="{C0D8B3F3-D4B9-47C0-8095-EC3F44BF0F1E}" type="slidenum">
              <a:rPr lang="en-US" smtClean="0"/>
              <a:t>4</a:t>
            </a:fld>
            <a:endParaRPr lang="en-US"/>
          </a:p>
        </p:txBody>
      </p:sp>
    </p:spTree>
    <p:extLst>
      <p:ext uri="{BB962C8B-B14F-4D97-AF65-F5344CB8AC3E}">
        <p14:creationId xmlns:p14="http://schemas.microsoft.com/office/powerpoint/2010/main" val="1243307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24</a:t>
            </a:r>
          </a:p>
        </p:txBody>
      </p:sp>
      <p:sp>
        <p:nvSpPr>
          <p:cNvPr id="4" name="Slide Number Placeholder 3"/>
          <p:cNvSpPr>
            <a:spLocks noGrp="1"/>
          </p:cNvSpPr>
          <p:nvPr>
            <p:ph type="sldNum" sz="quarter" idx="5"/>
          </p:nvPr>
        </p:nvSpPr>
        <p:spPr/>
        <p:txBody>
          <a:bodyPr/>
          <a:lstStyle/>
          <a:p>
            <a:fld id="{3AFF6CDF-794E-4427-A88F-D37E84A406B0}" type="slidenum">
              <a:rPr lang="en-US" smtClean="0"/>
              <a:t>5</a:t>
            </a:fld>
            <a:endParaRPr lang="en-US"/>
          </a:p>
        </p:txBody>
      </p:sp>
    </p:spTree>
    <p:extLst>
      <p:ext uri="{BB962C8B-B14F-4D97-AF65-F5344CB8AC3E}">
        <p14:creationId xmlns:p14="http://schemas.microsoft.com/office/powerpoint/2010/main" val="1275789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Optional Slide 5</a:t>
            </a:r>
          </a:p>
        </p:txBody>
      </p:sp>
      <p:sp>
        <p:nvSpPr>
          <p:cNvPr id="4" name="Slide Number Placeholder 3"/>
          <p:cNvSpPr>
            <a:spLocks noGrp="1"/>
          </p:cNvSpPr>
          <p:nvPr>
            <p:ph type="sldNum" sz="quarter" idx="5"/>
          </p:nvPr>
        </p:nvSpPr>
        <p:spPr/>
        <p:txBody>
          <a:bodyPr/>
          <a:lstStyle/>
          <a:p>
            <a:fld id="{C0D8B3F3-D4B9-47C0-8095-EC3F44BF0F1E}" type="slidenum">
              <a:rPr lang="en-US" smtClean="0"/>
              <a:t>6</a:t>
            </a:fld>
            <a:endParaRPr lang="en-US"/>
          </a:p>
        </p:txBody>
      </p:sp>
    </p:spTree>
    <p:extLst>
      <p:ext uri="{BB962C8B-B14F-4D97-AF65-F5344CB8AC3E}">
        <p14:creationId xmlns:p14="http://schemas.microsoft.com/office/powerpoint/2010/main" val="3051311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Optional </a:t>
            </a:r>
            <a:r>
              <a:rPr lang="en-US" b="1"/>
              <a:t>Slide 6</a:t>
            </a:r>
            <a:endParaRPr lang="en-US" b="1" dirty="0"/>
          </a:p>
        </p:txBody>
      </p:sp>
      <p:sp>
        <p:nvSpPr>
          <p:cNvPr id="4" name="Slide Number Placeholder 3"/>
          <p:cNvSpPr>
            <a:spLocks noGrp="1"/>
          </p:cNvSpPr>
          <p:nvPr>
            <p:ph type="sldNum" sz="quarter" idx="5"/>
          </p:nvPr>
        </p:nvSpPr>
        <p:spPr/>
        <p:txBody>
          <a:bodyPr/>
          <a:lstStyle/>
          <a:p>
            <a:fld id="{C0D8B3F3-D4B9-47C0-8095-EC3F44BF0F1E}" type="slidenum">
              <a:rPr lang="en-US" smtClean="0"/>
              <a:t>7</a:t>
            </a:fld>
            <a:endParaRPr lang="en-US"/>
          </a:p>
        </p:txBody>
      </p:sp>
    </p:spTree>
    <p:extLst>
      <p:ext uri="{BB962C8B-B14F-4D97-AF65-F5344CB8AC3E}">
        <p14:creationId xmlns:p14="http://schemas.microsoft.com/office/powerpoint/2010/main" val="687468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29</a:t>
            </a:r>
          </a:p>
        </p:txBody>
      </p:sp>
      <p:sp>
        <p:nvSpPr>
          <p:cNvPr id="4" name="Slide Number Placeholder 3"/>
          <p:cNvSpPr>
            <a:spLocks noGrp="1"/>
          </p:cNvSpPr>
          <p:nvPr>
            <p:ph type="sldNum" sz="quarter" idx="5"/>
          </p:nvPr>
        </p:nvSpPr>
        <p:spPr/>
        <p:txBody>
          <a:bodyPr/>
          <a:lstStyle/>
          <a:p>
            <a:fld id="{3AFF6CDF-794E-4427-A88F-D37E84A406B0}" type="slidenum">
              <a:rPr lang="en-US" smtClean="0"/>
              <a:t>8</a:t>
            </a:fld>
            <a:endParaRPr lang="en-US"/>
          </a:p>
        </p:txBody>
      </p:sp>
    </p:spTree>
    <p:extLst>
      <p:ext uri="{BB962C8B-B14F-4D97-AF65-F5344CB8AC3E}">
        <p14:creationId xmlns:p14="http://schemas.microsoft.com/office/powerpoint/2010/main" val="2991241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30</a:t>
            </a:r>
            <a:endParaRPr lang="en-US" dirty="0"/>
          </a:p>
        </p:txBody>
      </p:sp>
      <p:sp>
        <p:nvSpPr>
          <p:cNvPr id="4" name="Slide Number Placeholder 3"/>
          <p:cNvSpPr>
            <a:spLocks noGrp="1"/>
          </p:cNvSpPr>
          <p:nvPr>
            <p:ph type="sldNum" sz="quarter" idx="5"/>
          </p:nvPr>
        </p:nvSpPr>
        <p:spPr/>
        <p:txBody>
          <a:bodyPr/>
          <a:lstStyle/>
          <a:p>
            <a:fld id="{3AFF6CDF-794E-4427-A88F-D37E84A406B0}" type="slidenum">
              <a:rPr lang="en-US" smtClean="0"/>
              <a:t>9</a:t>
            </a:fld>
            <a:endParaRPr lang="en-US"/>
          </a:p>
        </p:txBody>
      </p:sp>
    </p:spTree>
    <p:extLst>
      <p:ext uri="{BB962C8B-B14F-4D97-AF65-F5344CB8AC3E}">
        <p14:creationId xmlns:p14="http://schemas.microsoft.com/office/powerpoint/2010/main" val="2804371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his is not need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DCA87-6718-4B11-ACDA-C3CAD95013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6EA02-5309-4A7C-97AE-67572CEA20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9B18CC-32F2-406F-A82D-B343E746411C}"/>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5" name="Footer Placeholder 4">
            <a:extLst>
              <a:ext uri="{FF2B5EF4-FFF2-40B4-BE49-F238E27FC236}">
                <a16:creationId xmlns:a16="http://schemas.microsoft.com/office/drawing/2014/main" id="{45D731B8-4D12-4383-AEAF-3DCC4173749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E6F08F3-6AA2-4880-B565-24ADBA362013}"/>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Picture 7">
            <a:extLst>
              <a:ext uri="{FF2B5EF4-FFF2-40B4-BE49-F238E27FC236}">
                <a16:creationId xmlns:a16="http://schemas.microsoft.com/office/drawing/2014/main" id="{E8FE7B8F-2F6F-4E8A-ACC3-A5E78D3B48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9" name="Picture 8">
            <a:extLst>
              <a:ext uri="{FF2B5EF4-FFF2-40B4-BE49-F238E27FC236}">
                <a16:creationId xmlns:a16="http://schemas.microsoft.com/office/drawing/2014/main" id="{6758E707-2758-4A96-98AE-211E09AC9AE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3085807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7958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7E29-D7BD-4564-9DD0-6FBE920E6ED9}"/>
              </a:ext>
            </a:extLst>
          </p:cNvPr>
          <p:cNvSpPr>
            <a:spLocks noGrp="1"/>
          </p:cNvSpPr>
          <p:nvPr>
            <p:ph type="title"/>
          </p:nvPr>
        </p:nvSpPr>
        <p:spPr>
          <a:xfrm>
            <a:off x="838200" y="365125"/>
            <a:ext cx="10515600" cy="96245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7B5F82E2-91E1-4645-907D-3A0DBF82F58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64F08-90DD-485A-80DC-EE4A93D21991}"/>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5" name="Footer Placeholder 4">
            <a:extLst>
              <a:ext uri="{FF2B5EF4-FFF2-40B4-BE49-F238E27FC236}">
                <a16:creationId xmlns:a16="http://schemas.microsoft.com/office/drawing/2014/main" id="{205BF607-0DF4-4BF0-99C6-4EEED61396F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3BDE48-251C-462F-A9E9-8C20CD71CD94}"/>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7" name="Content Placeholder 4">
            <a:extLst>
              <a:ext uri="{FF2B5EF4-FFF2-40B4-BE49-F238E27FC236}">
                <a16:creationId xmlns:a16="http://schemas.microsoft.com/office/drawing/2014/main" id="{168794A4-6746-4BD1-9562-7991C59DBF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10" name="Picture 9">
            <a:extLst>
              <a:ext uri="{FF2B5EF4-FFF2-40B4-BE49-F238E27FC236}">
                <a16:creationId xmlns:a16="http://schemas.microsoft.com/office/drawing/2014/main" id="{29F79A38-6CD0-4066-9D39-68C996B4E1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C2D11C08-7E4B-4240-B412-5D0B509027C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171572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2295F-E6A2-48C9-AA8F-E678C643336C}"/>
              </a:ext>
            </a:extLst>
          </p:cNvPr>
          <p:cNvSpPr>
            <a:spLocks noGrp="1"/>
          </p:cNvSpPr>
          <p:nvPr>
            <p:ph type="title"/>
          </p:nvPr>
        </p:nvSpPr>
        <p:spPr>
          <a:xfrm>
            <a:off x="838200" y="365125"/>
            <a:ext cx="10515600" cy="96245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5D588DB-3C9C-4B98-9195-43026C8D1BF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22A6F6-DB0D-4B34-8A5C-E40E9030060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8E5414-E16B-4479-A3E1-64747F445AD3}"/>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6" name="Footer Placeholder 5">
            <a:extLst>
              <a:ext uri="{FF2B5EF4-FFF2-40B4-BE49-F238E27FC236}">
                <a16:creationId xmlns:a16="http://schemas.microsoft.com/office/drawing/2014/main" id="{E917BA76-4374-4112-A76D-64A8E3DEE11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BF06119-8E55-41DF-A6D9-E69E294CCA57}"/>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333EA2E9-E8AB-45CE-B58F-989B419D2E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3172CF27-AD3F-4F0F-B2AB-9AECCB2E552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0" name="Picture 9">
            <a:extLst>
              <a:ext uri="{FF2B5EF4-FFF2-40B4-BE49-F238E27FC236}">
                <a16:creationId xmlns:a16="http://schemas.microsoft.com/office/drawing/2014/main" id="{B5A8A235-194F-411B-891A-8CEFA36B13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537668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4A7E-A688-4E13-AE6F-376D04B15A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68FDDD-FE61-461E-B8CD-D904A5223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19003A-7E2A-4A88-A273-F8091EDB03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5E2D82-5797-4334-B5F9-3ECD0A4F10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9AF3BE-164C-4DE8-9D39-0C3BB96BF7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6A85F0-8328-4A3C-9E10-FFCC49A3E2D5}"/>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8" name="Footer Placeholder 7">
            <a:extLst>
              <a:ext uri="{FF2B5EF4-FFF2-40B4-BE49-F238E27FC236}">
                <a16:creationId xmlns:a16="http://schemas.microsoft.com/office/drawing/2014/main" id="{297825FA-71E5-42D0-A69E-AB86CA3B2A5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5173569E-43ED-4E83-8BF6-093E6883F9C4}"/>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10" name="Picture 9">
            <a:extLst>
              <a:ext uri="{FF2B5EF4-FFF2-40B4-BE49-F238E27FC236}">
                <a16:creationId xmlns:a16="http://schemas.microsoft.com/office/drawing/2014/main" id="{CBEF493B-E6A9-4C8E-8012-A947C534FA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215CACF0-901A-494E-BD8A-D23C97EAAB4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375877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204C2-91EA-48C9-A155-980C50D84292}"/>
              </a:ext>
            </a:extLst>
          </p:cNvPr>
          <p:cNvSpPr>
            <a:spLocks noGrp="1"/>
          </p:cNvSpPr>
          <p:nvPr>
            <p:ph type="title"/>
          </p:nvPr>
        </p:nvSpPr>
        <p:spPr>
          <a:xfrm>
            <a:off x="838200" y="365125"/>
            <a:ext cx="10515600" cy="962459"/>
          </a:xfrm>
        </p:spPr>
        <p:txBody>
          <a:bodyPr/>
          <a:lstStyle/>
          <a:p>
            <a:r>
              <a:rPr lang="en-US"/>
              <a:t>Click to edit Master title style</a:t>
            </a:r>
          </a:p>
        </p:txBody>
      </p:sp>
      <p:sp>
        <p:nvSpPr>
          <p:cNvPr id="3" name="Date Placeholder 2">
            <a:extLst>
              <a:ext uri="{FF2B5EF4-FFF2-40B4-BE49-F238E27FC236}">
                <a16:creationId xmlns:a16="http://schemas.microsoft.com/office/drawing/2014/main" id="{9447D938-A0DE-4D3F-A11E-4BCD8FD4054C}"/>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4" name="Footer Placeholder 3">
            <a:extLst>
              <a:ext uri="{FF2B5EF4-FFF2-40B4-BE49-F238E27FC236}">
                <a16:creationId xmlns:a16="http://schemas.microsoft.com/office/drawing/2014/main" id="{F25DB100-4AAA-4BF0-B82D-EF8B07218D8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E6982B8E-BC79-4E84-B703-2E1BD210BBCF}"/>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6" name="Content Placeholder 4">
            <a:extLst>
              <a:ext uri="{FF2B5EF4-FFF2-40B4-BE49-F238E27FC236}">
                <a16:creationId xmlns:a16="http://schemas.microsoft.com/office/drawing/2014/main" id="{3017CFD4-F8EB-4F6B-B4FC-7D4C42F827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7" name="Picture 6">
            <a:extLst>
              <a:ext uri="{FF2B5EF4-FFF2-40B4-BE49-F238E27FC236}">
                <a16:creationId xmlns:a16="http://schemas.microsoft.com/office/drawing/2014/main" id="{458BA033-7F8C-45A0-BFFA-8C4A7A4E30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8" name="Picture 7">
            <a:extLst>
              <a:ext uri="{FF2B5EF4-FFF2-40B4-BE49-F238E27FC236}">
                <a16:creationId xmlns:a16="http://schemas.microsoft.com/office/drawing/2014/main" id="{7A0D6B42-2626-465A-9E46-64ABE31CC2B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268982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fullscreen">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72074-52E6-405E-91DB-2F59C65CAB6D}"/>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3" name="Footer Placeholder 2">
            <a:extLst>
              <a:ext uri="{FF2B5EF4-FFF2-40B4-BE49-F238E27FC236}">
                <a16:creationId xmlns:a16="http://schemas.microsoft.com/office/drawing/2014/main" id="{A0C86D94-C871-404D-B845-3BA8BF69CC1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87B515F-4FC9-4D2B-AB6B-369E69D5A23B}"/>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5" name="Picture 4">
            <a:extLst>
              <a:ext uri="{FF2B5EF4-FFF2-40B4-BE49-F238E27FC236}">
                <a16:creationId xmlns:a16="http://schemas.microsoft.com/office/drawing/2014/main" id="{5A9E9AC3-D69B-4A12-B584-876F0C68C6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6" name="Picture 5">
            <a:extLst>
              <a:ext uri="{FF2B5EF4-FFF2-40B4-BE49-F238E27FC236}">
                <a16:creationId xmlns:a16="http://schemas.microsoft.com/office/drawing/2014/main" id="{58290959-59C0-414F-AA3A-2534A4BBA80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134967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E1220A-F6A6-4E12-BCC5-A4D3BC9A3ED0}"/>
              </a:ext>
            </a:extLst>
          </p:cNvPr>
          <p:cNvSpPr>
            <a:spLocks noGrp="1"/>
          </p:cNvSpPr>
          <p:nvPr>
            <p:ph idx="1"/>
          </p:nvPr>
        </p:nvSpPr>
        <p:spPr>
          <a:xfrm>
            <a:off x="5183188" y="1564104"/>
            <a:ext cx="6172200" cy="429694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B1E6DE-414D-4E4F-BA0E-E84CE62660DA}"/>
              </a:ext>
            </a:extLst>
          </p:cNvPr>
          <p:cNvSpPr>
            <a:spLocks noGrp="1"/>
          </p:cNvSpPr>
          <p:nvPr>
            <p:ph type="body" sz="half" idx="2"/>
          </p:nvPr>
        </p:nvSpPr>
        <p:spPr>
          <a:xfrm>
            <a:off x="839788" y="1564104"/>
            <a:ext cx="3932237" cy="43048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2C2971-DEAF-4AF1-A40C-0D70A7315C84}"/>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6" name="Footer Placeholder 5">
            <a:extLst>
              <a:ext uri="{FF2B5EF4-FFF2-40B4-BE49-F238E27FC236}">
                <a16:creationId xmlns:a16="http://schemas.microsoft.com/office/drawing/2014/main" id="{C354DD35-FF78-432A-8386-457086B6647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69039DE-84D5-4246-B777-681AD6B1219A}"/>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EA53FFFF-5D75-4884-9DC5-7DC50253CF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18C5699F-09F6-4206-A5ED-86193E9839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1183542B-566C-4E3A-BDE3-3262125F8BE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
        <p:nvSpPr>
          <p:cNvPr id="12" name="Title 1">
            <a:extLst>
              <a:ext uri="{FF2B5EF4-FFF2-40B4-BE49-F238E27FC236}">
                <a16:creationId xmlns:a16="http://schemas.microsoft.com/office/drawing/2014/main" id="{A15D9247-473C-467F-87C2-4E399B184CEB}"/>
              </a:ext>
            </a:extLst>
          </p:cNvPr>
          <p:cNvSpPr>
            <a:spLocks noGrp="1"/>
          </p:cNvSpPr>
          <p:nvPr>
            <p:ph type="title"/>
          </p:nvPr>
        </p:nvSpPr>
        <p:spPr>
          <a:xfrm>
            <a:off x="838200" y="365125"/>
            <a:ext cx="10515600" cy="962459"/>
          </a:xfrm>
        </p:spPr>
        <p:txBody>
          <a:bodyPr/>
          <a:lstStyle/>
          <a:p>
            <a:r>
              <a:rPr lang="en-US"/>
              <a:t>Click to edit Master title style</a:t>
            </a:r>
          </a:p>
        </p:txBody>
      </p:sp>
    </p:spTree>
    <p:extLst>
      <p:ext uri="{BB962C8B-B14F-4D97-AF65-F5344CB8AC3E}">
        <p14:creationId xmlns:p14="http://schemas.microsoft.com/office/powerpoint/2010/main" val="1979104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8047E-4F8B-42A2-9F0D-F872BCC57E8A}"/>
              </a:ext>
            </a:extLst>
          </p:cNvPr>
          <p:cNvSpPr>
            <a:spLocks noGrp="1"/>
          </p:cNvSpPr>
          <p:nvPr>
            <p:ph type="title"/>
          </p:nvPr>
        </p:nvSpPr>
        <p:spPr>
          <a:xfrm>
            <a:off x="839788" y="457200"/>
            <a:ext cx="3932237" cy="870384"/>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3CD609-6B30-4158-8A1D-2576936F7742}"/>
              </a:ext>
            </a:extLst>
          </p:cNvPr>
          <p:cNvSpPr>
            <a:spLocks noGrp="1"/>
          </p:cNvSpPr>
          <p:nvPr>
            <p:ph type="pic" idx="1"/>
          </p:nvPr>
        </p:nvSpPr>
        <p:spPr>
          <a:xfrm>
            <a:off x="5183188" y="1327584"/>
            <a:ext cx="6172200" cy="453346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BE2C2C-C3C8-4D9D-AC29-372273502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990419-3CFB-4114-80D8-4F18C9597DEA}"/>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6" name="Footer Placeholder 5">
            <a:extLst>
              <a:ext uri="{FF2B5EF4-FFF2-40B4-BE49-F238E27FC236}">
                <a16:creationId xmlns:a16="http://schemas.microsoft.com/office/drawing/2014/main" id="{3936CB2A-5EAD-49DD-ACA2-ECD8486097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8D20D2F-1BE7-485B-BFFF-27655BF7153D}"/>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650D1F96-2BC4-4091-B7DB-7E4AF7BC0F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11EBE06C-76C7-463A-933E-437BD82E75B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0" name="Picture 9">
            <a:extLst>
              <a:ext uri="{FF2B5EF4-FFF2-40B4-BE49-F238E27FC236}">
                <a16:creationId xmlns:a16="http://schemas.microsoft.com/office/drawing/2014/main" id="{F603C0AD-145F-4FBF-B9D9-E5707936F02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2231182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ection Brea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0A35419-6147-4661-8BDA-E07612AEF712}"/>
              </a:ext>
            </a:extLst>
          </p:cNvPr>
          <p:cNvSpPr/>
          <p:nvPr userDrawn="1"/>
        </p:nvSpPr>
        <p:spPr>
          <a:xfrm>
            <a:off x="1" y="0"/>
            <a:ext cx="948906" cy="6858000"/>
          </a:xfrm>
          <a:prstGeom prst="rect">
            <a:avLst/>
          </a:prstGeom>
          <a:solidFill>
            <a:srgbClr val="186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A8047E-4F8B-42A2-9F0D-F872BCC57E8A}"/>
              </a:ext>
            </a:extLst>
          </p:cNvPr>
          <p:cNvSpPr>
            <a:spLocks noGrp="1"/>
          </p:cNvSpPr>
          <p:nvPr>
            <p:ph type="title"/>
          </p:nvPr>
        </p:nvSpPr>
        <p:spPr>
          <a:xfrm>
            <a:off x="6291683" y="434350"/>
            <a:ext cx="3932237" cy="870384"/>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3CD609-6B30-4158-8A1D-2576936F7742}"/>
              </a:ext>
            </a:extLst>
          </p:cNvPr>
          <p:cNvSpPr>
            <a:spLocks noGrp="1"/>
          </p:cNvSpPr>
          <p:nvPr>
            <p:ph type="pic" idx="1"/>
          </p:nvPr>
        </p:nvSpPr>
        <p:spPr>
          <a:xfrm>
            <a:off x="948907" y="0"/>
            <a:ext cx="498606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BE2C2C-C3C8-4D9D-AC29-3722735026EF}"/>
              </a:ext>
            </a:extLst>
          </p:cNvPr>
          <p:cNvSpPr>
            <a:spLocks noGrp="1"/>
          </p:cNvSpPr>
          <p:nvPr>
            <p:ph type="body" sz="half" idx="2"/>
          </p:nvPr>
        </p:nvSpPr>
        <p:spPr>
          <a:xfrm>
            <a:off x="6291683" y="1737503"/>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990419-3CFB-4114-80D8-4F18C9597DEA}"/>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4/10/2020</a:t>
            </a:fld>
            <a:endParaRPr lang="en-US"/>
          </a:p>
        </p:txBody>
      </p:sp>
      <p:sp>
        <p:nvSpPr>
          <p:cNvPr id="6" name="Footer Placeholder 5">
            <a:extLst>
              <a:ext uri="{FF2B5EF4-FFF2-40B4-BE49-F238E27FC236}">
                <a16:creationId xmlns:a16="http://schemas.microsoft.com/office/drawing/2014/main" id="{3936CB2A-5EAD-49DD-ACA2-ECD8486097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8D20D2F-1BE7-485B-BFFF-27655BF7153D}"/>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9" name="Picture 8">
            <a:extLst>
              <a:ext uri="{FF2B5EF4-FFF2-40B4-BE49-F238E27FC236}">
                <a16:creationId xmlns:a16="http://schemas.microsoft.com/office/drawing/2014/main" id="{11EBE06C-76C7-463A-933E-437BD82E75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spTree>
    <p:extLst>
      <p:ext uri="{BB962C8B-B14F-4D97-AF65-F5344CB8AC3E}">
        <p14:creationId xmlns:p14="http://schemas.microsoft.com/office/powerpoint/2010/main" val="2164749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401BDF-3040-4674-98E2-3E90B57DA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73E270-3BB7-4B98-931A-8E5D28E4CB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922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1"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g"/><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hyperlink" Target="https://eclkc.ohs.acf.hhs.gov/video/blubber-experi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HSPPS Support STEAM</a:t>
            </a:r>
          </a:p>
        </p:txBody>
      </p:sp>
      <p:sp>
        <p:nvSpPr>
          <p:cNvPr id="3" name="Content Placeholder 2"/>
          <p:cNvSpPr>
            <a:spLocks noGrp="1"/>
          </p:cNvSpPr>
          <p:nvPr>
            <p:ph idx="1"/>
          </p:nvPr>
        </p:nvSpPr>
        <p:spPr/>
        <p:txBody>
          <a:bodyPr/>
          <a:lstStyle/>
          <a:p>
            <a:pPr marL="0" indent="0">
              <a:buNone/>
            </a:pPr>
            <a:r>
              <a:rPr lang="en-US" dirty="0"/>
              <a:t>Subpart C - Education and Child Development Program Services </a:t>
            </a:r>
          </a:p>
          <a:p>
            <a:pPr marL="0" indent="0">
              <a:buNone/>
            </a:pPr>
            <a:endParaRPr lang="en-US" dirty="0"/>
          </a:p>
          <a:p>
            <a:pPr marL="0" indent="0">
              <a:buNone/>
            </a:pPr>
            <a:r>
              <a:rPr lang="en-US" dirty="0"/>
              <a:t>1302.30 Purpose </a:t>
            </a:r>
          </a:p>
          <a:p>
            <a:pPr marL="0" indent="0">
              <a:buNone/>
            </a:pPr>
            <a:endParaRPr lang="en-US" dirty="0"/>
          </a:p>
          <a:p>
            <a:pPr marL="0" indent="0">
              <a:buNone/>
            </a:pPr>
            <a:r>
              <a:rPr lang="en-US" dirty="0"/>
              <a:t>A program must deliver developmentally, culturally, and linguistically appropriate learning experiences in language, literacy, mathematics, social and emotional functioning, approaches to learning, science, physical skills, and creative arts…</a:t>
            </a:r>
          </a:p>
          <a:p>
            <a:endParaRPr lang="en-US" dirty="0"/>
          </a:p>
        </p:txBody>
      </p:sp>
    </p:spTree>
    <p:extLst>
      <p:ext uri="{BB962C8B-B14F-4D97-AF65-F5344CB8AC3E}">
        <p14:creationId xmlns:p14="http://schemas.microsoft.com/office/powerpoint/2010/main" val="1135754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CE8C4-4AD9-4238-92E6-48725079FBA0}"/>
              </a:ext>
            </a:extLst>
          </p:cNvPr>
          <p:cNvSpPr>
            <a:spLocks noGrp="1"/>
          </p:cNvSpPr>
          <p:nvPr>
            <p:ph type="title"/>
          </p:nvPr>
        </p:nvSpPr>
        <p:spPr/>
        <p:txBody>
          <a:bodyPr/>
          <a:lstStyle/>
          <a:p>
            <a:pPr algn="ctr"/>
            <a:r>
              <a:rPr lang="en-US" dirty="0"/>
              <a:t>HSPPS Support Language and Culture</a:t>
            </a:r>
          </a:p>
        </p:txBody>
      </p:sp>
      <p:sp>
        <p:nvSpPr>
          <p:cNvPr id="3" name="TextBox 2">
            <a:extLst>
              <a:ext uri="{FF2B5EF4-FFF2-40B4-BE49-F238E27FC236}">
                <a16:creationId xmlns:a16="http://schemas.microsoft.com/office/drawing/2014/main" id="{61F9D74C-0ECA-465C-B16F-B807EBC424D4}"/>
              </a:ext>
            </a:extLst>
          </p:cNvPr>
          <p:cNvSpPr txBox="1"/>
          <p:nvPr/>
        </p:nvSpPr>
        <p:spPr>
          <a:xfrm>
            <a:off x="959005" y="1639229"/>
            <a:ext cx="9523141" cy="4647426"/>
          </a:xfrm>
          <a:prstGeom prst="rect">
            <a:avLst/>
          </a:prstGeom>
          <a:noFill/>
        </p:spPr>
        <p:txBody>
          <a:bodyPr wrap="square" rtlCol="0">
            <a:spAutoFit/>
          </a:bodyPr>
          <a:lstStyle/>
          <a:p>
            <a:r>
              <a:rPr lang="en-US" sz="2800" dirty="0"/>
              <a:t>Subpart C – Education and Child Development Program Services</a:t>
            </a:r>
          </a:p>
          <a:p>
            <a:endParaRPr lang="en-US" sz="2800" dirty="0"/>
          </a:p>
          <a:p>
            <a:endParaRPr lang="en-US" sz="2800" dirty="0"/>
          </a:p>
          <a:p>
            <a:r>
              <a:rPr lang="en-US" sz="2800" dirty="0"/>
              <a:t>1302.36 Tribal language preservation and revitalization</a:t>
            </a:r>
          </a:p>
          <a:p>
            <a:r>
              <a:rPr lang="en-US" sz="2400" dirty="0"/>
              <a:t>A program that serves American Indian and Alaska Native children may integrate efforts to preserve, revitalize, restore, or maintain the tribal language for these children into program services. Such language preservation and revitalization efforts may include full immersion in the tribal language for the majority of the hours of planned class operations.</a:t>
            </a:r>
          </a:p>
          <a:p>
            <a:r>
              <a:rPr lang="en-US" sz="2400" dirty="0"/>
              <a:t> </a:t>
            </a:r>
            <a:endParaRPr lang="en-US" sz="1600" dirty="0"/>
          </a:p>
          <a:p>
            <a:endParaRPr lang="en-US" sz="4000" dirty="0"/>
          </a:p>
        </p:txBody>
      </p:sp>
    </p:spTree>
    <p:extLst>
      <p:ext uri="{BB962C8B-B14F-4D97-AF65-F5344CB8AC3E}">
        <p14:creationId xmlns:p14="http://schemas.microsoft.com/office/powerpoint/2010/main" val="3356072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B2CBD-FD1D-4A66-BEE6-2C625C8B2EEF}"/>
              </a:ext>
            </a:extLst>
          </p:cNvPr>
          <p:cNvSpPr>
            <a:spLocks noGrp="1"/>
          </p:cNvSpPr>
          <p:nvPr>
            <p:ph type="title"/>
          </p:nvPr>
        </p:nvSpPr>
        <p:spPr/>
        <p:txBody>
          <a:bodyPr>
            <a:normAutofit fontScale="90000"/>
          </a:bodyPr>
          <a:lstStyle/>
          <a:p>
            <a:pPr algn="ctr"/>
            <a:br>
              <a:rPr lang="en-US" altLang="en-US" sz="7200"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br>
            <a:endParaRPr lang="en-US" dirty="0"/>
          </a:p>
        </p:txBody>
      </p:sp>
      <p:sp>
        <p:nvSpPr>
          <p:cNvPr id="4" name="Rectangle 1">
            <a:extLst>
              <a:ext uri="{FF2B5EF4-FFF2-40B4-BE49-F238E27FC236}">
                <a16:creationId xmlns:a16="http://schemas.microsoft.com/office/drawing/2014/main" id="{09616508-6A15-4B89-86CB-8B55C15B2E72}"/>
              </a:ext>
            </a:extLst>
          </p:cNvPr>
          <p:cNvSpPr>
            <a:spLocks noGrp="1" noChangeArrowheads="1"/>
          </p:cNvSpPr>
          <p:nvPr>
            <p:ph idx="1"/>
          </p:nvPr>
        </p:nvSpPr>
        <p:spPr bwMode="auto">
          <a:xfrm>
            <a:off x="1121267" y="1786183"/>
            <a:ext cx="10515600" cy="352401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6176"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dirty="0">
                <a:ea typeface="Adobe Caslon Pro" charset="0"/>
                <a:cs typeface="Adobe Caslon Pro" charset="0"/>
              </a:rPr>
              <a:t>ACF-IM-HS-15-02 </a:t>
            </a:r>
            <a:r>
              <a:rPr lang="en-US" dirty="0"/>
              <a:t>Native Language Preservation, Revitalization, Restoration, and Maintenance in Head Start and Early Head Start Programs</a:t>
            </a:r>
          </a:p>
          <a:p>
            <a:pPr marL="0" indent="0" eaLnBrk="0" fontAlgn="base" hangingPunct="0">
              <a:lnSpc>
                <a:spcPct val="100000"/>
              </a:lnSpc>
              <a:spcBef>
                <a:spcPct val="0"/>
              </a:spcBef>
              <a:spcAft>
                <a:spcPct val="0"/>
              </a:spcAft>
              <a:buNone/>
            </a:pPr>
            <a:endParaRPr lang="en-US" dirty="0"/>
          </a:p>
          <a:p>
            <a:pPr marL="0" indent="0" eaLnBrk="0" fontAlgn="base" hangingPunct="0">
              <a:lnSpc>
                <a:spcPct val="100000"/>
              </a:lnSpc>
              <a:spcBef>
                <a:spcPct val="0"/>
              </a:spcBef>
              <a:spcAft>
                <a:spcPct val="0"/>
              </a:spcAft>
              <a:buNone/>
            </a:pPr>
            <a:endParaRPr lang="en-US" dirty="0"/>
          </a:p>
          <a:p>
            <a:pPr marL="0" lvl="0" indent="0" eaLnBrk="0" fontAlgn="base" hangingPunct="0">
              <a:lnSpc>
                <a:spcPct val="100000"/>
              </a:lnSpc>
              <a:spcBef>
                <a:spcPct val="0"/>
              </a:spcBef>
              <a:spcAft>
                <a:spcPct val="0"/>
              </a:spcAft>
              <a:buNone/>
            </a:pPr>
            <a:r>
              <a:rPr lang="en-US" altLang="en-US" sz="2000" dirty="0">
                <a:solidFill>
                  <a:srgbClr val="222222"/>
                </a:solidFill>
                <a:latin typeface="Arial" panose="020B0604020202020204" pitchFamily="34" charset="0"/>
                <a:ea typeface="Adobe Caslon Pro" charset="0"/>
                <a:cs typeface="Arial" panose="020B0604020202020204" pitchFamily="34" charset="0"/>
              </a:rPr>
              <a:t>“</a:t>
            </a:r>
            <a:r>
              <a:rPr kumimoji="0" lang="en-US" altLang="en-US" sz="2000" b="0" i="0" u="none" strike="noStrike" cap="none" normalizeH="0" baseline="0" dirty="0">
                <a:ln>
                  <a:noFill/>
                </a:ln>
                <a:solidFill>
                  <a:srgbClr val="222222"/>
                </a:solidFill>
                <a:effectLst/>
                <a:latin typeface="Arial" panose="020B0604020202020204" pitchFamily="34" charset="0"/>
                <a:ea typeface="Adobe Caslon Pro" charset="0"/>
                <a:cs typeface="Arial" panose="020B0604020202020204" pitchFamily="34" charset="0"/>
              </a:rPr>
              <a:t>OHS strongly supports the full integration of </a:t>
            </a:r>
            <a:r>
              <a:rPr kumimoji="0" lang="en-US" altLang="en-US" sz="2000" b="0" i="0" u="none" strike="noStrike" cap="none" normalizeH="0" baseline="0" dirty="0">
                <a:ln>
                  <a:noFill/>
                </a:ln>
                <a:solidFill>
                  <a:schemeClr val="tx1"/>
                </a:solidFill>
                <a:effectLst/>
                <a:ea typeface="Adobe Caslon Pro" charset="0"/>
                <a:cs typeface="Adobe Caslon Pro" charset="0"/>
              </a:rPr>
              <a:t>AIAN</a:t>
            </a:r>
            <a:r>
              <a:rPr kumimoji="0" lang="en-US" altLang="en-US" sz="2000" b="0" i="0" u="none" strike="noStrike" cap="none" normalizeH="0" baseline="0" dirty="0">
                <a:ln>
                  <a:noFill/>
                </a:ln>
                <a:solidFill>
                  <a:srgbClr val="222222"/>
                </a:solidFill>
                <a:effectLst/>
                <a:latin typeface="Arial" panose="020B0604020202020204" pitchFamily="34" charset="0"/>
                <a:ea typeface="Adobe Caslon Pro" charset="0"/>
                <a:cs typeface="Arial" panose="020B0604020202020204" pitchFamily="34" charset="0"/>
              </a:rPr>
              <a:t> languages and culture in their Head Start and Early Head Start programs, including the use of language immersion, dual language, and other proven approaches…”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222222"/>
              </a:solidFill>
              <a:latin typeface="Arial" panose="020B0604020202020204" pitchFamily="34" charset="0"/>
              <a:ea typeface="Adobe Caslon Pro" charset="0"/>
              <a:cs typeface="Arial" panose="020B0604020202020204" pitchFamily="34" charset="0"/>
            </a:endParaRPr>
          </a:p>
        </p:txBody>
      </p:sp>
      <p:sp>
        <p:nvSpPr>
          <p:cNvPr id="5" name="Title 1">
            <a:extLst>
              <a:ext uri="{FF2B5EF4-FFF2-40B4-BE49-F238E27FC236}">
                <a16:creationId xmlns:a16="http://schemas.microsoft.com/office/drawing/2014/main" id="{D8507C70-E937-4F23-AACF-B90C5F8C1D98}"/>
              </a:ext>
            </a:extLst>
          </p:cNvPr>
          <p:cNvSpPr txBox="1">
            <a:spLocks/>
          </p:cNvSpPr>
          <p:nvPr/>
        </p:nvSpPr>
        <p:spPr>
          <a:xfrm>
            <a:off x="838200" y="365124"/>
            <a:ext cx="10515600" cy="9624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t>HSPPS Support </a:t>
            </a:r>
            <a:r>
              <a:rPr lang="en-US" dirty="0"/>
              <a:t>Language and Culture</a:t>
            </a:r>
          </a:p>
        </p:txBody>
      </p:sp>
    </p:spTree>
    <p:extLst>
      <p:ext uri="{BB962C8B-B14F-4D97-AF65-F5344CB8AC3E}">
        <p14:creationId xmlns:p14="http://schemas.microsoft.com/office/powerpoint/2010/main" val="1561381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59250" y="427990"/>
            <a:ext cx="3876675" cy="701040"/>
          </a:xfrm>
          <a:prstGeom prst="rect">
            <a:avLst/>
          </a:prstGeom>
        </p:spPr>
        <p:txBody>
          <a:bodyPr vert="horz" wrap="square" lIns="0" tIns="16510" rIns="0" bIns="0" rtlCol="0">
            <a:spAutoFit/>
          </a:bodyPr>
          <a:lstStyle/>
          <a:p>
            <a:pPr marL="12700">
              <a:lnSpc>
                <a:spcPct val="100000"/>
              </a:lnSpc>
              <a:spcBef>
                <a:spcPts val="130"/>
              </a:spcBef>
            </a:pPr>
            <a:r>
              <a:rPr spc="30" dirty="0"/>
              <a:t>The </a:t>
            </a:r>
            <a:r>
              <a:rPr spc="5" dirty="0"/>
              <a:t>Inquiry</a:t>
            </a:r>
            <a:r>
              <a:rPr spc="-200" dirty="0"/>
              <a:t> </a:t>
            </a:r>
            <a:r>
              <a:rPr spc="-5" dirty="0"/>
              <a:t>Cycle</a:t>
            </a:r>
          </a:p>
        </p:txBody>
      </p:sp>
      <p:sp>
        <p:nvSpPr>
          <p:cNvPr id="3" name="object 3"/>
          <p:cNvSpPr/>
          <p:nvPr/>
        </p:nvSpPr>
        <p:spPr>
          <a:xfrm>
            <a:off x="604837" y="1462150"/>
            <a:ext cx="3524885" cy="2679065"/>
          </a:xfrm>
          <a:custGeom>
            <a:avLst/>
            <a:gdLst/>
            <a:ahLst/>
            <a:cxnLst/>
            <a:rect l="l" t="t" r="r" b="b"/>
            <a:pathLst>
              <a:path w="3524885" h="2679065">
                <a:moveTo>
                  <a:pt x="1468437" y="2371598"/>
                </a:moveTo>
                <a:lnTo>
                  <a:pt x="587375" y="2371598"/>
                </a:lnTo>
                <a:lnTo>
                  <a:pt x="470141" y="2679065"/>
                </a:lnTo>
                <a:lnTo>
                  <a:pt x="1468437" y="2371598"/>
                </a:lnTo>
                <a:close/>
              </a:path>
              <a:path w="3524885" h="2679065">
                <a:moveTo>
                  <a:pt x="3128962" y="0"/>
                </a:moveTo>
                <a:lnTo>
                  <a:pt x="395300" y="0"/>
                </a:lnTo>
                <a:lnTo>
                  <a:pt x="349198" y="2658"/>
                </a:lnTo>
                <a:lnTo>
                  <a:pt x="304659" y="10436"/>
                </a:lnTo>
                <a:lnTo>
                  <a:pt x="261978" y="23037"/>
                </a:lnTo>
                <a:lnTo>
                  <a:pt x="221453" y="40164"/>
                </a:lnTo>
                <a:lnTo>
                  <a:pt x="183381" y="61522"/>
                </a:lnTo>
                <a:lnTo>
                  <a:pt x="148056" y="86814"/>
                </a:lnTo>
                <a:lnTo>
                  <a:pt x="115777" y="115744"/>
                </a:lnTo>
                <a:lnTo>
                  <a:pt x="86840" y="148016"/>
                </a:lnTo>
                <a:lnTo>
                  <a:pt x="61541" y="183332"/>
                </a:lnTo>
                <a:lnTo>
                  <a:pt x="40177" y="221398"/>
                </a:lnTo>
                <a:lnTo>
                  <a:pt x="23044" y="261916"/>
                </a:lnTo>
                <a:lnTo>
                  <a:pt x="10439" y="304591"/>
                </a:lnTo>
                <a:lnTo>
                  <a:pt x="2659" y="349125"/>
                </a:lnTo>
                <a:lnTo>
                  <a:pt x="0" y="395224"/>
                </a:lnTo>
                <a:lnTo>
                  <a:pt x="0" y="1976374"/>
                </a:lnTo>
                <a:lnTo>
                  <a:pt x="2659" y="2022472"/>
                </a:lnTo>
                <a:lnTo>
                  <a:pt x="10439" y="2067006"/>
                </a:lnTo>
                <a:lnTo>
                  <a:pt x="23044" y="2109681"/>
                </a:lnTo>
                <a:lnTo>
                  <a:pt x="40177" y="2150199"/>
                </a:lnTo>
                <a:lnTo>
                  <a:pt x="61541" y="2188265"/>
                </a:lnTo>
                <a:lnTo>
                  <a:pt x="86840" y="2223581"/>
                </a:lnTo>
                <a:lnTo>
                  <a:pt x="115777" y="2255853"/>
                </a:lnTo>
                <a:lnTo>
                  <a:pt x="148056" y="2284783"/>
                </a:lnTo>
                <a:lnTo>
                  <a:pt x="183381" y="2310075"/>
                </a:lnTo>
                <a:lnTo>
                  <a:pt x="221453" y="2331433"/>
                </a:lnTo>
                <a:lnTo>
                  <a:pt x="261978" y="2348560"/>
                </a:lnTo>
                <a:lnTo>
                  <a:pt x="304659" y="2361161"/>
                </a:lnTo>
                <a:lnTo>
                  <a:pt x="349198" y="2368939"/>
                </a:lnTo>
                <a:lnTo>
                  <a:pt x="395300" y="2371598"/>
                </a:lnTo>
                <a:lnTo>
                  <a:pt x="3128962" y="2371598"/>
                </a:lnTo>
                <a:lnTo>
                  <a:pt x="3175062" y="2368939"/>
                </a:lnTo>
                <a:lnTo>
                  <a:pt x="3219602" y="2361161"/>
                </a:lnTo>
                <a:lnTo>
                  <a:pt x="3262284" y="2348560"/>
                </a:lnTo>
                <a:lnTo>
                  <a:pt x="3302813" y="2331433"/>
                </a:lnTo>
                <a:lnTo>
                  <a:pt x="3340890" y="2310075"/>
                </a:lnTo>
                <a:lnTo>
                  <a:pt x="3376220" y="2284783"/>
                </a:lnTo>
                <a:lnTo>
                  <a:pt x="3408505" y="2255853"/>
                </a:lnTo>
                <a:lnTo>
                  <a:pt x="3437448" y="2223581"/>
                </a:lnTo>
                <a:lnTo>
                  <a:pt x="3462753" y="2188265"/>
                </a:lnTo>
                <a:lnTo>
                  <a:pt x="3484123" y="2150199"/>
                </a:lnTo>
                <a:lnTo>
                  <a:pt x="3501261" y="2109681"/>
                </a:lnTo>
                <a:lnTo>
                  <a:pt x="3513870" y="2067006"/>
                </a:lnTo>
                <a:lnTo>
                  <a:pt x="3521653" y="2022472"/>
                </a:lnTo>
                <a:lnTo>
                  <a:pt x="3524313" y="1976374"/>
                </a:lnTo>
                <a:lnTo>
                  <a:pt x="3524313" y="395224"/>
                </a:lnTo>
                <a:lnTo>
                  <a:pt x="3521653" y="349125"/>
                </a:lnTo>
                <a:lnTo>
                  <a:pt x="3513870" y="304591"/>
                </a:lnTo>
                <a:lnTo>
                  <a:pt x="3501261" y="261916"/>
                </a:lnTo>
                <a:lnTo>
                  <a:pt x="3484123" y="221398"/>
                </a:lnTo>
                <a:lnTo>
                  <a:pt x="3462753" y="183332"/>
                </a:lnTo>
                <a:lnTo>
                  <a:pt x="3437448" y="148016"/>
                </a:lnTo>
                <a:lnTo>
                  <a:pt x="3408505" y="115744"/>
                </a:lnTo>
                <a:lnTo>
                  <a:pt x="3376220" y="86814"/>
                </a:lnTo>
                <a:lnTo>
                  <a:pt x="3340890" y="61522"/>
                </a:lnTo>
                <a:lnTo>
                  <a:pt x="3302813" y="40164"/>
                </a:lnTo>
                <a:lnTo>
                  <a:pt x="3262284" y="23037"/>
                </a:lnTo>
                <a:lnTo>
                  <a:pt x="3219602" y="10436"/>
                </a:lnTo>
                <a:lnTo>
                  <a:pt x="3175062" y="2658"/>
                </a:lnTo>
                <a:lnTo>
                  <a:pt x="3128962" y="0"/>
                </a:lnTo>
                <a:close/>
              </a:path>
            </a:pathLst>
          </a:custGeom>
          <a:solidFill>
            <a:srgbClr val="15AE80">
              <a:alpha val="50195"/>
            </a:srgbClr>
          </a:solidFill>
        </p:spPr>
        <p:txBody>
          <a:bodyPr wrap="square" lIns="0" tIns="0" rIns="0" bIns="0" rtlCol="0"/>
          <a:lstStyle/>
          <a:p>
            <a:endParaRPr/>
          </a:p>
        </p:txBody>
      </p:sp>
      <p:sp>
        <p:nvSpPr>
          <p:cNvPr id="4" name="object 4"/>
          <p:cNvSpPr/>
          <p:nvPr/>
        </p:nvSpPr>
        <p:spPr>
          <a:xfrm>
            <a:off x="604837" y="1462150"/>
            <a:ext cx="3524885" cy="2679065"/>
          </a:xfrm>
          <a:custGeom>
            <a:avLst/>
            <a:gdLst/>
            <a:ahLst/>
            <a:cxnLst/>
            <a:rect l="l" t="t" r="r" b="b"/>
            <a:pathLst>
              <a:path w="3524885" h="2679065">
                <a:moveTo>
                  <a:pt x="0" y="395224"/>
                </a:moveTo>
                <a:lnTo>
                  <a:pt x="2659" y="349125"/>
                </a:lnTo>
                <a:lnTo>
                  <a:pt x="10439" y="304591"/>
                </a:lnTo>
                <a:lnTo>
                  <a:pt x="23044" y="261916"/>
                </a:lnTo>
                <a:lnTo>
                  <a:pt x="40177" y="221398"/>
                </a:lnTo>
                <a:lnTo>
                  <a:pt x="61541" y="183332"/>
                </a:lnTo>
                <a:lnTo>
                  <a:pt x="86840" y="148016"/>
                </a:lnTo>
                <a:lnTo>
                  <a:pt x="115777" y="115744"/>
                </a:lnTo>
                <a:lnTo>
                  <a:pt x="148056" y="86814"/>
                </a:lnTo>
                <a:lnTo>
                  <a:pt x="183381" y="61522"/>
                </a:lnTo>
                <a:lnTo>
                  <a:pt x="221453" y="40164"/>
                </a:lnTo>
                <a:lnTo>
                  <a:pt x="261978" y="23037"/>
                </a:lnTo>
                <a:lnTo>
                  <a:pt x="304659" y="10436"/>
                </a:lnTo>
                <a:lnTo>
                  <a:pt x="349198" y="2658"/>
                </a:lnTo>
                <a:lnTo>
                  <a:pt x="395300" y="0"/>
                </a:lnTo>
                <a:lnTo>
                  <a:pt x="587375" y="0"/>
                </a:lnTo>
                <a:lnTo>
                  <a:pt x="1468437" y="0"/>
                </a:lnTo>
                <a:lnTo>
                  <a:pt x="3128962" y="0"/>
                </a:lnTo>
                <a:lnTo>
                  <a:pt x="3175062" y="2658"/>
                </a:lnTo>
                <a:lnTo>
                  <a:pt x="3219602" y="10436"/>
                </a:lnTo>
                <a:lnTo>
                  <a:pt x="3262284" y="23037"/>
                </a:lnTo>
                <a:lnTo>
                  <a:pt x="3302813" y="40164"/>
                </a:lnTo>
                <a:lnTo>
                  <a:pt x="3340890" y="61522"/>
                </a:lnTo>
                <a:lnTo>
                  <a:pt x="3376220" y="86814"/>
                </a:lnTo>
                <a:lnTo>
                  <a:pt x="3408505" y="115744"/>
                </a:lnTo>
                <a:lnTo>
                  <a:pt x="3437448" y="148016"/>
                </a:lnTo>
                <a:lnTo>
                  <a:pt x="3462753" y="183332"/>
                </a:lnTo>
                <a:lnTo>
                  <a:pt x="3484123" y="221398"/>
                </a:lnTo>
                <a:lnTo>
                  <a:pt x="3501261" y="261916"/>
                </a:lnTo>
                <a:lnTo>
                  <a:pt x="3513870" y="304591"/>
                </a:lnTo>
                <a:lnTo>
                  <a:pt x="3521653" y="349125"/>
                </a:lnTo>
                <a:lnTo>
                  <a:pt x="3524313" y="395224"/>
                </a:lnTo>
                <a:lnTo>
                  <a:pt x="3524313" y="1383411"/>
                </a:lnTo>
                <a:lnTo>
                  <a:pt x="3524313" y="1976374"/>
                </a:lnTo>
                <a:lnTo>
                  <a:pt x="3521653" y="2022472"/>
                </a:lnTo>
                <a:lnTo>
                  <a:pt x="3513870" y="2067006"/>
                </a:lnTo>
                <a:lnTo>
                  <a:pt x="3501261" y="2109681"/>
                </a:lnTo>
                <a:lnTo>
                  <a:pt x="3484123" y="2150199"/>
                </a:lnTo>
                <a:lnTo>
                  <a:pt x="3462753" y="2188265"/>
                </a:lnTo>
                <a:lnTo>
                  <a:pt x="3437448" y="2223581"/>
                </a:lnTo>
                <a:lnTo>
                  <a:pt x="3408505" y="2255853"/>
                </a:lnTo>
                <a:lnTo>
                  <a:pt x="3376220" y="2284783"/>
                </a:lnTo>
                <a:lnTo>
                  <a:pt x="3340890" y="2310075"/>
                </a:lnTo>
                <a:lnTo>
                  <a:pt x="3302813" y="2331433"/>
                </a:lnTo>
                <a:lnTo>
                  <a:pt x="3262284" y="2348560"/>
                </a:lnTo>
                <a:lnTo>
                  <a:pt x="3219602" y="2361161"/>
                </a:lnTo>
                <a:lnTo>
                  <a:pt x="3175062" y="2368939"/>
                </a:lnTo>
                <a:lnTo>
                  <a:pt x="3128962" y="2371598"/>
                </a:lnTo>
                <a:lnTo>
                  <a:pt x="1468437" y="2371598"/>
                </a:lnTo>
                <a:lnTo>
                  <a:pt x="470141" y="2679065"/>
                </a:lnTo>
                <a:lnTo>
                  <a:pt x="587375" y="2371598"/>
                </a:lnTo>
                <a:lnTo>
                  <a:pt x="395300" y="2371598"/>
                </a:lnTo>
                <a:lnTo>
                  <a:pt x="349198" y="2368939"/>
                </a:lnTo>
                <a:lnTo>
                  <a:pt x="304659" y="2361161"/>
                </a:lnTo>
                <a:lnTo>
                  <a:pt x="261978" y="2348560"/>
                </a:lnTo>
                <a:lnTo>
                  <a:pt x="221453" y="2331433"/>
                </a:lnTo>
                <a:lnTo>
                  <a:pt x="183381" y="2310075"/>
                </a:lnTo>
                <a:lnTo>
                  <a:pt x="148056" y="2284783"/>
                </a:lnTo>
                <a:lnTo>
                  <a:pt x="115777" y="2255853"/>
                </a:lnTo>
                <a:lnTo>
                  <a:pt x="86840" y="2223581"/>
                </a:lnTo>
                <a:lnTo>
                  <a:pt x="61541" y="2188265"/>
                </a:lnTo>
                <a:lnTo>
                  <a:pt x="40177" y="2150199"/>
                </a:lnTo>
                <a:lnTo>
                  <a:pt x="23044" y="2109681"/>
                </a:lnTo>
                <a:lnTo>
                  <a:pt x="10439" y="2067006"/>
                </a:lnTo>
                <a:lnTo>
                  <a:pt x="2659" y="2022472"/>
                </a:lnTo>
                <a:lnTo>
                  <a:pt x="0" y="1976374"/>
                </a:lnTo>
                <a:lnTo>
                  <a:pt x="0" y="1383411"/>
                </a:lnTo>
                <a:lnTo>
                  <a:pt x="0" y="395224"/>
                </a:lnTo>
                <a:close/>
              </a:path>
            </a:pathLst>
          </a:custGeom>
          <a:ln w="9534">
            <a:solidFill>
              <a:srgbClr val="4471C4"/>
            </a:solidFill>
          </a:ln>
        </p:spPr>
        <p:txBody>
          <a:bodyPr wrap="square" lIns="0" tIns="0" rIns="0" bIns="0" rtlCol="0"/>
          <a:lstStyle/>
          <a:p>
            <a:endParaRPr/>
          </a:p>
        </p:txBody>
      </p:sp>
      <p:sp>
        <p:nvSpPr>
          <p:cNvPr id="5" name="object 5"/>
          <p:cNvSpPr txBox="1"/>
          <p:nvPr/>
        </p:nvSpPr>
        <p:spPr>
          <a:xfrm>
            <a:off x="839152" y="1550288"/>
            <a:ext cx="3060700" cy="2195195"/>
          </a:xfrm>
          <a:prstGeom prst="rect">
            <a:avLst/>
          </a:prstGeom>
        </p:spPr>
        <p:txBody>
          <a:bodyPr vert="horz" wrap="square" lIns="0" tIns="16510" rIns="0" bIns="0" rtlCol="0">
            <a:spAutoFit/>
          </a:bodyPr>
          <a:lstStyle/>
          <a:p>
            <a:pPr marL="12700">
              <a:lnSpc>
                <a:spcPct val="100000"/>
              </a:lnSpc>
              <a:spcBef>
                <a:spcPts val="130"/>
              </a:spcBef>
            </a:pPr>
            <a:r>
              <a:rPr sz="2150" b="1" spc="25" dirty="0">
                <a:latin typeface="Calibri"/>
                <a:cs typeface="Calibri"/>
              </a:rPr>
              <a:t>Observe</a:t>
            </a:r>
            <a:endParaRPr sz="2150">
              <a:latin typeface="Calibri"/>
              <a:cs typeface="Calibri"/>
            </a:endParaRPr>
          </a:p>
          <a:p>
            <a:pPr marL="12700" marR="272415">
              <a:lnSpc>
                <a:spcPct val="100000"/>
              </a:lnSpc>
              <a:spcBef>
                <a:spcPts val="50"/>
              </a:spcBef>
            </a:pPr>
            <a:r>
              <a:rPr sz="2000" spc="10" dirty="0">
                <a:latin typeface="Calibri"/>
                <a:cs typeface="Calibri"/>
              </a:rPr>
              <a:t>What </a:t>
            </a:r>
            <a:r>
              <a:rPr sz="2000" spc="5" dirty="0">
                <a:latin typeface="Calibri"/>
                <a:cs typeface="Calibri"/>
              </a:rPr>
              <a:t>do </a:t>
            </a:r>
            <a:r>
              <a:rPr sz="2000" dirty="0">
                <a:latin typeface="Calibri"/>
                <a:cs typeface="Calibri"/>
              </a:rPr>
              <a:t>you </a:t>
            </a:r>
            <a:r>
              <a:rPr sz="2000" spc="-5" dirty="0">
                <a:latin typeface="Calibri"/>
                <a:cs typeface="Calibri"/>
              </a:rPr>
              <a:t>see/hear?  </a:t>
            </a:r>
            <a:r>
              <a:rPr sz="2000" spc="10" dirty="0">
                <a:latin typeface="Calibri"/>
                <a:cs typeface="Calibri"/>
              </a:rPr>
              <a:t>How </a:t>
            </a:r>
            <a:r>
              <a:rPr sz="2000" spc="5" dirty="0">
                <a:latin typeface="Calibri"/>
                <a:cs typeface="Calibri"/>
              </a:rPr>
              <a:t>do </a:t>
            </a:r>
            <a:r>
              <a:rPr sz="2000" spc="-5" dirty="0">
                <a:latin typeface="Calibri"/>
                <a:cs typeface="Calibri"/>
              </a:rPr>
              <a:t>they</a:t>
            </a:r>
            <a:r>
              <a:rPr sz="2000" spc="-114" dirty="0">
                <a:latin typeface="Calibri"/>
                <a:cs typeface="Calibri"/>
              </a:rPr>
              <a:t> </a:t>
            </a:r>
            <a:r>
              <a:rPr sz="2000" spc="-5" dirty="0">
                <a:latin typeface="Calibri"/>
                <a:cs typeface="Calibri"/>
              </a:rPr>
              <a:t>sound/smell?  </a:t>
            </a:r>
            <a:r>
              <a:rPr sz="2000" spc="10" dirty="0">
                <a:latin typeface="Calibri"/>
                <a:cs typeface="Calibri"/>
              </a:rPr>
              <a:t>How </a:t>
            </a:r>
            <a:r>
              <a:rPr sz="2000" dirty="0">
                <a:latin typeface="Calibri"/>
                <a:cs typeface="Calibri"/>
              </a:rPr>
              <a:t>are </a:t>
            </a:r>
            <a:r>
              <a:rPr sz="2000" spc="-5" dirty="0">
                <a:latin typeface="Calibri"/>
                <a:cs typeface="Calibri"/>
              </a:rPr>
              <a:t>they </a:t>
            </a:r>
            <a:r>
              <a:rPr sz="2000" spc="5" dirty="0">
                <a:latin typeface="Calibri"/>
                <a:cs typeface="Calibri"/>
              </a:rPr>
              <a:t>the</a:t>
            </a:r>
            <a:r>
              <a:rPr sz="2000" spc="-155" dirty="0">
                <a:latin typeface="Calibri"/>
                <a:cs typeface="Calibri"/>
              </a:rPr>
              <a:t> </a:t>
            </a:r>
            <a:r>
              <a:rPr sz="2000" spc="15" dirty="0">
                <a:latin typeface="Calibri"/>
                <a:cs typeface="Calibri"/>
              </a:rPr>
              <a:t>same?</a:t>
            </a:r>
            <a:endParaRPr sz="2000">
              <a:latin typeface="Calibri"/>
              <a:cs typeface="Calibri"/>
            </a:endParaRPr>
          </a:p>
          <a:p>
            <a:pPr marL="12700" marR="5080">
              <a:lnSpc>
                <a:spcPct val="100000"/>
              </a:lnSpc>
              <a:spcBef>
                <a:spcPts val="10"/>
              </a:spcBef>
            </a:pPr>
            <a:r>
              <a:rPr sz="2000" spc="10" dirty="0">
                <a:latin typeface="Calibri"/>
                <a:cs typeface="Calibri"/>
              </a:rPr>
              <a:t>How </a:t>
            </a:r>
            <a:r>
              <a:rPr sz="2000" dirty="0">
                <a:latin typeface="Calibri"/>
                <a:cs typeface="Calibri"/>
              </a:rPr>
              <a:t>are </a:t>
            </a:r>
            <a:r>
              <a:rPr sz="2000" spc="-5" dirty="0">
                <a:latin typeface="Calibri"/>
                <a:cs typeface="Calibri"/>
              </a:rPr>
              <a:t>they </a:t>
            </a:r>
            <a:r>
              <a:rPr sz="2000" spc="-20" dirty="0">
                <a:latin typeface="Calibri"/>
                <a:cs typeface="Calibri"/>
              </a:rPr>
              <a:t>different?  </a:t>
            </a:r>
            <a:r>
              <a:rPr sz="2000" spc="10" dirty="0">
                <a:latin typeface="Calibri"/>
                <a:cs typeface="Calibri"/>
              </a:rPr>
              <a:t>What </a:t>
            </a:r>
            <a:r>
              <a:rPr sz="2000" dirty="0">
                <a:latin typeface="Calibri"/>
                <a:cs typeface="Calibri"/>
              </a:rPr>
              <a:t>happens </a:t>
            </a:r>
            <a:r>
              <a:rPr sz="2000" spc="-5" dirty="0">
                <a:latin typeface="Calibri"/>
                <a:cs typeface="Calibri"/>
              </a:rPr>
              <a:t>when </a:t>
            </a:r>
            <a:r>
              <a:rPr sz="2000" dirty="0">
                <a:latin typeface="Calibri"/>
                <a:cs typeface="Calibri"/>
              </a:rPr>
              <a:t>you</a:t>
            </a:r>
            <a:r>
              <a:rPr sz="2000" spc="-185" dirty="0">
                <a:latin typeface="Calibri"/>
                <a:cs typeface="Calibri"/>
              </a:rPr>
              <a:t> </a:t>
            </a:r>
            <a:r>
              <a:rPr sz="2000" spc="-5" dirty="0">
                <a:latin typeface="Calibri"/>
                <a:cs typeface="Calibri"/>
              </a:rPr>
              <a:t>try?  </a:t>
            </a:r>
            <a:r>
              <a:rPr sz="2000" spc="-50" dirty="0">
                <a:latin typeface="Calibri"/>
                <a:cs typeface="Calibri"/>
              </a:rPr>
              <a:t>You </a:t>
            </a:r>
            <a:r>
              <a:rPr sz="2000" spc="5" dirty="0">
                <a:latin typeface="Calibri"/>
                <a:cs typeface="Calibri"/>
              </a:rPr>
              <a:t>seem </a:t>
            </a:r>
            <a:r>
              <a:rPr sz="2000" spc="-10" dirty="0">
                <a:latin typeface="Calibri"/>
                <a:cs typeface="Calibri"/>
              </a:rPr>
              <a:t>curious</a:t>
            </a:r>
            <a:r>
              <a:rPr sz="2000" spc="50" dirty="0">
                <a:latin typeface="Calibri"/>
                <a:cs typeface="Calibri"/>
              </a:rPr>
              <a:t> </a:t>
            </a:r>
            <a:r>
              <a:rPr sz="2000" spc="5" dirty="0">
                <a:latin typeface="Calibri"/>
                <a:cs typeface="Calibri"/>
              </a:rPr>
              <a:t>about...</a:t>
            </a:r>
            <a:endParaRPr sz="2000">
              <a:latin typeface="Calibri"/>
              <a:cs typeface="Calibri"/>
            </a:endParaRPr>
          </a:p>
        </p:txBody>
      </p:sp>
      <p:sp>
        <p:nvSpPr>
          <p:cNvPr id="6" name="object 6"/>
          <p:cNvSpPr/>
          <p:nvPr/>
        </p:nvSpPr>
        <p:spPr>
          <a:xfrm>
            <a:off x="652462" y="4224401"/>
            <a:ext cx="3553460" cy="2032000"/>
          </a:xfrm>
          <a:custGeom>
            <a:avLst/>
            <a:gdLst/>
            <a:ahLst/>
            <a:cxnLst/>
            <a:rect l="l" t="t" r="r" b="b"/>
            <a:pathLst>
              <a:path w="3553460" h="2032000">
                <a:moveTo>
                  <a:pt x="2960687" y="1676336"/>
                </a:moveTo>
                <a:lnTo>
                  <a:pt x="2072449" y="1676336"/>
                </a:lnTo>
                <a:lnTo>
                  <a:pt x="3258121" y="2031606"/>
                </a:lnTo>
                <a:lnTo>
                  <a:pt x="2960687" y="1676336"/>
                </a:lnTo>
                <a:close/>
              </a:path>
              <a:path w="3553460" h="2032000">
                <a:moveTo>
                  <a:pt x="3273361" y="0"/>
                </a:moveTo>
                <a:lnTo>
                  <a:pt x="279400" y="0"/>
                </a:lnTo>
                <a:lnTo>
                  <a:pt x="234080" y="3653"/>
                </a:lnTo>
                <a:lnTo>
                  <a:pt x="191089" y="14232"/>
                </a:lnTo>
                <a:lnTo>
                  <a:pt x="151001" y="31162"/>
                </a:lnTo>
                <a:lnTo>
                  <a:pt x="114391" y="53872"/>
                </a:lnTo>
                <a:lnTo>
                  <a:pt x="81835" y="81788"/>
                </a:lnTo>
                <a:lnTo>
                  <a:pt x="53908" y="114336"/>
                </a:lnTo>
                <a:lnTo>
                  <a:pt x="31186" y="150945"/>
                </a:lnTo>
                <a:lnTo>
                  <a:pt x="14244" y="191040"/>
                </a:lnTo>
                <a:lnTo>
                  <a:pt x="3656" y="234049"/>
                </a:lnTo>
                <a:lnTo>
                  <a:pt x="0" y="279400"/>
                </a:lnTo>
                <a:lnTo>
                  <a:pt x="0" y="1396936"/>
                </a:lnTo>
                <a:lnTo>
                  <a:pt x="3656" y="1442255"/>
                </a:lnTo>
                <a:lnTo>
                  <a:pt x="14244" y="1485247"/>
                </a:lnTo>
                <a:lnTo>
                  <a:pt x="31186" y="1525335"/>
                </a:lnTo>
                <a:lnTo>
                  <a:pt x="53908" y="1561945"/>
                </a:lnTo>
                <a:lnTo>
                  <a:pt x="81835" y="1594500"/>
                </a:lnTo>
                <a:lnTo>
                  <a:pt x="114391" y="1622427"/>
                </a:lnTo>
                <a:lnTo>
                  <a:pt x="151001" y="1645149"/>
                </a:lnTo>
                <a:lnTo>
                  <a:pt x="191089" y="1662092"/>
                </a:lnTo>
                <a:lnTo>
                  <a:pt x="234080" y="1672679"/>
                </a:lnTo>
                <a:lnTo>
                  <a:pt x="279400" y="1676336"/>
                </a:lnTo>
                <a:lnTo>
                  <a:pt x="3273361" y="1676336"/>
                </a:lnTo>
                <a:lnTo>
                  <a:pt x="3318715" y="1672679"/>
                </a:lnTo>
                <a:lnTo>
                  <a:pt x="3361734" y="1662092"/>
                </a:lnTo>
                <a:lnTo>
                  <a:pt x="3401843" y="1645149"/>
                </a:lnTo>
                <a:lnTo>
                  <a:pt x="3438469" y="1622427"/>
                </a:lnTo>
                <a:lnTo>
                  <a:pt x="3471036" y="1594500"/>
                </a:lnTo>
                <a:lnTo>
                  <a:pt x="3498971" y="1561945"/>
                </a:lnTo>
                <a:lnTo>
                  <a:pt x="3521698" y="1525335"/>
                </a:lnTo>
                <a:lnTo>
                  <a:pt x="3538643" y="1485247"/>
                </a:lnTo>
                <a:lnTo>
                  <a:pt x="3549231" y="1442255"/>
                </a:lnTo>
                <a:lnTo>
                  <a:pt x="3552888" y="1396936"/>
                </a:lnTo>
                <a:lnTo>
                  <a:pt x="3552888" y="279400"/>
                </a:lnTo>
                <a:lnTo>
                  <a:pt x="3549231" y="234049"/>
                </a:lnTo>
                <a:lnTo>
                  <a:pt x="3538643" y="191040"/>
                </a:lnTo>
                <a:lnTo>
                  <a:pt x="3521698" y="150945"/>
                </a:lnTo>
                <a:lnTo>
                  <a:pt x="3498971" y="114336"/>
                </a:lnTo>
                <a:lnTo>
                  <a:pt x="3471037" y="81788"/>
                </a:lnTo>
                <a:lnTo>
                  <a:pt x="3438469" y="53872"/>
                </a:lnTo>
                <a:lnTo>
                  <a:pt x="3401843" y="31162"/>
                </a:lnTo>
                <a:lnTo>
                  <a:pt x="3361734" y="14232"/>
                </a:lnTo>
                <a:lnTo>
                  <a:pt x="3318715" y="3653"/>
                </a:lnTo>
                <a:lnTo>
                  <a:pt x="3273361" y="0"/>
                </a:lnTo>
                <a:close/>
              </a:path>
            </a:pathLst>
          </a:custGeom>
          <a:solidFill>
            <a:srgbClr val="008000">
              <a:alpha val="50195"/>
            </a:srgbClr>
          </a:solidFill>
        </p:spPr>
        <p:txBody>
          <a:bodyPr wrap="square" lIns="0" tIns="0" rIns="0" bIns="0" rtlCol="0"/>
          <a:lstStyle/>
          <a:p>
            <a:endParaRPr/>
          </a:p>
        </p:txBody>
      </p:sp>
      <p:sp>
        <p:nvSpPr>
          <p:cNvPr id="7" name="object 7"/>
          <p:cNvSpPr/>
          <p:nvPr/>
        </p:nvSpPr>
        <p:spPr>
          <a:xfrm>
            <a:off x="652462" y="4224401"/>
            <a:ext cx="3553460" cy="2032000"/>
          </a:xfrm>
          <a:custGeom>
            <a:avLst/>
            <a:gdLst/>
            <a:ahLst/>
            <a:cxnLst/>
            <a:rect l="l" t="t" r="r" b="b"/>
            <a:pathLst>
              <a:path w="3553460" h="2032000">
                <a:moveTo>
                  <a:pt x="0" y="279400"/>
                </a:moveTo>
                <a:lnTo>
                  <a:pt x="3656" y="234049"/>
                </a:lnTo>
                <a:lnTo>
                  <a:pt x="14244" y="191040"/>
                </a:lnTo>
                <a:lnTo>
                  <a:pt x="31186" y="150945"/>
                </a:lnTo>
                <a:lnTo>
                  <a:pt x="53908" y="114336"/>
                </a:lnTo>
                <a:lnTo>
                  <a:pt x="81835" y="81787"/>
                </a:lnTo>
                <a:lnTo>
                  <a:pt x="114391" y="53872"/>
                </a:lnTo>
                <a:lnTo>
                  <a:pt x="151001" y="31162"/>
                </a:lnTo>
                <a:lnTo>
                  <a:pt x="191089" y="14232"/>
                </a:lnTo>
                <a:lnTo>
                  <a:pt x="234080" y="3653"/>
                </a:lnTo>
                <a:lnTo>
                  <a:pt x="279400" y="0"/>
                </a:lnTo>
                <a:lnTo>
                  <a:pt x="2072449" y="0"/>
                </a:lnTo>
                <a:lnTo>
                  <a:pt x="2960687" y="0"/>
                </a:lnTo>
                <a:lnTo>
                  <a:pt x="3273361" y="0"/>
                </a:lnTo>
                <a:lnTo>
                  <a:pt x="3318715" y="3653"/>
                </a:lnTo>
                <a:lnTo>
                  <a:pt x="3361734" y="14232"/>
                </a:lnTo>
                <a:lnTo>
                  <a:pt x="3401843" y="31162"/>
                </a:lnTo>
                <a:lnTo>
                  <a:pt x="3438469" y="53872"/>
                </a:lnTo>
                <a:lnTo>
                  <a:pt x="3471037" y="81788"/>
                </a:lnTo>
                <a:lnTo>
                  <a:pt x="3498971" y="114336"/>
                </a:lnTo>
                <a:lnTo>
                  <a:pt x="3521698" y="150945"/>
                </a:lnTo>
                <a:lnTo>
                  <a:pt x="3538643" y="191040"/>
                </a:lnTo>
                <a:lnTo>
                  <a:pt x="3549231" y="234049"/>
                </a:lnTo>
                <a:lnTo>
                  <a:pt x="3552888" y="279400"/>
                </a:lnTo>
                <a:lnTo>
                  <a:pt x="3552888" y="977773"/>
                </a:lnTo>
                <a:lnTo>
                  <a:pt x="3552888" y="1396936"/>
                </a:lnTo>
                <a:lnTo>
                  <a:pt x="3549231" y="1442255"/>
                </a:lnTo>
                <a:lnTo>
                  <a:pt x="3538643" y="1485247"/>
                </a:lnTo>
                <a:lnTo>
                  <a:pt x="3521698" y="1525335"/>
                </a:lnTo>
                <a:lnTo>
                  <a:pt x="3498971" y="1561945"/>
                </a:lnTo>
                <a:lnTo>
                  <a:pt x="3471036" y="1594500"/>
                </a:lnTo>
                <a:lnTo>
                  <a:pt x="3438469" y="1622427"/>
                </a:lnTo>
                <a:lnTo>
                  <a:pt x="3401843" y="1645149"/>
                </a:lnTo>
                <a:lnTo>
                  <a:pt x="3361734" y="1662092"/>
                </a:lnTo>
                <a:lnTo>
                  <a:pt x="3318715" y="1672679"/>
                </a:lnTo>
                <a:lnTo>
                  <a:pt x="3273361" y="1676336"/>
                </a:lnTo>
                <a:lnTo>
                  <a:pt x="2960687" y="1676336"/>
                </a:lnTo>
                <a:lnTo>
                  <a:pt x="3258121" y="2031606"/>
                </a:lnTo>
                <a:lnTo>
                  <a:pt x="2072449" y="1676336"/>
                </a:lnTo>
                <a:lnTo>
                  <a:pt x="279400" y="1676336"/>
                </a:lnTo>
                <a:lnTo>
                  <a:pt x="234080" y="1672679"/>
                </a:lnTo>
                <a:lnTo>
                  <a:pt x="191089" y="1662092"/>
                </a:lnTo>
                <a:lnTo>
                  <a:pt x="151001" y="1645149"/>
                </a:lnTo>
                <a:lnTo>
                  <a:pt x="114391" y="1622427"/>
                </a:lnTo>
                <a:lnTo>
                  <a:pt x="81835" y="1594500"/>
                </a:lnTo>
                <a:lnTo>
                  <a:pt x="53908" y="1561945"/>
                </a:lnTo>
                <a:lnTo>
                  <a:pt x="31186" y="1525335"/>
                </a:lnTo>
                <a:lnTo>
                  <a:pt x="14244" y="1485247"/>
                </a:lnTo>
                <a:lnTo>
                  <a:pt x="3656" y="1442255"/>
                </a:lnTo>
                <a:lnTo>
                  <a:pt x="0" y="1396936"/>
                </a:lnTo>
                <a:lnTo>
                  <a:pt x="0" y="977773"/>
                </a:lnTo>
                <a:lnTo>
                  <a:pt x="0" y="279400"/>
                </a:lnTo>
                <a:close/>
              </a:path>
            </a:pathLst>
          </a:custGeom>
          <a:ln w="9534">
            <a:solidFill>
              <a:srgbClr val="4471C4"/>
            </a:solidFill>
          </a:ln>
        </p:spPr>
        <p:txBody>
          <a:bodyPr wrap="square" lIns="0" tIns="0" rIns="0" bIns="0" rtlCol="0"/>
          <a:lstStyle/>
          <a:p>
            <a:endParaRPr/>
          </a:p>
        </p:txBody>
      </p:sp>
      <p:sp>
        <p:nvSpPr>
          <p:cNvPr id="8" name="object 8"/>
          <p:cNvSpPr txBox="1"/>
          <p:nvPr/>
        </p:nvSpPr>
        <p:spPr>
          <a:xfrm>
            <a:off x="852487" y="4423092"/>
            <a:ext cx="3013710" cy="1278890"/>
          </a:xfrm>
          <a:prstGeom prst="rect">
            <a:avLst/>
          </a:prstGeom>
        </p:spPr>
        <p:txBody>
          <a:bodyPr vert="horz" wrap="square" lIns="0" tIns="15875" rIns="0" bIns="0" rtlCol="0">
            <a:spAutoFit/>
          </a:bodyPr>
          <a:lstStyle/>
          <a:p>
            <a:pPr marL="12700">
              <a:lnSpc>
                <a:spcPct val="100000"/>
              </a:lnSpc>
              <a:spcBef>
                <a:spcPts val="125"/>
              </a:spcBef>
            </a:pPr>
            <a:r>
              <a:rPr sz="2150" b="1" spc="20" dirty="0">
                <a:latin typeface="Calibri"/>
                <a:cs typeface="Calibri"/>
              </a:rPr>
              <a:t>Question</a:t>
            </a:r>
            <a:endParaRPr sz="2150">
              <a:latin typeface="Calibri"/>
              <a:cs typeface="Calibri"/>
            </a:endParaRPr>
          </a:p>
          <a:p>
            <a:pPr marL="12700" marR="5080">
              <a:lnSpc>
                <a:spcPct val="100000"/>
              </a:lnSpc>
              <a:spcBef>
                <a:spcPts val="50"/>
              </a:spcBef>
            </a:pPr>
            <a:r>
              <a:rPr sz="2000" spc="10" dirty="0">
                <a:latin typeface="Calibri"/>
                <a:cs typeface="Calibri"/>
              </a:rPr>
              <a:t>What </a:t>
            </a:r>
            <a:r>
              <a:rPr sz="2000" dirty="0">
                <a:latin typeface="Calibri"/>
                <a:cs typeface="Calibri"/>
              </a:rPr>
              <a:t>are you </a:t>
            </a:r>
            <a:r>
              <a:rPr sz="2000" spc="-10" dirty="0">
                <a:latin typeface="Calibri"/>
                <a:cs typeface="Calibri"/>
              </a:rPr>
              <a:t>curious</a:t>
            </a:r>
            <a:r>
              <a:rPr sz="2000" spc="-175" dirty="0">
                <a:latin typeface="Calibri"/>
                <a:cs typeface="Calibri"/>
              </a:rPr>
              <a:t> </a:t>
            </a:r>
            <a:r>
              <a:rPr sz="2000" dirty="0">
                <a:latin typeface="Calibri"/>
                <a:cs typeface="Calibri"/>
              </a:rPr>
              <a:t>about?  </a:t>
            </a:r>
            <a:r>
              <a:rPr sz="2000" spc="10" dirty="0">
                <a:latin typeface="Calibri"/>
                <a:cs typeface="Calibri"/>
              </a:rPr>
              <a:t>What </a:t>
            </a:r>
            <a:r>
              <a:rPr sz="2000" spc="5" dirty="0">
                <a:latin typeface="Calibri"/>
                <a:cs typeface="Calibri"/>
              </a:rPr>
              <a:t>do </a:t>
            </a:r>
            <a:r>
              <a:rPr sz="2000" dirty="0">
                <a:latin typeface="Calibri"/>
                <a:cs typeface="Calibri"/>
              </a:rPr>
              <a:t>you want </a:t>
            </a:r>
            <a:r>
              <a:rPr sz="2000" spc="10" dirty="0">
                <a:latin typeface="Calibri"/>
                <a:cs typeface="Calibri"/>
              </a:rPr>
              <a:t>to </a:t>
            </a:r>
            <a:r>
              <a:rPr sz="2000" spc="-5" dirty="0">
                <a:latin typeface="Calibri"/>
                <a:cs typeface="Calibri"/>
              </a:rPr>
              <a:t>know?  </a:t>
            </a:r>
            <a:r>
              <a:rPr sz="2000" spc="5" dirty="0">
                <a:latin typeface="Calibri"/>
                <a:cs typeface="Calibri"/>
              </a:rPr>
              <a:t>Are </a:t>
            </a:r>
            <a:r>
              <a:rPr sz="2000" dirty="0">
                <a:latin typeface="Calibri"/>
                <a:cs typeface="Calibri"/>
              </a:rPr>
              <a:t>you </a:t>
            </a:r>
            <a:r>
              <a:rPr sz="2000" spc="-10" dirty="0">
                <a:latin typeface="Calibri"/>
                <a:cs typeface="Calibri"/>
              </a:rPr>
              <a:t>wondering</a:t>
            </a:r>
            <a:r>
              <a:rPr sz="2000" spc="-70" dirty="0">
                <a:latin typeface="Calibri"/>
                <a:cs typeface="Calibri"/>
              </a:rPr>
              <a:t> </a:t>
            </a:r>
            <a:r>
              <a:rPr sz="2000" spc="15" dirty="0">
                <a:latin typeface="Calibri"/>
                <a:cs typeface="Calibri"/>
              </a:rPr>
              <a:t>if…?</a:t>
            </a:r>
            <a:endParaRPr sz="2000">
              <a:latin typeface="Calibri"/>
              <a:cs typeface="Calibri"/>
            </a:endParaRPr>
          </a:p>
        </p:txBody>
      </p:sp>
      <p:sp>
        <p:nvSpPr>
          <p:cNvPr id="9" name="object 9"/>
          <p:cNvSpPr/>
          <p:nvPr/>
        </p:nvSpPr>
        <p:spPr>
          <a:xfrm>
            <a:off x="7577201" y="1481200"/>
            <a:ext cx="3533775" cy="2159000"/>
          </a:xfrm>
          <a:custGeom>
            <a:avLst/>
            <a:gdLst/>
            <a:ahLst/>
            <a:cxnLst/>
            <a:rect l="l" t="t" r="r" b="b"/>
            <a:pathLst>
              <a:path w="3533775" h="2159000">
                <a:moveTo>
                  <a:pt x="2944749" y="1781048"/>
                </a:moveTo>
                <a:lnTo>
                  <a:pt x="2061337" y="1781048"/>
                </a:lnTo>
                <a:lnTo>
                  <a:pt x="3240531" y="2158619"/>
                </a:lnTo>
                <a:lnTo>
                  <a:pt x="2944749" y="1781048"/>
                </a:lnTo>
                <a:close/>
              </a:path>
              <a:path w="3533775" h="2159000">
                <a:moveTo>
                  <a:pt x="3236849" y="0"/>
                </a:moveTo>
                <a:lnTo>
                  <a:pt x="296799" y="0"/>
                </a:lnTo>
                <a:lnTo>
                  <a:pt x="248647" y="3883"/>
                </a:lnTo>
                <a:lnTo>
                  <a:pt x="202972" y="15127"/>
                </a:lnTo>
                <a:lnTo>
                  <a:pt x="160385" y="33120"/>
                </a:lnTo>
                <a:lnTo>
                  <a:pt x="121496" y="57253"/>
                </a:lnTo>
                <a:lnTo>
                  <a:pt x="86915" y="86915"/>
                </a:lnTo>
                <a:lnTo>
                  <a:pt x="57253" y="121496"/>
                </a:lnTo>
                <a:lnTo>
                  <a:pt x="33120" y="160385"/>
                </a:lnTo>
                <a:lnTo>
                  <a:pt x="15127" y="202972"/>
                </a:lnTo>
                <a:lnTo>
                  <a:pt x="3883" y="248647"/>
                </a:lnTo>
                <a:lnTo>
                  <a:pt x="0" y="296799"/>
                </a:lnTo>
                <a:lnTo>
                  <a:pt x="0" y="1484249"/>
                </a:lnTo>
                <a:lnTo>
                  <a:pt x="3883" y="1532400"/>
                </a:lnTo>
                <a:lnTo>
                  <a:pt x="15127" y="1578075"/>
                </a:lnTo>
                <a:lnTo>
                  <a:pt x="33120" y="1620662"/>
                </a:lnTo>
                <a:lnTo>
                  <a:pt x="57253" y="1659551"/>
                </a:lnTo>
                <a:lnTo>
                  <a:pt x="86915" y="1694132"/>
                </a:lnTo>
                <a:lnTo>
                  <a:pt x="121496" y="1723794"/>
                </a:lnTo>
                <a:lnTo>
                  <a:pt x="160385" y="1747927"/>
                </a:lnTo>
                <a:lnTo>
                  <a:pt x="202972" y="1765920"/>
                </a:lnTo>
                <a:lnTo>
                  <a:pt x="248647" y="1777164"/>
                </a:lnTo>
                <a:lnTo>
                  <a:pt x="296799" y="1781048"/>
                </a:lnTo>
                <a:lnTo>
                  <a:pt x="3236849" y="1781048"/>
                </a:lnTo>
                <a:lnTo>
                  <a:pt x="3285004" y="1777164"/>
                </a:lnTo>
                <a:lnTo>
                  <a:pt x="3330688" y="1765920"/>
                </a:lnTo>
                <a:lnTo>
                  <a:pt x="3373290" y="1747927"/>
                </a:lnTo>
                <a:lnTo>
                  <a:pt x="3412196" y="1723794"/>
                </a:lnTo>
                <a:lnTo>
                  <a:pt x="3446795" y="1694132"/>
                </a:lnTo>
                <a:lnTo>
                  <a:pt x="3476476" y="1659551"/>
                </a:lnTo>
                <a:lnTo>
                  <a:pt x="3500626" y="1620662"/>
                </a:lnTo>
                <a:lnTo>
                  <a:pt x="3518634" y="1578075"/>
                </a:lnTo>
                <a:lnTo>
                  <a:pt x="3529887" y="1532400"/>
                </a:lnTo>
                <a:lnTo>
                  <a:pt x="3533775" y="1484249"/>
                </a:lnTo>
                <a:lnTo>
                  <a:pt x="3533775" y="296799"/>
                </a:lnTo>
                <a:lnTo>
                  <a:pt x="3529887" y="248647"/>
                </a:lnTo>
                <a:lnTo>
                  <a:pt x="3518634" y="202972"/>
                </a:lnTo>
                <a:lnTo>
                  <a:pt x="3500626" y="160385"/>
                </a:lnTo>
                <a:lnTo>
                  <a:pt x="3476476" y="121496"/>
                </a:lnTo>
                <a:lnTo>
                  <a:pt x="3446795" y="86915"/>
                </a:lnTo>
                <a:lnTo>
                  <a:pt x="3412196" y="57253"/>
                </a:lnTo>
                <a:lnTo>
                  <a:pt x="3373290" y="33120"/>
                </a:lnTo>
                <a:lnTo>
                  <a:pt x="3330688" y="15127"/>
                </a:lnTo>
                <a:lnTo>
                  <a:pt x="3285004" y="3883"/>
                </a:lnTo>
                <a:lnTo>
                  <a:pt x="3236849" y="0"/>
                </a:lnTo>
                <a:close/>
              </a:path>
            </a:pathLst>
          </a:custGeom>
          <a:solidFill>
            <a:srgbClr val="0F8040">
              <a:alpha val="50195"/>
            </a:srgbClr>
          </a:solidFill>
        </p:spPr>
        <p:txBody>
          <a:bodyPr wrap="square" lIns="0" tIns="0" rIns="0" bIns="0" rtlCol="0"/>
          <a:lstStyle/>
          <a:p>
            <a:endParaRPr/>
          </a:p>
        </p:txBody>
      </p:sp>
      <p:sp>
        <p:nvSpPr>
          <p:cNvPr id="10" name="object 10"/>
          <p:cNvSpPr/>
          <p:nvPr/>
        </p:nvSpPr>
        <p:spPr>
          <a:xfrm>
            <a:off x="7577201" y="1481200"/>
            <a:ext cx="3533775" cy="2159000"/>
          </a:xfrm>
          <a:custGeom>
            <a:avLst/>
            <a:gdLst/>
            <a:ahLst/>
            <a:cxnLst/>
            <a:rect l="l" t="t" r="r" b="b"/>
            <a:pathLst>
              <a:path w="3533775" h="2159000">
                <a:moveTo>
                  <a:pt x="0" y="296799"/>
                </a:moveTo>
                <a:lnTo>
                  <a:pt x="3883" y="248647"/>
                </a:lnTo>
                <a:lnTo>
                  <a:pt x="15127" y="202972"/>
                </a:lnTo>
                <a:lnTo>
                  <a:pt x="33120" y="160385"/>
                </a:lnTo>
                <a:lnTo>
                  <a:pt x="57253" y="121496"/>
                </a:lnTo>
                <a:lnTo>
                  <a:pt x="86915" y="86915"/>
                </a:lnTo>
                <a:lnTo>
                  <a:pt x="121496" y="57253"/>
                </a:lnTo>
                <a:lnTo>
                  <a:pt x="160385" y="33120"/>
                </a:lnTo>
                <a:lnTo>
                  <a:pt x="202972" y="15127"/>
                </a:lnTo>
                <a:lnTo>
                  <a:pt x="248647" y="3883"/>
                </a:lnTo>
                <a:lnTo>
                  <a:pt x="296799" y="0"/>
                </a:lnTo>
                <a:lnTo>
                  <a:pt x="2061337" y="0"/>
                </a:lnTo>
                <a:lnTo>
                  <a:pt x="2944749" y="0"/>
                </a:lnTo>
                <a:lnTo>
                  <a:pt x="3236849" y="0"/>
                </a:lnTo>
                <a:lnTo>
                  <a:pt x="3285004" y="3883"/>
                </a:lnTo>
                <a:lnTo>
                  <a:pt x="3330688" y="15127"/>
                </a:lnTo>
                <a:lnTo>
                  <a:pt x="3373290" y="33120"/>
                </a:lnTo>
                <a:lnTo>
                  <a:pt x="3412196" y="57253"/>
                </a:lnTo>
                <a:lnTo>
                  <a:pt x="3446795" y="86915"/>
                </a:lnTo>
                <a:lnTo>
                  <a:pt x="3476476" y="121496"/>
                </a:lnTo>
                <a:lnTo>
                  <a:pt x="3500626" y="160385"/>
                </a:lnTo>
                <a:lnTo>
                  <a:pt x="3518634" y="202972"/>
                </a:lnTo>
                <a:lnTo>
                  <a:pt x="3529887" y="248647"/>
                </a:lnTo>
                <a:lnTo>
                  <a:pt x="3533775" y="296799"/>
                </a:lnTo>
                <a:lnTo>
                  <a:pt x="3533775" y="1038987"/>
                </a:lnTo>
                <a:lnTo>
                  <a:pt x="3533775" y="1484249"/>
                </a:lnTo>
                <a:lnTo>
                  <a:pt x="3529887" y="1532400"/>
                </a:lnTo>
                <a:lnTo>
                  <a:pt x="3518634" y="1578075"/>
                </a:lnTo>
                <a:lnTo>
                  <a:pt x="3500626" y="1620662"/>
                </a:lnTo>
                <a:lnTo>
                  <a:pt x="3476476" y="1659551"/>
                </a:lnTo>
                <a:lnTo>
                  <a:pt x="3446795" y="1694132"/>
                </a:lnTo>
                <a:lnTo>
                  <a:pt x="3412196" y="1723794"/>
                </a:lnTo>
                <a:lnTo>
                  <a:pt x="3373290" y="1747927"/>
                </a:lnTo>
                <a:lnTo>
                  <a:pt x="3330688" y="1765920"/>
                </a:lnTo>
                <a:lnTo>
                  <a:pt x="3285004" y="1777164"/>
                </a:lnTo>
                <a:lnTo>
                  <a:pt x="3236849" y="1781048"/>
                </a:lnTo>
                <a:lnTo>
                  <a:pt x="2944749" y="1781048"/>
                </a:lnTo>
                <a:lnTo>
                  <a:pt x="3240531" y="2158619"/>
                </a:lnTo>
                <a:lnTo>
                  <a:pt x="2061337" y="1781048"/>
                </a:lnTo>
                <a:lnTo>
                  <a:pt x="296799" y="1781048"/>
                </a:lnTo>
                <a:lnTo>
                  <a:pt x="248647" y="1777164"/>
                </a:lnTo>
                <a:lnTo>
                  <a:pt x="202972" y="1765920"/>
                </a:lnTo>
                <a:lnTo>
                  <a:pt x="160385" y="1747927"/>
                </a:lnTo>
                <a:lnTo>
                  <a:pt x="121496" y="1723794"/>
                </a:lnTo>
                <a:lnTo>
                  <a:pt x="86915" y="1694132"/>
                </a:lnTo>
                <a:lnTo>
                  <a:pt x="57253" y="1659551"/>
                </a:lnTo>
                <a:lnTo>
                  <a:pt x="33120" y="1620662"/>
                </a:lnTo>
                <a:lnTo>
                  <a:pt x="15127" y="1578075"/>
                </a:lnTo>
                <a:lnTo>
                  <a:pt x="3883" y="1532400"/>
                </a:lnTo>
                <a:lnTo>
                  <a:pt x="0" y="1484249"/>
                </a:lnTo>
                <a:lnTo>
                  <a:pt x="0" y="1038987"/>
                </a:lnTo>
                <a:lnTo>
                  <a:pt x="0" y="296799"/>
                </a:lnTo>
                <a:close/>
              </a:path>
            </a:pathLst>
          </a:custGeom>
          <a:ln w="9534">
            <a:solidFill>
              <a:srgbClr val="4471C4"/>
            </a:solidFill>
          </a:ln>
        </p:spPr>
        <p:txBody>
          <a:bodyPr wrap="square" lIns="0" tIns="0" rIns="0" bIns="0" rtlCol="0"/>
          <a:lstStyle/>
          <a:p>
            <a:endParaRPr/>
          </a:p>
        </p:txBody>
      </p:sp>
      <p:sp>
        <p:nvSpPr>
          <p:cNvPr id="11" name="object 11"/>
          <p:cNvSpPr txBox="1"/>
          <p:nvPr/>
        </p:nvSpPr>
        <p:spPr>
          <a:xfrm>
            <a:off x="7741666" y="1581848"/>
            <a:ext cx="3308350" cy="1583690"/>
          </a:xfrm>
          <a:prstGeom prst="rect">
            <a:avLst/>
          </a:prstGeom>
        </p:spPr>
        <p:txBody>
          <a:bodyPr vert="horz" wrap="square" lIns="0" tIns="15875" rIns="0" bIns="0" rtlCol="0">
            <a:spAutoFit/>
          </a:bodyPr>
          <a:lstStyle/>
          <a:p>
            <a:pPr marL="12700">
              <a:lnSpc>
                <a:spcPct val="100000"/>
              </a:lnSpc>
              <a:spcBef>
                <a:spcPts val="125"/>
              </a:spcBef>
            </a:pPr>
            <a:r>
              <a:rPr sz="2150" b="1" spc="5" dirty="0">
                <a:latin typeface="Calibri"/>
                <a:cs typeface="Calibri"/>
              </a:rPr>
              <a:t>Predict</a:t>
            </a:r>
            <a:endParaRPr sz="2150">
              <a:latin typeface="Calibri"/>
              <a:cs typeface="Calibri"/>
            </a:endParaRPr>
          </a:p>
          <a:p>
            <a:pPr marL="12700">
              <a:lnSpc>
                <a:spcPct val="100000"/>
              </a:lnSpc>
              <a:spcBef>
                <a:spcPts val="50"/>
              </a:spcBef>
            </a:pPr>
            <a:r>
              <a:rPr sz="2000" spc="10" dirty="0">
                <a:latin typeface="Calibri"/>
                <a:cs typeface="Calibri"/>
              </a:rPr>
              <a:t>What </a:t>
            </a:r>
            <a:r>
              <a:rPr sz="2000" spc="5" dirty="0">
                <a:latin typeface="Calibri"/>
                <a:cs typeface="Calibri"/>
              </a:rPr>
              <a:t>do </a:t>
            </a:r>
            <a:r>
              <a:rPr sz="2000" dirty="0">
                <a:latin typeface="Calibri"/>
                <a:cs typeface="Calibri"/>
              </a:rPr>
              <a:t>you think </a:t>
            </a:r>
            <a:r>
              <a:rPr sz="2000" spc="-10" dirty="0">
                <a:latin typeface="Calibri"/>
                <a:cs typeface="Calibri"/>
              </a:rPr>
              <a:t>will</a:t>
            </a:r>
            <a:r>
              <a:rPr sz="2000" spc="-185" dirty="0">
                <a:latin typeface="Calibri"/>
                <a:cs typeface="Calibri"/>
              </a:rPr>
              <a:t> </a:t>
            </a:r>
            <a:r>
              <a:rPr sz="2000" dirty="0">
                <a:latin typeface="Calibri"/>
                <a:cs typeface="Calibri"/>
              </a:rPr>
              <a:t>happen?</a:t>
            </a:r>
            <a:endParaRPr sz="2000">
              <a:latin typeface="Calibri"/>
              <a:cs typeface="Calibri"/>
            </a:endParaRPr>
          </a:p>
          <a:p>
            <a:pPr marL="12700">
              <a:lnSpc>
                <a:spcPct val="100000"/>
              </a:lnSpc>
            </a:pPr>
            <a:r>
              <a:rPr sz="2000" spc="5" dirty="0">
                <a:latin typeface="Calibri"/>
                <a:cs typeface="Calibri"/>
              </a:rPr>
              <a:t>What </a:t>
            </a:r>
            <a:r>
              <a:rPr sz="2000" dirty="0">
                <a:latin typeface="Calibri"/>
                <a:cs typeface="Calibri"/>
              </a:rPr>
              <a:t>are </a:t>
            </a:r>
            <a:r>
              <a:rPr sz="2000" spc="-5" dirty="0">
                <a:latin typeface="Calibri"/>
                <a:cs typeface="Calibri"/>
              </a:rPr>
              <a:t>your</a:t>
            </a:r>
            <a:r>
              <a:rPr sz="2000" spc="-165" dirty="0">
                <a:latin typeface="Calibri"/>
                <a:cs typeface="Calibri"/>
              </a:rPr>
              <a:t> </a:t>
            </a:r>
            <a:r>
              <a:rPr sz="2000" spc="-10" dirty="0">
                <a:latin typeface="Calibri"/>
                <a:cs typeface="Calibri"/>
              </a:rPr>
              <a:t>predictions?</a:t>
            </a:r>
            <a:endParaRPr sz="2000">
              <a:latin typeface="Calibri"/>
              <a:cs typeface="Calibri"/>
            </a:endParaRPr>
          </a:p>
          <a:p>
            <a:pPr marL="12700" marR="843280">
              <a:lnSpc>
                <a:spcPct val="100000"/>
              </a:lnSpc>
              <a:spcBef>
                <a:spcPts val="5"/>
              </a:spcBef>
            </a:pPr>
            <a:r>
              <a:rPr sz="2000" spc="10" dirty="0">
                <a:latin typeface="Calibri"/>
                <a:cs typeface="Calibri"/>
              </a:rPr>
              <a:t>Why </a:t>
            </a:r>
            <a:r>
              <a:rPr sz="2000" spc="5" dirty="0">
                <a:latin typeface="Calibri"/>
                <a:cs typeface="Calibri"/>
              </a:rPr>
              <a:t>do </a:t>
            </a:r>
            <a:r>
              <a:rPr sz="2000" dirty="0">
                <a:latin typeface="Calibri"/>
                <a:cs typeface="Calibri"/>
              </a:rPr>
              <a:t>you think</a:t>
            </a:r>
            <a:r>
              <a:rPr sz="2000" spc="-250" dirty="0">
                <a:latin typeface="Calibri"/>
                <a:cs typeface="Calibri"/>
              </a:rPr>
              <a:t> </a:t>
            </a:r>
            <a:r>
              <a:rPr sz="2000" spc="5" dirty="0">
                <a:latin typeface="Calibri"/>
                <a:cs typeface="Calibri"/>
              </a:rPr>
              <a:t>that?  </a:t>
            </a:r>
            <a:r>
              <a:rPr sz="2000" spc="10" dirty="0">
                <a:latin typeface="Calibri"/>
                <a:cs typeface="Calibri"/>
              </a:rPr>
              <a:t>How </a:t>
            </a:r>
            <a:r>
              <a:rPr sz="2000" spc="-10" dirty="0">
                <a:latin typeface="Calibri"/>
                <a:cs typeface="Calibri"/>
              </a:rPr>
              <a:t>could </a:t>
            </a:r>
            <a:r>
              <a:rPr sz="2000" dirty="0">
                <a:latin typeface="Calibri"/>
                <a:cs typeface="Calibri"/>
              </a:rPr>
              <a:t>we </a:t>
            </a:r>
            <a:r>
              <a:rPr sz="2000" spc="-5" dirty="0">
                <a:latin typeface="Calibri"/>
                <a:cs typeface="Calibri"/>
              </a:rPr>
              <a:t>find</a:t>
            </a:r>
            <a:r>
              <a:rPr sz="2000" spc="-145" dirty="0">
                <a:latin typeface="Calibri"/>
                <a:cs typeface="Calibri"/>
              </a:rPr>
              <a:t> </a:t>
            </a:r>
            <a:r>
              <a:rPr sz="2000" dirty="0">
                <a:latin typeface="Calibri"/>
                <a:cs typeface="Calibri"/>
              </a:rPr>
              <a:t>out?</a:t>
            </a:r>
            <a:endParaRPr sz="2000">
              <a:latin typeface="Calibri"/>
              <a:cs typeface="Calibri"/>
            </a:endParaRPr>
          </a:p>
        </p:txBody>
      </p:sp>
      <p:sp>
        <p:nvSpPr>
          <p:cNvPr id="12" name="object 12"/>
          <p:cNvSpPr/>
          <p:nvPr/>
        </p:nvSpPr>
        <p:spPr>
          <a:xfrm>
            <a:off x="4491101" y="2605151"/>
            <a:ext cx="2724150" cy="3352165"/>
          </a:xfrm>
          <a:custGeom>
            <a:avLst/>
            <a:gdLst/>
            <a:ahLst/>
            <a:cxnLst/>
            <a:rect l="l" t="t" r="r" b="b"/>
            <a:pathLst>
              <a:path w="2724150" h="3352165">
                <a:moveTo>
                  <a:pt x="2270125" y="2695448"/>
                </a:moveTo>
                <a:lnTo>
                  <a:pt x="1589024" y="2695448"/>
                </a:lnTo>
                <a:lnTo>
                  <a:pt x="1645285" y="3351707"/>
                </a:lnTo>
                <a:lnTo>
                  <a:pt x="2270125" y="2695448"/>
                </a:lnTo>
                <a:close/>
              </a:path>
              <a:path w="2724150" h="3352165">
                <a:moveTo>
                  <a:pt x="2274824" y="0"/>
                </a:moveTo>
                <a:lnTo>
                  <a:pt x="449199" y="0"/>
                </a:lnTo>
                <a:lnTo>
                  <a:pt x="400241" y="2634"/>
                </a:lnTo>
                <a:lnTo>
                  <a:pt x="352813" y="10357"/>
                </a:lnTo>
                <a:lnTo>
                  <a:pt x="307189" y="22893"/>
                </a:lnTo>
                <a:lnTo>
                  <a:pt x="263643" y="39969"/>
                </a:lnTo>
                <a:lnTo>
                  <a:pt x="222447" y="61312"/>
                </a:lnTo>
                <a:lnTo>
                  <a:pt x="183876" y="86648"/>
                </a:lnTo>
                <a:lnTo>
                  <a:pt x="148204" y="115703"/>
                </a:lnTo>
                <a:lnTo>
                  <a:pt x="115703" y="148204"/>
                </a:lnTo>
                <a:lnTo>
                  <a:pt x="86648" y="183876"/>
                </a:lnTo>
                <a:lnTo>
                  <a:pt x="61312" y="222447"/>
                </a:lnTo>
                <a:lnTo>
                  <a:pt x="39969" y="263643"/>
                </a:lnTo>
                <a:lnTo>
                  <a:pt x="22893" y="307189"/>
                </a:lnTo>
                <a:lnTo>
                  <a:pt x="10357" y="352813"/>
                </a:lnTo>
                <a:lnTo>
                  <a:pt x="2634" y="400241"/>
                </a:lnTo>
                <a:lnTo>
                  <a:pt x="0" y="449199"/>
                </a:lnTo>
                <a:lnTo>
                  <a:pt x="0" y="2246122"/>
                </a:lnTo>
                <a:lnTo>
                  <a:pt x="2634" y="2295081"/>
                </a:lnTo>
                <a:lnTo>
                  <a:pt x="10357" y="2342513"/>
                </a:lnTo>
                <a:lnTo>
                  <a:pt x="22893" y="2388144"/>
                </a:lnTo>
                <a:lnTo>
                  <a:pt x="39969" y="2431700"/>
                </a:lnTo>
                <a:lnTo>
                  <a:pt x="61312" y="2472906"/>
                </a:lnTo>
                <a:lnTo>
                  <a:pt x="86648" y="2511489"/>
                </a:lnTo>
                <a:lnTo>
                  <a:pt x="115703" y="2547174"/>
                </a:lnTo>
                <a:lnTo>
                  <a:pt x="148204" y="2579687"/>
                </a:lnTo>
                <a:lnTo>
                  <a:pt x="183876" y="2608754"/>
                </a:lnTo>
                <a:lnTo>
                  <a:pt x="222447" y="2634102"/>
                </a:lnTo>
                <a:lnTo>
                  <a:pt x="263643" y="2655455"/>
                </a:lnTo>
                <a:lnTo>
                  <a:pt x="307189" y="2672541"/>
                </a:lnTo>
                <a:lnTo>
                  <a:pt x="352813" y="2685084"/>
                </a:lnTo>
                <a:lnTo>
                  <a:pt x="400241" y="2692811"/>
                </a:lnTo>
                <a:lnTo>
                  <a:pt x="449199" y="2695448"/>
                </a:lnTo>
                <a:lnTo>
                  <a:pt x="2274824" y="2695448"/>
                </a:lnTo>
                <a:lnTo>
                  <a:pt x="2323783" y="2692811"/>
                </a:lnTo>
                <a:lnTo>
                  <a:pt x="2371215" y="2685084"/>
                </a:lnTo>
                <a:lnTo>
                  <a:pt x="2416846" y="2672541"/>
                </a:lnTo>
                <a:lnTo>
                  <a:pt x="2460402" y="2655455"/>
                </a:lnTo>
                <a:lnTo>
                  <a:pt x="2501608" y="2634102"/>
                </a:lnTo>
                <a:lnTo>
                  <a:pt x="2540191" y="2608754"/>
                </a:lnTo>
                <a:lnTo>
                  <a:pt x="2575876" y="2579687"/>
                </a:lnTo>
                <a:lnTo>
                  <a:pt x="2608389" y="2547174"/>
                </a:lnTo>
                <a:lnTo>
                  <a:pt x="2637456" y="2511489"/>
                </a:lnTo>
                <a:lnTo>
                  <a:pt x="2662804" y="2472906"/>
                </a:lnTo>
                <a:lnTo>
                  <a:pt x="2684157" y="2431700"/>
                </a:lnTo>
                <a:lnTo>
                  <a:pt x="2701243" y="2388144"/>
                </a:lnTo>
                <a:lnTo>
                  <a:pt x="2713786" y="2342513"/>
                </a:lnTo>
                <a:lnTo>
                  <a:pt x="2721513" y="2295081"/>
                </a:lnTo>
                <a:lnTo>
                  <a:pt x="2724150" y="2246122"/>
                </a:lnTo>
                <a:lnTo>
                  <a:pt x="2724150" y="449199"/>
                </a:lnTo>
                <a:lnTo>
                  <a:pt x="2721513" y="400241"/>
                </a:lnTo>
                <a:lnTo>
                  <a:pt x="2713786" y="352813"/>
                </a:lnTo>
                <a:lnTo>
                  <a:pt x="2701243" y="307189"/>
                </a:lnTo>
                <a:lnTo>
                  <a:pt x="2684157" y="263643"/>
                </a:lnTo>
                <a:lnTo>
                  <a:pt x="2662804" y="222447"/>
                </a:lnTo>
                <a:lnTo>
                  <a:pt x="2637456" y="183876"/>
                </a:lnTo>
                <a:lnTo>
                  <a:pt x="2608389" y="148204"/>
                </a:lnTo>
                <a:lnTo>
                  <a:pt x="2575876" y="115703"/>
                </a:lnTo>
                <a:lnTo>
                  <a:pt x="2540191" y="86648"/>
                </a:lnTo>
                <a:lnTo>
                  <a:pt x="2501608" y="61312"/>
                </a:lnTo>
                <a:lnTo>
                  <a:pt x="2460402" y="39969"/>
                </a:lnTo>
                <a:lnTo>
                  <a:pt x="2416846" y="22893"/>
                </a:lnTo>
                <a:lnTo>
                  <a:pt x="2371215" y="10357"/>
                </a:lnTo>
                <a:lnTo>
                  <a:pt x="2323783" y="2634"/>
                </a:lnTo>
                <a:lnTo>
                  <a:pt x="2274824" y="0"/>
                </a:lnTo>
                <a:close/>
              </a:path>
            </a:pathLst>
          </a:custGeom>
          <a:solidFill>
            <a:srgbClr val="CCFFCC">
              <a:alpha val="50195"/>
            </a:srgbClr>
          </a:solidFill>
        </p:spPr>
        <p:txBody>
          <a:bodyPr wrap="square" lIns="0" tIns="0" rIns="0" bIns="0" rtlCol="0"/>
          <a:lstStyle/>
          <a:p>
            <a:endParaRPr/>
          </a:p>
        </p:txBody>
      </p:sp>
      <p:sp>
        <p:nvSpPr>
          <p:cNvPr id="13" name="object 13"/>
          <p:cNvSpPr/>
          <p:nvPr/>
        </p:nvSpPr>
        <p:spPr>
          <a:xfrm>
            <a:off x="4491101" y="2605151"/>
            <a:ext cx="2724150" cy="3352165"/>
          </a:xfrm>
          <a:custGeom>
            <a:avLst/>
            <a:gdLst/>
            <a:ahLst/>
            <a:cxnLst/>
            <a:rect l="l" t="t" r="r" b="b"/>
            <a:pathLst>
              <a:path w="2724150" h="3352165">
                <a:moveTo>
                  <a:pt x="0" y="449199"/>
                </a:moveTo>
                <a:lnTo>
                  <a:pt x="2634" y="400241"/>
                </a:lnTo>
                <a:lnTo>
                  <a:pt x="10357" y="352813"/>
                </a:lnTo>
                <a:lnTo>
                  <a:pt x="22893" y="307189"/>
                </a:lnTo>
                <a:lnTo>
                  <a:pt x="39969" y="263643"/>
                </a:lnTo>
                <a:lnTo>
                  <a:pt x="61312" y="222447"/>
                </a:lnTo>
                <a:lnTo>
                  <a:pt x="86648" y="183876"/>
                </a:lnTo>
                <a:lnTo>
                  <a:pt x="115703" y="148204"/>
                </a:lnTo>
                <a:lnTo>
                  <a:pt x="148204" y="115703"/>
                </a:lnTo>
                <a:lnTo>
                  <a:pt x="183876" y="86648"/>
                </a:lnTo>
                <a:lnTo>
                  <a:pt x="222447" y="61312"/>
                </a:lnTo>
                <a:lnTo>
                  <a:pt x="263643" y="39969"/>
                </a:lnTo>
                <a:lnTo>
                  <a:pt x="307189" y="22893"/>
                </a:lnTo>
                <a:lnTo>
                  <a:pt x="352813" y="10357"/>
                </a:lnTo>
                <a:lnTo>
                  <a:pt x="400241" y="2634"/>
                </a:lnTo>
                <a:lnTo>
                  <a:pt x="449199" y="0"/>
                </a:lnTo>
                <a:lnTo>
                  <a:pt x="1589024" y="0"/>
                </a:lnTo>
                <a:lnTo>
                  <a:pt x="2270125" y="0"/>
                </a:lnTo>
                <a:lnTo>
                  <a:pt x="2274824" y="0"/>
                </a:lnTo>
                <a:lnTo>
                  <a:pt x="2323783" y="2634"/>
                </a:lnTo>
                <a:lnTo>
                  <a:pt x="2371215" y="10357"/>
                </a:lnTo>
                <a:lnTo>
                  <a:pt x="2416846" y="22893"/>
                </a:lnTo>
                <a:lnTo>
                  <a:pt x="2460402" y="39969"/>
                </a:lnTo>
                <a:lnTo>
                  <a:pt x="2501608" y="61312"/>
                </a:lnTo>
                <a:lnTo>
                  <a:pt x="2540191" y="86648"/>
                </a:lnTo>
                <a:lnTo>
                  <a:pt x="2575876" y="115703"/>
                </a:lnTo>
                <a:lnTo>
                  <a:pt x="2608389" y="148204"/>
                </a:lnTo>
                <a:lnTo>
                  <a:pt x="2637456" y="183876"/>
                </a:lnTo>
                <a:lnTo>
                  <a:pt x="2662804" y="222447"/>
                </a:lnTo>
                <a:lnTo>
                  <a:pt x="2684157" y="263643"/>
                </a:lnTo>
                <a:lnTo>
                  <a:pt x="2701243" y="307189"/>
                </a:lnTo>
                <a:lnTo>
                  <a:pt x="2713786" y="352813"/>
                </a:lnTo>
                <a:lnTo>
                  <a:pt x="2721513" y="400241"/>
                </a:lnTo>
                <a:lnTo>
                  <a:pt x="2724150" y="449199"/>
                </a:lnTo>
                <a:lnTo>
                  <a:pt x="2724150" y="1572260"/>
                </a:lnTo>
                <a:lnTo>
                  <a:pt x="2724150" y="2246122"/>
                </a:lnTo>
                <a:lnTo>
                  <a:pt x="2721513" y="2295081"/>
                </a:lnTo>
                <a:lnTo>
                  <a:pt x="2713786" y="2342513"/>
                </a:lnTo>
                <a:lnTo>
                  <a:pt x="2701243" y="2388144"/>
                </a:lnTo>
                <a:lnTo>
                  <a:pt x="2684157" y="2431700"/>
                </a:lnTo>
                <a:lnTo>
                  <a:pt x="2662804" y="2472906"/>
                </a:lnTo>
                <a:lnTo>
                  <a:pt x="2637456" y="2511489"/>
                </a:lnTo>
                <a:lnTo>
                  <a:pt x="2608389" y="2547174"/>
                </a:lnTo>
                <a:lnTo>
                  <a:pt x="2575876" y="2579687"/>
                </a:lnTo>
                <a:lnTo>
                  <a:pt x="2540191" y="2608754"/>
                </a:lnTo>
                <a:lnTo>
                  <a:pt x="2501608" y="2634102"/>
                </a:lnTo>
                <a:lnTo>
                  <a:pt x="2460402" y="2655455"/>
                </a:lnTo>
                <a:lnTo>
                  <a:pt x="2416846" y="2672541"/>
                </a:lnTo>
                <a:lnTo>
                  <a:pt x="2371215" y="2685084"/>
                </a:lnTo>
                <a:lnTo>
                  <a:pt x="2323783" y="2692811"/>
                </a:lnTo>
                <a:lnTo>
                  <a:pt x="2274824" y="2695448"/>
                </a:lnTo>
                <a:lnTo>
                  <a:pt x="2270125" y="2695448"/>
                </a:lnTo>
                <a:lnTo>
                  <a:pt x="1645285" y="3351707"/>
                </a:lnTo>
                <a:lnTo>
                  <a:pt x="1589024" y="2695448"/>
                </a:lnTo>
                <a:lnTo>
                  <a:pt x="449199" y="2695448"/>
                </a:lnTo>
                <a:lnTo>
                  <a:pt x="400241" y="2692811"/>
                </a:lnTo>
                <a:lnTo>
                  <a:pt x="352813" y="2685084"/>
                </a:lnTo>
                <a:lnTo>
                  <a:pt x="307189" y="2672541"/>
                </a:lnTo>
                <a:lnTo>
                  <a:pt x="263643" y="2655455"/>
                </a:lnTo>
                <a:lnTo>
                  <a:pt x="222447" y="2634102"/>
                </a:lnTo>
                <a:lnTo>
                  <a:pt x="183876" y="2608754"/>
                </a:lnTo>
                <a:lnTo>
                  <a:pt x="148204" y="2579687"/>
                </a:lnTo>
                <a:lnTo>
                  <a:pt x="115703" y="2547174"/>
                </a:lnTo>
                <a:lnTo>
                  <a:pt x="86648" y="2511489"/>
                </a:lnTo>
                <a:lnTo>
                  <a:pt x="61312" y="2472906"/>
                </a:lnTo>
                <a:lnTo>
                  <a:pt x="39969" y="2431700"/>
                </a:lnTo>
                <a:lnTo>
                  <a:pt x="22893" y="2388144"/>
                </a:lnTo>
                <a:lnTo>
                  <a:pt x="10357" y="2342513"/>
                </a:lnTo>
                <a:lnTo>
                  <a:pt x="2634" y="2295081"/>
                </a:lnTo>
                <a:lnTo>
                  <a:pt x="0" y="2246122"/>
                </a:lnTo>
                <a:lnTo>
                  <a:pt x="0" y="1572260"/>
                </a:lnTo>
                <a:lnTo>
                  <a:pt x="0" y="449199"/>
                </a:lnTo>
                <a:close/>
              </a:path>
            </a:pathLst>
          </a:custGeom>
          <a:ln w="9534">
            <a:solidFill>
              <a:srgbClr val="4471C4"/>
            </a:solidFill>
          </a:ln>
        </p:spPr>
        <p:txBody>
          <a:bodyPr wrap="square" lIns="0" tIns="0" rIns="0" bIns="0" rtlCol="0"/>
          <a:lstStyle/>
          <a:p>
            <a:endParaRPr/>
          </a:p>
        </p:txBody>
      </p:sp>
      <p:sp>
        <p:nvSpPr>
          <p:cNvPr id="14" name="object 14"/>
          <p:cNvSpPr txBox="1"/>
          <p:nvPr/>
        </p:nvSpPr>
        <p:spPr>
          <a:xfrm>
            <a:off x="4647565" y="2957512"/>
            <a:ext cx="2490470" cy="1889125"/>
          </a:xfrm>
          <a:prstGeom prst="rect">
            <a:avLst/>
          </a:prstGeom>
        </p:spPr>
        <p:txBody>
          <a:bodyPr vert="horz" wrap="square" lIns="0" tIns="15875" rIns="0" bIns="0" rtlCol="0">
            <a:spAutoFit/>
          </a:bodyPr>
          <a:lstStyle/>
          <a:p>
            <a:pPr marL="12700">
              <a:lnSpc>
                <a:spcPct val="100000"/>
              </a:lnSpc>
              <a:spcBef>
                <a:spcPts val="125"/>
              </a:spcBef>
            </a:pPr>
            <a:r>
              <a:rPr sz="2150" b="1" spc="5" dirty="0">
                <a:latin typeface="Calibri"/>
                <a:cs typeface="Calibri"/>
              </a:rPr>
              <a:t>Explore </a:t>
            </a:r>
            <a:r>
              <a:rPr sz="2150" b="1" spc="10" dirty="0">
                <a:latin typeface="Calibri"/>
                <a:cs typeface="Calibri"/>
              </a:rPr>
              <a:t>/</a:t>
            </a:r>
            <a:r>
              <a:rPr sz="2150" b="1" spc="95" dirty="0">
                <a:latin typeface="Calibri"/>
                <a:cs typeface="Calibri"/>
              </a:rPr>
              <a:t> </a:t>
            </a:r>
            <a:r>
              <a:rPr sz="2150" b="1" spc="15" dirty="0">
                <a:latin typeface="Calibri"/>
                <a:cs typeface="Calibri"/>
              </a:rPr>
              <a:t>Experiment</a:t>
            </a:r>
            <a:endParaRPr sz="2150">
              <a:latin typeface="Calibri"/>
              <a:cs typeface="Calibri"/>
            </a:endParaRPr>
          </a:p>
          <a:p>
            <a:pPr marL="12700" marR="330835">
              <a:lnSpc>
                <a:spcPct val="100000"/>
              </a:lnSpc>
              <a:spcBef>
                <a:spcPts val="50"/>
              </a:spcBef>
            </a:pPr>
            <a:r>
              <a:rPr sz="2000" spc="-20" dirty="0">
                <a:latin typeface="Calibri"/>
                <a:cs typeface="Calibri"/>
              </a:rPr>
              <a:t>Let’s </a:t>
            </a:r>
            <a:r>
              <a:rPr sz="2000" dirty="0">
                <a:latin typeface="Calibri"/>
                <a:cs typeface="Calibri"/>
              </a:rPr>
              <a:t>investigate!  </a:t>
            </a:r>
            <a:r>
              <a:rPr sz="2000" spc="10" dirty="0">
                <a:latin typeface="Calibri"/>
                <a:cs typeface="Calibri"/>
              </a:rPr>
              <a:t>What </a:t>
            </a:r>
            <a:r>
              <a:rPr sz="2000" spc="5" dirty="0">
                <a:latin typeface="Calibri"/>
                <a:cs typeface="Calibri"/>
              </a:rPr>
              <a:t>do </a:t>
            </a:r>
            <a:r>
              <a:rPr sz="2000" dirty="0">
                <a:latin typeface="Calibri"/>
                <a:cs typeface="Calibri"/>
              </a:rPr>
              <a:t>you</a:t>
            </a:r>
            <a:r>
              <a:rPr sz="2000" spc="-210" dirty="0">
                <a:latin typeface="Calibri"/>
                <a:cs typeface="Calibri"/>
              </a:rPr>
              <a:t> </a:t>
            </a:r>
            <a:r>
              <a:rPr sz="2000" spc="-10" dirty="0">
                <a:latin typeface="Calibri"/>
                <a:cs typeface="Calibri"/>
              </a:rPr>
              <a:t>notice?  </a:t>
            </a:r>
            <a:r>
              <a:rPr sz="2000" spc="10" dirty="0">
                <a:latin typeface="Calibri"/>
                <a:cs typeface="Calibri"/>
              </a:rPr>
              <a:t>What </a:t>
            </a:r>
            <a:r>
              <a:rPr sz="2000" spc="-5" dirty="0">
                <a:latin typeface="Calibri"/>
                <a:cs typeface="Calibri"/>
              </a:rPr>
              <a:t>is</a:t>
            </a:r>
            <a:r>
              <a:rPr sz="2000" spc="-80" dirty="0">
                <a:latin typeface="Calibri"/>
                <a:cs typeface="Calibri"/>
              </a:rPr>
              <a:t> </a:t>
            </a:r>
            <a:r>
              <a:rPr sz="2000" dirty="0">
                <a:latin typeface="Calibri"/>
                <a:cs typeface="Calibri"/>
              </a:rPr>
              <a:t>changing?</a:t>
            </a:r>
            <a:endParaRPr sz="2000">
              <a:latin typeface="Calibri"/>
              <a:cs typeface="Calibri"/>
            </a:endParaRPr>
          </a:p>
          <a:p>
            <a:pPr marL="12700">
              <a:lnSpc>
                <a:spcPct val="100000"/>
              </a:lnSpc>
              <a:spcBef>
                <a:spcPts val="10"/>
              </a:spcBef>
            </a:pPr>
            <a:r>
              <a:rPr sz="2000" spc="10" dirty="0">
                <a:latin typeface="Calibri"/>
                <a:cs typeface="Calibri"/>
              </a:rPr>
              <a:t>What </a:t>
            </a:r>
            <a:r>
              <a:rPr sz="2000" dirty="0">
                <a:latin typeface="Calibri"/>
                <a:cs typeface="Calibri"/>
              </a:rPr>
              <a:t>did you</a:t>
            </a:r>
            <a:r>
              <a:rPr sz="2000" spc="-150" dirty="0">
                <a:latin typeface="Calibri"/>
                <a:cs typeface="Calibri"/>
              </a:rPr>
              <a:t> </a:t>
            </a:r>
            <a:r>
              <a:rPr sz="2000" spc="-5" dirty="0">
                <a:latin typeface="Calibri"/>
                <a:cs typeface="Calibri"/>
              </a:rPr>
              <a:t>try?</a:t>
            </a:r>
            <a:endParaRPr sz="2000">
              <a:latin typeface="Calibri"/>
              <a:cs typeface="Calibri"/>
            </a:endParaRPr>
          </a:p>
          <a:p>
            <a:pPr marL="12700">
              <a:lnSpc>
                <a:spcPct val="100000"/>
              </a:lnSpc>
            </a:pPr>
            <a:r>
              <a:rPr sz="2000" spc="-20" dirty="0">
                <a:latin typeface="Calibri"/>
                <a:cs typeface="Calibri"/>
              </a:rPr>
              <a:t>Let’s draw </a:t>
            </a:r>
            <a:r>
              <a:rPr sz="2000" dirty="0">
                <a:latin typeface="Calibri"/>
                <a:cs typeface="Calibri"/>
              </a:rPr>
              <a:t>what we</a:t>
            </a:r>
            <a:r>
              <a:rPr sz="2000" spc="-45" dirty="0">
                <a:latin typeface="Calibri"/>
                <a:cs typeface="Calibri"/>
              </a:rPr>
              <a:t> </a:t>
            </a:r>
            <a:r>
              <a:rPr sz="2000" dirty="0">
                <a:latin typeface="Calibri"/>
                <a:cs typeface="Calibri"/>
              </a:rPr>
              <a:t>see.</a:t>
            </a:r>
            <a:endParaRPr sz="2000">
              <a:latin typeface="Calibri"/>
              <a:cs typeface="Calibri"/>
            </a:endParaRPr>
          </a:p>
        </p:txBody>
      </p:sp>
      <p:sp>
        <p:nvSpPr>
          <p:cNvPr id="15" name="object 15"/>
          <p:cNvSpPr/>
          <p:nvPr/>
        </p:nvSpPr>
        <p:spPr>
          <a:xfrm>
            <a:off x="7443851" y="4033901"/>
            <a:ext cx="3800475" cy="2334260"/>
          </a:xfrm>
          <a:custGeom>
            <a:avLst/>
            <a:gdLst/>
            <a:ahLst/>
            <a:cxnLst/>
            <a:rect l="l" t="t" r="r" b="b"/>
            <a:pathLst>
              <a:path w="3800475" h="2334260">
                <a:moveTo>
                  <a:pt x="3166999" y="1971611"/>
                </a:moveTo>
                <a:lnTo>
                  <a:pt x="2216912" y="1971611"/>
                </a:lnTo>
                <a:lnTo>
                  <a:pt x="2486279" y="2334158"/>
                </a:lnTo>
                <a:lnTo>
                  <a:pt x="3166999" y="1971611"/>
                </a:lnTo>
                <a:close/>
              </a:path>
              <a:path w="3800475" h="2334260">
                <a:moveTo>
                  <a:pt x="3471799" y="0"/>
                </a:moveTo>
                <a:lnTo>
                  <a:pt x="328549" y="0"/>
                </a:lnTo>
                <a:lnTo>
                  <a:pt x="279991" y="3561"/>
                </a:lnTo>
                <a:lnTo>
                  <a:pt x="233648" y="13907"/>
                </a:lnTo>
                <a:lnTo>
                  <a:pt x="190027" y="30531"/>
                </a:lnTo>
                <a:lnTo>
                  <a:pt x="149637" y="52923"/>
                </a:lnTo>
                <a:lnTo>
                  <a:pt x="112984" y="80577"/>
                </a:lnTo>
                <a:lnTo>
                  <a:pt x="80577" y="112984"/>
                </a:lnTo>
                <a:lnTo>
                  <a:pt x="52923" y="149637"/>
                </a:lnTo>
                <a:lnTo>
                  <a:pt x="30531" y="190027"/>
                </a:lnTo>
                <a:lnTo>
                  <a:pt x="13907" y="233648"/>
                </a:lnTo>
                <a:lnTo>
                  <a:pt x="3561" y="279991"/>
                </a:lnTo>
                <a:lnTo>
                  <a:pt x="0" y="328549"/>
                </a:lnTo>
                <a:lnTo>
                  <a:pt x="0" y="1642999"/>
                </a:lnTo>
                <a:lnTo>
                  <a:pt x="3561" y="1691557"/>
                </a:lnTo>
                <a:lnTo>
                  <a:pt x="13907" y="1737904"/>
                </a:lnTo>
                <a:lnTo>
                  <a:pt x="30531" y="1781531"/>
                </a:lnTo>
                <a:lnTo>
                  <a:pt x="52923" y="1821929"/>
                </a:lnTo>
                <a:lnTo>
                  <a:pt x="80577" y="1858591"/>
                </a:lnTo>
                <a:lnTo>
                  <a:pt x="112984" y="1891006"/>
                </a:lnTo>
                <a:lnTo>
                  <a:pt x="149637" y="1918668"/>
                </a:lnTo>
                <a:lnTo>
                  <a:pt x="190027" y="1941068"/>
                </a:lnTo>
                <a:lnTo>
                  <a:pt x="233648" y="1957697"/>
                </a:lnTo>
                <a:lnTo>
                  <a:pt x="279991" y="1968048"/>
                </a:lnTo>
                <a:lnTo>
                  <a:pt x="328549" y="1971611"/>
                </a:lnTo>
                <a:lnTo>
                  <a:pt x="3471799" y="1971611"/>
                </a:lnTo>
                <a:lnTo>
                  <a:pt x="3520359" y="1968048"/>
                </a:lnTo>
                <a:lnTo>
                  <a:pt x="3566710" y="1957697"/>
                </a:lnTo>
                <a:lnTo>
                  <a:pt x="3610343" y="1941068"/>
                </a:lnTo>
                <a:lnTo>
                  <a:pt x="3650748" y="1918668"/>
                </a:lnTo>
                <a:lnTo>
                  <a:pt x="3687418" y="1891006"/>
                </a:lnTo>
                <a:lnTo>
                  <a:pt x="3719842" y="1858591"/>
                </a:lnTo>
                <a:lnTo>
                  <a:pt x="3747513" y="1821929"/>
                </a:lnTo>
                <a:lnTo>
                  <a:pt x="3769920" y="1781531"/>
                </a:lnTo>
                <a:lnTo>
                  <a:pt x="3786555" y="1737904"/>
                </a:lnTo>
                <a:lnTo>
                  <a:pt x="3796910" y="1691557"/>
                </a:lnTo>
                <a:lnTo>
                  <a:pt x="3800475" y="1642999"/>
                </a:lnTo>
                <a:lnTo>
                  <a:pt x="3800475" y="328549"/>
                </a:lnTo>
                <a:lnTo>
                  <a:pt x="3796910" y="279991"/>
                </a:lnTo>
                <a:lnTo>
                  <a:pt x="3786555" y="233648"/>
                </a:lnTo>
                <a:lnTo>
                  <a:pt x="3769920" y="190027"/>
                </a:lnTo>
                <a:lnTo>
                  <a:pt x="3747513" y="149637"/>
                </a:lnTo>
                <a:lnTo>
                  <a:pt x="3719842" y="112984"/>
                </a:lnTo>
                <a:lnTo>
                  <a:pt x="3687418" y="80577"/>
                </a:lnTo>
                <a:lnTo>
                  <a:pt x="3650748" y="52923"/>
                </a:lnTo>
                <a:lnTo>
                  <a:pt x="3610343" y="30531"/>
                </a:lnTo>
                <a:lnTo>
                  <a:pt x="3566710" y="13907"/>
                </a:lnTo>
                <a:lnTo>
                  <a:pt x="3520359" y="3561"/>
                </a:lnTo>
                <a:lnTo>
                  <a:pt x="3471799" y="0"/>
                </a:lnTo>
                <a:close/>
              </a:path>
            </a:pathLst>
          </a:custGeom>
          <a:solidFill>
            <a:srgbClr val="008000">
              <a:alpha val="32940"/>
            </a:srgbClr>
          </a:solidFill>
        </p:spPr>
        <p:txBody>
          <a:bodyPr wrap="square" lIns="0" tIns="0" rIns="0" bIns="0" rtlCol="0"/>
          <a:lstStyle/>
          <a:p>
            <a:endParaRPr/>
          </a:p>
        </p:txBody>
      </p:sp>
      <p:sp>
        <p:nvSpPr>
          <p:cNvPr id="16" name="object 16"/>
          <p:cNvSpPr/>
          <p:nvPr/>
        </p:nvSpPr>
        <p:spPr>
          <a:xfrm>
            <a:off x="7443851" y="4033901"/>
            <a:ext cx="3800475" cy="2334260"/>
          </a:xfrm>
          <a:custGeom>
            <a:avLst/>
            <a:gdLst/>
            <a:ahLst/>
            <a:cxnLst/>
            <a:rect l="l" t="t" r="r" b="b"/>
            <a:pathLst>
              <a:path w="3800475" h="2334260">
                <a:moveTo>
                  <a:pt x="0" y="328549"/>
                </a:moveTo>
                <a:lnTo>
                  <a:pt x="3561" y="279991"/>
                </a:lnTo>
                <a:lnTo>
                  <a:pt x="13907" y="233648"/>
                </a:lnTo>
                <a:lnTo>
                  <a:pt x="30531" y="190027"/>
                </a:lnTo>
                <a:lnTo>
                  <a:pt x="52923" y="149637"/>
                </a:lnTo>
                <a:lnTo>
                  <a:pt x="80577" y="112984"/>
                </a:lnTo>
                <a:lnTo>
                  <a:pt x="112984" y="80577"/>
                </a:lnTo>
                <a:lnTo>
                  <a:pt x="149637" y="52923"/>
                </a:lnTo>
                <a:lnTo>
                  <a:pt x="190027" y="30531"/>
                </a:lnTo>
                <a:lnTo>
                  <a:pt x="233648" y="13907"/>
                </a:lnTo>
                <a:lnTo>
                  <a:pt x="279991" y="3561"/>
                </a:lnTo>
                <a:lnTo>
                  <a:pt x="328549" y="0"/>
                </a:lnTo>
                <a:lnTo>
                  <a:pt x="2216912" y="0"/>
                </a:lnTo>
                <a:lnTo>
                  <a:pt x="3166999" y="0"/>
                </a:lnTo>
                <a:lnTo>
                  <a:pt x="3471799" y="0"/>
                </a:lnTo>
                <a:lnTo>
                  <a:pt x="3520359" y="3561"/>
                </a:lnTo>
                <a:lnTo>
                  <a:pt x="3566710" y="13907"/>
                </a:lnTo>
                <a:lnTo>
                  <a:pt x="3610343" y="30531"/>
                </a:lnTo>
                <a:lnTo>
                  <a:pt x="3650748" y="52923"/>
                </a:lnTo>
                <a:lnTo>
                  <a:pt x="3687418" y="80577"/>
                </a:lnTo>
                <a:lnTo>
                  <a:pt x="3719842" y="112984"/>
                </a:lnTo>
                <a:lnTo>
                  <a:pt x="3747513" y="149637"/>
                </a:lnTo>
                <a:lnTo>
                  <a:pt x="3769920" y="190027"/>
                </a:lnTo>
                <a:lnTo>
                  <a:pt x="3786555" y="233648"/>
                </a:lnTo>
                <a:lnTo>
                  <a:pt x="3796910" y="279991"/>
                </a:lnTo>
                <a:lnTo>
                  <a:pt x="3800475" y="328549"/>
                </a:lnTo>
                <a:lnTo>
                  <a:pt x="3800475" y="1150112"/>
                </a:lnTo>
                <a:lnTo>
                  <a:pt x="3800475" y="1642999"/>
                </a:lnTo>
                <a:lnTo>
                  <a:pt x="3796910" y="1691557"/>
                </a:lnTo>
                <a:lnTo>
                  <a:pt x="3786555" y="1737904"/>
                </a:lnTo>
                <a:lnTo>
                  <a:pt x="3769920" y="1781531"/>
                </a:lnTo>
                <a:lnTo>
                  <a:pt x="3747513" y="1821929"/>
                </a:lnTo>
                <a:lnTo>
                  <a:pt x="3719842" y="1858591"/>
                </a:lnTo>
                <a:lnTo>
                  <a:pt x="3687418" y="1891006"/>
                </a:lnTo>
                <a:lnTo>
                  <a:pt x="3650748" y="1918668"/>
                </a:lnTo>
                <a:lnTo>
                  <a:pt x="3610343" y="1941068"/>
                </a:lnTo>
                <a:lnTo>
                  <a:pt x="3566710" y="1957697"/>
                </a:lnTo>
                <a:lnTo>
                  <a:pt x="3520359" y="1968048"/>
                </a:lnTo>
                <a:lnTo>
                  <a:pt x="3471799" y="1971611"/>
                </a:lnTo>
                <a:lnTo>
                  <a:pt x="3166999" y="1971611"/>
                </a:lnTo>
                <a:lnTo>
                  <a:pt x="2486279" y="2334158"/>
                </a:lnTo>
                <a:lnTo>
                  <a:pt x="2216912" y="1971611"/>
                </a:lnTo>
                <a:lnTo>
                  <a:pt x="328549" y="1971611"/>
                </a:lnTo>
                <a:lnTo>
                  <a:pt x="279991" y="1968048"/>
                </a:lnTo>
                <a:lnTo>
                  <a:pt x="233648" y="1957697"/>
                </a:lnTo>
                <a:lnTo>
                  <a:pt x="190027" y="1941068"/>
                </a:lnTo>
                <a:lnTo>
                  <a:pt x="149637" y="1918668"/>
                </a:lnTo>
                <a:lnTo>
                  <a:pt x="112984" y="1891006"/>
                </a:lnTo>
                <a:lnTo>
                  <a:pt x="80577" y="1858591"/>
                </a:lnTo>
                <a:lnTo>
                  <a:pt x="52923" y="1821929"/>
                </a:lnTo>
                <a:lnTo>
                  <a:pt x="30531" y="1781531"/>
                </a:lnTo>
                <a:lnTo>
                  <a:pt x="13907" y="1737904"/>
                </a:lnTo>
                <a:lnTo>
                  <a:pt x="3561" y="1691557"/>
                </a:lnTo>
                <a:lnTo>
                  <a:pt x="0" y="1642999"/>
                </a:lnTo>
                <a:lnTo>
                  <a:pt x="0" y="1150112"/>
                </a:lnTo>
                <a:lnTo>
                  <a:pt x="0" y="328549"/>
                </a:lnTo>
                <a:close/>
              </a:path>
            </a:pathLst>
          </a:custGeom>
          <a:ln w="9534">
            <a:solidFill>
              <a:srgbClr val="4471C4"/>
            </a:solidFill>
          </a:ln>
        </p:spPr>
        <p:txBody>
          <a:bodyPr wrap="square" lIns="0" tIns="0" rIns="0" bIns="0" rtlCol="0"/>
          <a:lstStyle/>
          <a:p>
            <a:endParaRPr/>
          </a:p>
        </p:txBody>
      </p:sp>
      <p:sp>
        <p:nvSpPr>
          <p:cNvPr id="17" name="object 17"/>
          <p:cNvSpPr txBox="1"/>
          <p:nvPr/>
        </p:nvSpPr>
        <p:spPr>
          <a:xfrm>
            <a:off x="7650226" y="4051617"/>
            <a:ext cx="3542665" cy="1889125"/>
          </a:xfrm>
          <a:prstGeom prst="rect">
            <a:avLst/>
          </a:prstGeom>
        </p:spPr>
        <p:txBody>
          <a:bodyPr vert="horz" wrap="square" lIns="0" tIns="15875" rIns="0" bIns="0" rtlCol="0">
            <a:spAutoFit/>
          </a:bodyPr>
          <a:lstStyle/>
          <a:p>
            <a:pPr marL="12700">
              <a:lnSpc>
                <a:spcPct val="100000"/>
              </a:lnSpc>
              <a:spcBef>
                <a:spcPts val="125"/>
              </a:spcBef>
            </a:pPr>
            <a:r>
              <a:rPr sz="2150" b="1" spc="10" dirty="0">
                <a:latin typeface="Calibri"/>
                <a:cs typeface="Calibri"/>
              </a:rPr>
              <a:t>Reflect</a:t>
            </a:r>
            <a:endParaRPr sz="2150">
              <a:latin typeface="Calibri"/>
              <a:cs typeface="Calibri"/>
            </a:endParaRPr>
          </a:p>
          <a:p>
            <a:pPr marL="12700">
              <a:lnSpc>
                <a:spcPct val="100000"/>
              </a:lnSpc>
              <a:spcBef>
                <a:spcPts val="50"/>
              </a:spcBef>
            </a:pPr>
            <a:r>
              <a:rPr sz="2000" spc="10" dirty="0">
                <a:latin typeface="Calibri"/>
                <a:cs typeface="Calibri"/>
              </a:rPr>
              <a:t>What </a:t>
            </a:r>
            <a:r>
              <a:rPr sz="2000" spc="-10" dirty="0">
                <a:latin typeface="Calibri"/>
                <a:cs typeface="Calibri"/>
              </a:rPr>
              <a:t>were </a:t>
            </a:r>
            <a:r>
              <a:rPr sz="2000" spc="-5" dirty="0">
                <a:latin typeface="Calibri"/>
                <a:cs typeface="Calibri"/>
              </a:rPr>
              <a:t>your</a:t>
            </a:r>
            <a:r>
              <a:rPr sz="2000" spc="-90" dirty="0">
                <a:latin typeface="Calibri"/>
                <a:cs typeface="Calibri"/>
              </a:rPr>
              <a:t> </a:t>
            </a:r>
            <a:r>
              <a:rPr sz="2000" spc="-5" dirty="0">
                <a:latin typeface="Calibri"/>
                <a:cs typeface="Calibri"/>
              </a:rPr>
              <a:t>predictions?</a:t>
            </a:r>
            <a:endParaRPr sz="2000">
              <a:latin typeface="Calibri"/>
              <a:cs typeface="Calibri"/>
            </a:endParaRPr>
          </a:p>
          <a:p>
            <a:pPr marL="12700">
              <a:lnSpc>
                <a:spcPct val="100000"/>
              </a:lnSpc>
            </a:pPr>
            <a:r>
              <a:rPr sz="2000" spc="10" dirty="0">
                <a:latin typeface="Calibri"/>
                <a:cs typeface="Calibri"/>
              </a:rPr>
              <a:t>What</a:t>
            </a:r>
            <a:r>
              <a:rPr sz="2000" spc="-80" dirty="0">
                <a:latin typeface="Calibri"/>
                <a:cs typeface="Calibri"/>
              </a:rPr>
              <a:t> </a:t>
            </a:r>
            <a:r>
              <a:rPr sz="2000" spc="-5" dirty="0">
                <a:latin typeface="Calibri"/>
                <a:cs typeface="Calibri"/>
              </a:rPr>
              <a:t>happened?</a:t>
            </a:r>
            <a:endParaRPr sz="2000">
              <a:latin typeface="Calibri"/>
              <a:cs typeface="Calibri"/>
            </a:endParaRPr>
          </a:p>
          <a:p>
            <a:pPr marL="12700">
              <a:lnSpc>
                <a:spcPct val="100000"/>
              </a:lnSpc>
              <a:spcBef>
                <a:spcPts val="5"/>
              </a:spcBef>
            </a:pPr>
            <a:r>
              <a:rPr sz="2000" spc="10" dirty="0">
                <a:latin typeface="Calibri"/>
                <a:cs typeface="Calibri"/>
              </a:rPr>
              <a:t>What </a:t>
            </a:r>
            <a:r>
              <a:rPr sz="2000" dirty="0">
                <a:latin typeface="Calibri"/>
                <a:cs typeface="Calibri"/>
              </a:rPr>
              <a:t>did you</a:t>
            </a:r>
            <a:r>
              <a:rPr sz="2000" spc="-130" dirty="0">
                <a:latin typeface="Calibri"/>
                <a:cs typeface="Calibri"/>
              </a:rPr>
              <a:t> </a:t>
            </a:r>
            <a:r>
              <a:rPr sz="2000" spc="-10" dirty="0">
                <a:latin typeface="Calibri"/>
                <a:cs typeface="Calibri"/>
              </a:rPr>
              <a:t>notice?</a:t>
            </a:r>
            <a:endParaRPr sz="2000">
              <a:latin typeface="Calibri"/>
              <a:cs typeface="Calibri"/>
            </a:endParaRPr>
          </a:p>
          <a:p>
            <a:pPr marL="12700">
              <a:lnSpc>
                <a:spcPct val="100000"/>
              </a:lnSpc>
              <a:spcBef>
                <a:spcPts val="5"/>
              </a:spcBef>
            </a:pPr>
            <a:r>
              <a:rPr sz="2000" spc="10" dirty="0">
                <a:latin typeface="Calibri"/>
                <a:cs typeface="Calibri"/>
              </a:rPr>
              <a:t>Why </a:t>
            </a:r>
            <a:r>
              <a:rPr sz="2000" spc="5" dirty="0">
                <a:latin typeface="Calibri"/>
                <a:cs typeface="Calibri"/>
              </a:rPr>
              <a:t>do </a:t>
            </a:r>
            <a:r>
              <a:rPr sz="2000" dirty="0">
                <a:latin typeface="Calibri"/>
                <a:cs typeface="Calibri"/>
              </a:rPr>
              <a:t>you think </a:t>
            </a:r>
            <a:r>
              <a:rPr sz="2000" spc="5" dirty="0">
                <a:latin typeface="Calibri"/>
                <a:cs typeface="Calibri"/>
              </a:rPr>
              <a:t>that</a:t>
            </a:r>
            <a:r>
              <a:rPr sz="2000" spc="-220" dirty="0">
                <a:latin typeface="Calibri"/>
                <a:cs typeface="Calibri"/>
              </a:rPr>
              <a:t> </a:t>
            </a:r>
            <a:r>
              <a:rPr sz="2000" spc="-5" dirty="0">
                <a:latin typeface="Calibri"/>
                <a:cs typeface="Calibri"/>
              </a:rPr>
              <a:t>happened?</a:t>
            </a:r>
            <a:endParaRPr sz="2000">
              <a:latin typeface="Calibri"/>
              <a:cs typeface="Calibri"/>
            </a:endParaRPr>
          </a:p>
          <a:p>
            <a:pPr marL="12700">
              <a:lnSpc>
                <a:spcPct val="100000"/>
              </a:lnSpc>
            </a:pPr>
            <a:r>
              <a:rPr sz="2000" spc="10" dirty="0">
                <a:latin typeface="Calibri"/>
                <a:cs typeface="Calibri"/>
              </a:rPr>
              <a:t>What </a:t>
            </a:r>
            <a:r>
              <a:rPr sz="2000" spc="-5" dirty="0">
                <a:latin typeface="Calibri"/>
                <a:cs typeface="Calibri"/>
              </a:rPr>
              <a:t>could </a:t>
            </a:r>
            <a:r>
              <a:rPr sz="2000" spc="5" dirty="0">
                <a:latin typeface="Calibri"/>
                <a:cs typeface="Calibri"/>
              </a:rPr>
              <a:t>we investigate</a:t>
            </a:r>
            <a:r>
              <a:rPr sz="2000" spc="-285" dirty="0">
                <a:latin typeface="Calibri"/>
                <a:cs typeface="Calibri"/>
              </a:rPr>
              <a:t> </a:t>
            </a:r>
            <a:r>
              <a:rPr sz="2000" spc="5" dirty="0">
                <a:latin typeface="Calibri"/>
                <a:cs typeface="Calibri"/>
              </a:rPr>
              <a:t>next?</a:t>
            </a:r>
            <a:endParaRPr sz="20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014E5-37FF-4ACC-9EC1-97F413A4AE8D}"/>
              </a:ext>
            </a:extLst>
          </p:cNvPr>
          <p:cNvSpPr>
            <a:spLocks noGrp="1"/>
          </p:cNvSpPr>
          <p:nvPr>
            <p:ph type="title"/>
          </p:nvPr>
        </p:nvSpPr>
        <p:spPr>
          <a:xfrm>
            <a:off x="839788" y="457200"/>
            <a:ext cx="9338685" cy="678873"/>
          </a:xfrm>
        </p:spPr>
        <p:txBody>
          <a:bodyPr>
            <a:noAutofit/>
          </a:bodyPr>
          <a:lstStyle/>
          <a:p>
            <a:pPr algn="ctr"/>
            <a:r>
              <a:rPr lang="en-US" sz="4400" dirty="0"/>
              <a:t>Creating A Learning Environment</a:t>
            </a:r>
          </a:p>
        </p:txBody>
      </p:sp>
      <p:pic>
        <p:nvPicPr>
          <p:cNvPr id="6" name="Picture Placeholder 5" descr="A group of people in a room&#10;&#10;Description automatically generated">
            <a:extLst>
              <a:ext uri="{FF2B5EF4-FFF2-40B4-BE49-F238E27FC236}">
                <a16:creationId xmlns:a16="http://schemas.microsoft.com/office/drawing/2014/main" id="{915B2977-D031-493C-AE1C-467DA68493B2}"/>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l="4565" r="4565"/>
          <a:stretch>
            <a:fillRect/>
          </a:stretch>
        </p:blipFill>
        <p:spPr>
          <a:xfrm>
            <a:off x="500063" y="1327150"/>
            <a:ext cx="6172200" cy="4533900"/>
          </a:xfrm>
        </p:spPr>
      </p:pic>
      <p:sp>
        <p:nvSpPr>
          <p:cNvPr id="4" name="Text Placeholder 3">
            <a:extLst>
              <a:ext uri="{FF2B5EF4-FFF2-40B4-BE49-F238E27FC236}">
                <a16:creationId xmlns:a16="http://schemas.microsoft.com/office/drawing/2014/main" id="{8B898079-3076-413A-A85B-A8896220C8B9}"/>
              </a:ext>
            </a:extLst>
          </p:cNvPr>
          <p:cNvSpPr>
            <a:spLocks noGrp="1"/>
          </p:cNvSpPr>
          <p:nvPr>
            <p:ph type="body" sz="half" idx="2"/>
          </p:nvPr>
        </p:nvSpPr>
        <p:spPr>
          <a:xfrm>
            <a:off x="7022090" y="1688523"/>
            <a:ext cx="3932237" cy="3811588"/>
          </a:xfrm>
        </p:spPr>
        <p:txBody>
          <a:bodyPr>
            <a:normAutofit/>
          </a:bodyPr>
          <a:lstStyle/>
          <a:p>
            <a:pPr>
              <a:lnSpc>
                <a:spcPct val="150000"/>
              </a:lnSpc>
            </a:pPr>
            <a:r>
              <a:rPr lang="en-US" sz="1800" b="1" dirty="0"/>
              <a:t>To ensure that you are fully supporting children’s learning, you must understand what is valued, honored, and expected in each child’s home culture and be able to explain exactly how and what you are doing to support and take advantage of each child’s optimal ways of learning. </a:t>
            </a:r>
          </a:p>
        </p:txBody>
      </p:sp>
    </p:spTree>
    <p:extLst>
      <p:ext uri="{BB962C8B-B14F-4D97-AF65-F5344CB8AC3E}">
        <p14:creationId xmlns:p14="http://schemas.microsoft.com/office/powerpoint/2010/main" val="2451966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20389" y="427990"/>
            <a:ext cx="5955665" cy="701040"/>
          </a:xfrm>
          <a:prstGeom prst="rect">
            <a:avLst/>
          </a:prstGeom>
        </p:spPr>
        <p:txBody>
          <a:bodyPr vert="horz" wrap="square" lIns="0" tIns="16510" rIns="0" bIns="0" rtlCol="0">
            <a:spAutoFit/>
          </a:bodyPr>
          <a:lstStyle/>
          <a:p>
            <a:pPr marL="12700">
              <a:lnSpc>
                <a:spcPct val="100000"/>
              </a:lnSpc>
              <a:spcBef>
                <a:spcPts val="130"/>
              </a:spcBef>
            </a:pPr>
            <a:r>
              <a:rPr spc="-35" dirty="0"/>
              <a:t>Create </a:t>
            </a:r>
            <a:r>
              <a:rPr spc="10" dirty="0"/>
              <a:t>a </a:t>
            </a:r>
            <a:r>
              <a:rPr dirty="0"/>
              <a:t>Culture </a:t>
            </a:r>
            <a:r>
              <a:rPr spc="15" dirty="0"/>
              <a:t>of</a:t>
            </a:r>
            <a:r>
              <a:rPr spc="-95" dirty="0"/>
              <a:t> </a:t>
            </a:r>
            <a:r>
              <a:rPr spc="5" dirty="0"/>
              <a:t>Inquiry</a:t>
            </a:r>
          </a:p>
        </p:txBody>
      </p:sp>
      <p:sp>
        <p:nvSpPr>
          <p:cNvPr id="4" name="object 4"/>
          <p:cNvSpPr txBox="1">
            <a:spLocks noGrp="1"/>
          </p:cNvSpPr>
          <p:nvPr>
            <p:ph type="body" idx="1"/>
          </p:nvPr>
        </p:nvSpPr>
        <p:spPr>
          <a:prstGeom prst="rect">
            <a:avLst/>
          </a:prstGeom>
        </p:spPr>
        <p:txBody>
          <a:bodyPr vert="horz" wrap="square" lIns="0" tIns="16510" rIns="0" bIns="0" rtlCol="0">
            <a:spAutoFit/>
          </a:bodyPr>
          <a:lstStyle/>
          <a:p>
            <a:pPr marL="5525135" indent="-228600">
              <a:lnSpc>
                <a:spcPts val="3000"/>
              </a:lnSpc>
              <a:spcBef>
                <a:spcPts val="130"/>
              </a:spcBef>
              <a:buFont typeface="Arial"/>
              <a:buChar char="•"/>
              <a:tabLst>
                <a:tab pos="5525770" algn="l"/>
              </a:tabLst>
            </a:pPr>
            <a:r>
              <a:rPr spc="-20" dirty="0"/>
              <a:t>Foster children’s </a:t>
            </a:r>
            <a:r>
              <a:rPr dirty="0"/>
              <a:t>curiosity</a:t>
            </a:r>
            <a:r>
              <a:rPr spc="-170" dirty="0"/>
              <a:t> </a:t>
            </a:r>
            <a:r>
              <a:rPr spc="-5" dirty="0"/>
              <a:t>and</a:t>
            </a:r>
            <a:r>
              <a:rPr lang="en-US" spc="-5" dirty="0"/>
              <a:t> </a:t>
            </a:r>
            <a:r>
              <a:rPr spc="-10" dirty="0"/>
              <a:t>questioning.</a:t>
            </a:r>
          </a:p>
          <a:p>
            <a:pPr marL="5525135" marR="147320" indent="-228600">
              <a:lnSpc>
                <a:spcPts val="2700"/>
              </a:lnSpc>
              <a:spcBef>
                <a:spcPts val="969"/>
              </a:spcBef>
              <a:buFont typeface="Arial"/>
              <a:buChar char="•"/>
              <a:tabLst>
                <a:tab pos="5525770" algn="l"/>
              </a:tabLst>
            </a:pPr>
            <a:r>
              <a:rPr spc="-5" dirty="0"/>
              <a:t>Guide </a:t>
            </a:r>
            <a:r>
              <a:rPr spc="-10" dirty="0"/>
              <a:t>children </a:t>
            </a:r>
            <a:r>
              <a:rPr dirty="0"/>
              <a:t>in </a:t>
            </a:r>
            <a:r>
              <a:rPr spc="-15" dirty="0"/>
              <a:t>exploring </a:t>
            </a:r>
            <a:r>
              <a:rPr spc="-5" dirty="0"/>
              <a:t>their  </a:t>
            </a:r>
            <a:r>
              <a:rPr spc="-10" dirty="0"/>
              <a:t>questions.</a:t>
            </a:r>
          </a:p>
          <a:p>
            <a:pPr marL="5525135" indent="-228600">
              <a:lnSpc>
                <a:spcPct val="100000"/>
              </a:lnSpc>
              <a:spcBef>
                <a:spcPts val="390"/>
              </a:spcBef>
              <a:buFont typeface="Arial"/>
              <a:buChar char="•"/>
              <a:tabLst>
                <a:tab pos="5525770" algn="l"/>
              </a:tabLst>
            </a:pPr>
            <a:r>
              <a:rPr spc="20" dirty="0"/>
              <a:t>Be </a:t>
            </a:r>
            <a:r>
              <a:rPr spc="-5" dirty="0"/>
              <a:t>an active</a:t>
            </a:r>
            <a:r>
              <a:rPr spc="130" dirty="0"/>
              <a:t> </a:t>
            </a:r>
            <a:r>
              <a:rPr spc="-35" dirty="0"/>
              <a:t>observer.</a:t>
            </a:r>
          </a:p>
          <a:p>
            <a:pPr marL="5525135" marR="5080" indent="-228600">
              <a:lnSpc>
                <a:spcPts val="2710"/>
              </a:lnSpc>
              <a:spcBef>
                <a:spcPts val="965"/>
              </a:spcBef>
              <a:buFont typeface="Arial"/>
              <a:buChar char="•"/>
              <a:tabLst>
                <a:tab pos="5525770" algn="l"/>
              </a:tabLst>
            </a:pPr>
            <a:r>
              <a:rPr spc="-60" dirty="0"/>
              <a:t>Talk </a:t>
            </a:r>
            <a:r>
              <a:rPr spc="5" dirty="0"/>
              <a:t>to </a:t>
            </a:r>
            <a:r>
              <a:rPr spc="-10" dirty="0"/>
              <a:t>children </a:t>
            </a:r>
            <a:r>
              <a:rPr spc="-5" dirty="0"/>
              <a:t>and </a:t>
            </a:r>
            <a:r>
              <a:rPr spc="-25" dirty="0"/>
              <a:t>engage </a:t>
            </a:r>
            <a:r>
              <a:rPr dirty="0"/>
              <a:t>them  in</a:t>
            </a:r>
            <a:r>
              <a:rPr spc="25" dirty="0"/>
              <a:t> </a:t>
            </a:r>
            <a:r>
              <a:rPr spc="-20" dirty="0"/>
              <a:t>conversations.</a:t>
            </a:r>
          </a:p>
          <a:p>
            <a:pPr marL="5525135" marR="618490" indent="-228600">
              <a:lnSpc>
                <a:spcPts val="2700"/>
              </a:lnSpc>
              <a:spcBef>
                <a:spcPts val="969"/>
              </a:spcBef>
              <a:buFont typeface="Arial"/>
              <a:buChar char="•"/>
              <a:tabLst>
                <a:tab pos="5525770" algn="l"/>
              </a:tabLst>
            </a:pPr>
            <a:r>
              <a:rPr spc="-10" dirty="0"/>
              <a:t>Know </a:t>
            </a:r>
            <a:r>
              <a:rPr spc="5" dirty="0"/>
              <a:t>when </a:t>
            </a:r>
            <a:r>
              <a:rPr dirty="0"/>
              <a:t>to </a:t>
            </a:r>
            <a:r>
              <a:rPr spc="-5" dirty="0"/>
              <a:t>intervene and  </a:t>
            </a:r>
            <a:r>
              <a:rPr spc="5" dirty="0"/>
              <a:t>when to </a:t>
            </a:r>
            <a:r>
              <a:rPr spc="-25" dirty="0"/>
              <a:t>stand</a:t>
            </a:r>
            <a:r>
              <a:rPr spc="215" dirty="0"/>
              <a:t> </a:t>
            </a:r>
            <a:r>
              <a:rPr spc="-5" dirty="0"/>
              <a:t>back.</a:t>
            </a:r>
          </a:p>
          <a:p>
            <a:pPr marL="5525135" indent="-228600">
              <a:lnSpc>
                <a:spcPct val="100000"/>
              </a:lnSpc>
              <a:spcBef>
                <a:spcPts val="395"/>
              </a:spcBef>
              <a:buFont typeface="Arial"/>
              <a:buChar char="•"/>
              <a:tabLst>
                <a:tab pos="5525770" algn="l"/>
              </a:tabLst>
            </a:pPr>
            <a:r>
              <a:rPr spc="-5" dirty="0"/>
              <a:t>Give </a:t>
            </a:r>
            <a:r>
              <a:rPr spc="-10" dirty="0"/>
              <a:t>children</a:t>
            </a:r>
            <a:r>
              <a:rPr spc="204" dirty="0"/>
              <a:t> </a:t>
            </a:r>
            <a:r>
              <a:rPr spc="-5" dirty="0"/>
              <a:t>time.</a:t>
            </a:r>
          </a:p>
        </p:txBody>
      </p:sp>
      <p:sp>
        <p:nvSpPr>
          <p:cNvPr id="5" name="object 5"/>
          <p:cNvSpPr txBox="1"/>
          <p:nvPr/>
        </p:nvSpPr>
        <p:spPr>
          <a:xfrm>
            <a:off x="852487" y="5548312"/>
            <a:ext cx="5153025" cy="523875"/>
          </a:xfrm>
          <a:prstGeom prst="rect">
            <a:avLst/>
          </a:prstGeom>
          <a:solidFill>
            <a:srgbClr val="176636"/>
          </a:solidFill>
          <a:ln w="9534">
            <a:solidFill>
              <a:srgbClr val="4471C4"/>
            </a:solidFill>
          </a:ln>
        </p:spPr>
        <p:txBody>
          <a:bodyPr vert="horz" wrap="square" lIns="0" tIns="43180" rIns="0" bIns="0" rtlCol="0">
            <a:spAutoFit/>
          </a:bodyPr>
          <a:lstStyle/>
          <a:p>
            <a:pPr marL="664210">
              <a:lnSpc>
                <a:spcPct val="100000"/>
              </a:lnSpc>
              <a:spcBef>
                <a:spcPts val="340"/>
              </a:spcBef>
            </a:pPr>
            <a:r>
              <a:rPr sz="2600" b="0" spc="-15" dirty="0">
                <a:solidFill>
                  <a:srgbClr val="FFFFFF"/>
                </a:solidFill>
                <a:latin typeface="Calibri Light"/>
                <a:cs typeface="Calibri Light"/>
              </a:rPr>
              <a:t>Engaging </a:t>
            </a:r>
            <a:r>
              <a:rPr sz="2600" b="0" dirty="0">
                <a:solidFill>
                  <a:srgbClr val="FFFFFF"/>
                </a:solidFill>
                <a:latin typeface="Calibri Light"/>
                <a:cs typeface="Calibri Light"/>
              </a:rPr>
              <a:t>Social</a:t>
            </a:r>
            <a:r>
              <a:rPr sz="2600" b="0" spc="5" dirty="0">
                <a:solidFill>
                  <a:srgbClr val="FFFFFF"/>
                </a:solidFill>
                <a:latin typeface="Calibri Light"/>
                <a:cs typeface="Calibri Light"/>
              </a:rPr>
              <a:t> </a:t>
            </a:r>
            <a:r>
              <a:rPr sz="2600" b="0" spc="-15" dirty="0">
                <a:solidFill>
                  <a:srgbClr val="FFFFFF"/>
                </a:solidFill>
                <a:latin typeface="Calibri Light"/>
                <a:cs typeface="Calibri Light"/>
              </a:rPr>
              <a:t>Environment</a:t>
            </a:r>
            <a:endParaRPr sz="2600">
              <a:latin typeface="Calibri Light"/>
              <a:cs typeface="Calibri Light"/>
            </a:endParaRPr>
          </a:p>
        </p:txBody>
      </p:sp>
      <p:pic>
        <p:nvPicPr>
          <p:cNvPr id="7" name="Picture 6" descr="A picture containing person, child, cake, indoor&#10;&#10;Description automatically generated">
            <a:extLst>
              <a:ext uri="{FF2B5EF4-FFF2-40B4-BE49-F238E27FC236}">
                <a16:creationId xmlns:a16="http://schemas.microsoft.com/office/drawing/2014/main" id="{C4221A22-CA64-4EF9-915F-D14EC82D4A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240" y="1737360"/>
            <a:ext cx="5342569" cy="35661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915650" y="0"/>
            <a:ext cx="1266825" cy="97155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00025" y="6181723"/>
            <a:ext cx="4648200" cy="571500"/>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3457575" y="2495550"/>
            <a:ext cx="5286375" cy="2971800"/>
          </a:xfrm>
          <a:prstGeom prst="rect">
            <a:avLst/>
          </a:prstGeom>
          <a:blipFill>
            <a:blip r:embed="rId5" cstate="print"/>
            <a:stretch>
              <a:fillRect/>
            </a:stretch>
          </a:blip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6510" rIns="0" bIns="0" rtlCol="0">
            <a:spAutoFit/>
          </a:bodyPr>
          <a:lstStyle/>
          <a:p>
            <a:pPr marL="17145">
              <a:lnSpc>
                <a:spcPct val="100000"/>
              </a:lnSpc>
              <a:spcBef>
                <a:spcPts val="130"/>
              </a:spcBef>
            </a:pPr>
            <a:r>
              <a:rPr spc="15" dirty="0"/>
              <a:t>Being </a:t>
            </a:r>
            <a:r>
              <a:rPr spc="20" dirty="0"/>
              <a:t>an </a:t>
            </a:r>
            <a:r>
              <a:rPr spc="10" dirty="0"/>
              <a:t>Expert vs. </a:t>
            </a:r>
            <a:r>
              <a:rPr spc="15" dirty="0"/>
              <a:t>Exploring</a:t>
            </a:r>
            <a:r>
              <a:rPr spc="-515" dirty="0"/>
              <a:t> </a:t>
            </a:r>
            <a:r>
              <a:rPr spc="-35" dirty="0"/>
              <a:t>Together</a:t>
            </a:r>
          </a:p>
        </p:txBody>
      </p:sp>
      <p:sp>
        <p:nvSpPr>
          <p:cNvPr id="6" name="object 6"/>
          <p:cNvSpPr/>
          <p:nvPr/>
        </p:nvSpPr>
        <p:spPr>
          <a:xfrm>
            <a:off x="838200" y="1181100"/>
            <a:ext cx="10515600" cy="142875"/>
          </a:xfrm>
          <a:prstGeom prst="rect">
            <a:avLst/>
          </a:prstGeom>
          <a:blipFill>
            <a:blip r:embed="rId6" cstate="print"/>
            <a:stretch>
              <a:fillRect/>
            </a:stretch>
          </a:blipFill>
        </p:spPr>
        <p:txBody>
          <a:bodyPr wrap="square" lIns="0" tIns="0" rIns="0" bIns="0" rtlCol="0"/>
          <a:lstStyle/>
          <a:p>
            <a:endParaRPr/>
          </a:p>
        </p:txBody>
      </p:sp>
      <p:sp>
        <p:nvSpPr>
          <p:cNvPr id="7" name="object 7"/>
          <p:cNvSpPr txBox="1"/>
          <p:nvPr/>
        </p:nvSpPr>
        <p:spPr>
          <a:xfrm>
            <a:off x="241617" y="4290060"/>
            <a:ext cx="2958465" cy="945515"/>
          </a:xfrm>
          <a:prstGeom prst="rect">
            <a:avLst/>
          </a:prstGeom>
        </p:spPr>
        <p:txBody>
          <a:bodyPr vert="horz" wrap="square" lIns="0" tIns="16510" rIns="0" bIns="0" rtlCol="0">
            <a:spAutoFit/>
          </a:bodyPr>
          <a:lstStyle/>
          <a:p>
            <a:pPr algn="ctr">
              <a:lnSpc>
                <a:spcPct val="100000"/>
              </a:lnSpc>
              <a:spcBef>
                <a:spcPts val="130"/>
              </a:spcBef>
            </a:pPr>
            <a:r>
              <a:rPr sz="2000" b="0" spc="5" dirty="0">
                <a:latin typeface="Calibri Light"/>
                <a:cs typeface="Calibri Light"/>
              </a:rPr>
              <a:t>“I</a:t>
            </a:r>
            <a:r>
              <a:rPr sz="2000" b="0" spc="-65" dirty="0">
                <a:latin typeface="Calibri Light"/>
                <a:cs typeface="Calibri Light"/>
              </a:rPr>
              <a:t> </a:t>
            </a:r>
            <a:r>
              <a:rPr sz="2000" b="0" spc="25" dirty="0">
                <a:latin typeface="Calibri Light"/>
                <a:cs typeface="Calibri Light"/>
              </a:rPr>
              <a:t>am</a:t>
            </a:r>
            <a:r>
              <a:rPr sz="2000" b="0" spc="-40" dirty="0">
                <a:latin typeface="Calibri Light"/>
                <a:cs typeface="Calibri Light"/>
              </a:rPr>
              <a:t> </a:t>
            </a:r>
            <a:r>
              <a:rPr sz="2000" b="0" spc="15" dirty="0">
                <a:latin typeface="Calibri Light"/>
                <a:cs typeface="Calibri Light"/>
              </a:rPr>
              <a:t>going</a:t>
            </a:r>
            <a:r>
              <a:rPr sz="2000" b="0" spc="-140" dirty="0">
                <a:latin typeface="Calibri Light"/>
                <a:cs typeface="Calibri Light"/>
              </a:rPr>
              <a:t> </a:t>
            </a:r>
            <a:r>
              <a:rPr sz="2000" b="0" spc="15" dirty="0">
                <a:latin typeface="Calibri Light"/>
                <a:cs typeface="Calibri Light"/>
              </a:rPr>
              <a:t>to</a:t>
            </a:r>
            <a:r>
              <a:rPr sz="2000" b="0" spc="-25" dirty="0">
                <a:latin typeface="Calibri Light"/>
                <a:cs typeface="Calibri Light"/>
              </a:rPr>
              <a:t> </a:t>
            </a:r>
            <a:r>
              <a:rPr sz="2000" b="0" dirty="0">
                <a:latin typeface="Calibri Light"/>
                <a:cs typeface="Calibri Light"/>
              </a:rPr>
              <a:t>teach</a:t>
            </a:r>
            <a:r>
              <a:rPr sz="2000" b="0" spc="-90" dirty="0">
                <a:latin typeface="Calibri Light"/>
                <a:cs typeface="Calibri Light"/>
              </a:rPr>
              <a:t> </a:t>
            </a:r>
            <a:r>
              <a:rPr sz="2000" b="0" spc="-5" dirty="0">
                <a:latin typeface="Calibri Light"/>
                <a:cs typeface="Calibri Light"/>
              </a:rPr>
              <a:t>children</a:t>
            </a:r>
            <a:endParaRPr sz="2000">
              <a:latin typeface="Calibri Light"/>
              <a:cs typeface="Calibri Light"/>
            </a:endParaRPr>
          </a:p>
          <a:p>
            <a:pPr marL="1270" algn="ctr">
              <a:lnSpc>
                <a:spcPct val="100000"/>
              </a:lnSpc>
              <a:spcBef>
                <a:spcPts val="5"/>
              </a:spcBef>
            </a:pPr>
            <a:r>
              <a:rPr sz="2000" b="0" spc="10" dirty="0">
                <a:latin typeface="Calibri Light"/>
                <a:cs typeface="Calibri Light"/>
              </a:rPr>
              <a:t>lots </a:t>
            </a:r>
            <a:r>
              <a:rPr sz="2000" b="0" spc="5" dirty="0">
                <a:latin typeface="Calibri Light"/>
                <a:cs typeface="Calibri Light"/>
              </a:rPr>
              <a:t>of </a:t>
            </a:r>
            <a:r>
              <a:rPr sz="2000" b="0" dirty="0">
                <a:latin typeface="Calibri Light"/>
                <a:cs typeface="Calibri Light"/>
              </a:rPr>
              <a:t>information</a:t>
            </a:r>
            <a:r>
              <a:rPr sz="2000" b="0" spc="-254" dirty="0">
                <a:latin typeface="Calibri Light"/>
                <a:cs typeface="Calibri Light"/>
              </a:rPr>
              <a:t> </a:t>
            </a:r>
            <a:r>
              <a:rPr sz="2000" b="0" spc="10" dirty="0">
                <a:latin typeface="Calibri Light"/>
                <a:cs typeface="Calibri Light"/>
              </a:rPr>
              <a:t>about</a:t>
            </a:r>
            <a:endParaRPr sz="2000">
              <a:latin typeface="Calibri Light"/>
              <a:cs typeface="Calibri Light"/>
            </a:endParaRPr>
          </a:p>
          <a:p>
            <a:pPr algn="ctr">
              <a:lnSpc>
                <a:spcPct val="100000"/>
              </a:lnSpc>
            </a:pPr>
            <a:r>
              <a:rPr sz="2000" b="0" spc="10" dirty="0">
                <a:latin typeface="Calibri Light"/>
                <a:cs typeface="Calibri Light"/>
              </a:rPr>
              <a:t>this</a:t>
            </a:r>
            <a:r>
              <a:rPr sz="2000" b="0" spc="-40" dirty="0">
                <a:latin typeface="Calibri Light"/>
                <a:cs typeface="Calibri Light"/>
              </a:rPr>
              <a:t> </a:t>
            </a:r>
            <a:r>
              <a:rPr sz="2000" b="0" spc="-15" dirty="0">
                <a:latin typeface="Calibri Light"/>
                <a:cs typeface="Calibri Light"/>
              </a:rPr>
              <a:t>topic.”</a:t>
            </a:r>
            <a:endParaRPr sz="2000">
              <a:latin typeface="Calibri Light"/>
              <a:cs typeface="Calibri Light"/>
            </a:endParaRPr>
          </a:p>
        </p:txBody>
      </p:sp>
      <p:sp>
        <p:nvSpPr>
          <p:cNvPr id="8" name="object 8"/>
          <p:cNvSpPr txBox="1"/>
          <p:nvPr/>
        </p:nvSpPr>
        <p:spPr>
          <a:xfrm>
            <a:off x="203517" y="2831782"/>
            <a:ext cx="3083560" cy="887730"/>
          </a:xfrm>
          <a:prstGeom prst="rect">
            <a:avLst/>
          </a:prstGeom>
        </p:spPr>
        <p:txBody>
          <a:bodyPr vert="horz" wrap="square" lIns="0" tIns="15875" rIns="0" bIns="0" rtlCol="0">
            <a:spAutoFit/>
          </a:bodyPr>
          <a:lstStyle/>
          <a:p>
            <a:pPr algn="ctr">
              <a:lnSpc>
                <a:spcPts val="2290"/>
              </a:lnSpc>
              <a:spcBef>
                <a:spcPts val="125"/>
              </a:spcBef>
            </a:pPr>
            <a:r>
              <a:rPr sz="2000" b="0" spc="5" dirty="0">
                <a:latin typeface="Calibri Light"/>
                <a:cs typeface="Calibri Light"/>
              </a:rPr>
              <a:t>“I </a:t>
            </a:r>
            <a:r>
              <a:rPr sz="2000" b="0" spc="20" dirty="0">
                <a:latin typeface="Calibri Light"/>
                <a:cs typeface="Calibri Light"/>
              </a:rPr>
              <a:t>am </a:t>
            </a:r>
            <a:r>
              <a:rPr sz="2000" b="0" spc="10" dirty="0">
                <a:latin typeface="Calibri Light"/>
                <a:cs typeface="Calibri Light"/>
              </a:rPr>
              <a:t>the </a:t>
            </a:r>
            <a:r>
              <a:rPr sz="2000" b="0" spc="-10" dirty="0">
                <a:latin typeface="Calibri Light"/>
                <a:cs typeface="Calibri Light"/>
              </a:rPr>
              <a:t>expert </a:t>
            </a:r>
            <a:r>
              <a:rPr sz="2000" b="0" spc="15" dirty="0">
                <a:latin typeface="Calibri Light"/>
                <a:cs typeface="Calibri Light"/>
              </a:rPr>
              <a:t>and </a:t>
            </a:r>
            <a:r>
              <a:rPr sz="2000" b="0" spc="5" dirty="0">
                <a:latin typeface="Calibri Light"/>
                <a:cs typeface="Calibri Light"/>
              </a:rPr>
              <a:t>I</a:t>
            </a:r>
            <a:r>
              <a:rPr sz="2000" b="0" spc="-320" dirty="0">
                <a:latin typeface="Calibri Light"/>
                <a:cs typeface="Calibri Light"/>
              </a:rPr>
              <a:t> </a:t>
            </a:r>
            <a:r>
              <a:rPr sz="2000" b="0" spc="-5" dirty="0">
                <a:latin typeface="Calibri Light"/>
                <a:cs typeface="Calibri Light"/>
              </a:rPr>
              <a:t>need </a:t>
            </a:r>
            <a:r>
              <a:rPr sz="2000" b="0" spc="10" dirty="0">
                <a:latin typeface="Calibri Light"/>
                <a:cs typeface="Calibri Light"/>
              </a:rPr>
              <a:t>to</a:t>
            </a:r>
            <a:endParaRPr sz="2000" dirty="0">
              <a:latin typeface="Calibri Light"/>
              <a:cs typeface="Calibri Light"/>
            </a:endParaRPr>
          </a:p>
          <a:p>
            <a:pPr marR="51435" algn="ctr">
              <a:lnSpc>
                <a:spcPts val="2180"/>
              </a:lnSpc>
            </a:pPr>
            <a:r>
              <a:rPr sz="2000" b="0" spc="15" dirty="0">
                <a:latin typeface="Calibri Light"/>
                <a:cs typeface="Calibri Light"/>
              </a:rPr>
              <a:t>have </a:t>
            </a:r>
            <a:r>
              <a:rPr sz="2000" b="0" spc="-10" dirty="0">
                <a:latin typeface="Calibri Light"/>
                <a:cs typeface="Calibri Light"/>
              </a:rPr>
              <a:t>answers </a:t>
            </a:r>
            <a:r>
              <a:rPr sz="2000" b="0" spc="10">
                <a:latin typeface="Calibri Light"/>
                <a:cs typeface="Calibri Light"/>
              </a:rPr>
              <a:t>to </a:t>
            </a:r>
            <a:r>
              <a:rPr sz="2000" b="0" spc="15">
                <a:latin typeface="Calibri Light"/>
                <a:cs typeface="Calibri Light"/>
              </a:rPr>
              <a:t>all</a:t>
            </a:r>
            <a:r>
              <a:rPr lang="en-US" sz="2000" b="0" spc="15">
                <a:latin typeface="Calibri Light"/>
                <a:cs typeface="Calibri Light"/>
              </a:rPr>
              <a:t> </a:t>
            </a:r>
            <a:r>
              <a:rPr sz="2000" b="0" spc="-320">
                <a:latin typeface="Calibri Light"/>
                <a:cs typeface="Calibri Light"/>
              </a:rPr>
              <a:t> </a:t>
            </a:r>
            <a:r>
              <a:rPr sz="2000" b="0" spc="10" dirty="0">
                <a:latin typeface="Calibri Light"/>
                <a:cs typeface="Calibri Light"/>
              </a:rPr>
              <a:t>the</a:t>
            </a:r>
            <a:endParaRPr sz="2000">
              <a:latin typeface="Calibri Light"/>
              <a:cs typeface="Calibri Light"/>
            </a:endParaRPr>
          </a:p>
          <a:p>
            <a:pPr marR="57785" algn="ctr">
              <a:lnSpc>
                <a:spcPts val="2290"/>
              </a:lnSpc>
            </a:pPr>
            <a:r>
              <a:rPr sz="2000" b="0" dirty="0">
                <a:latin typeface="Calibri Light"/>
                <a:cs typeface="Calibri Light"/>
              </a:rPr>
              <a:t>questions </a:t>
            </a:r>
            <a:r>
              <a:rPr sz="2000" b="0" spc="5" dirty="0">
                <a:latin typeface="Calibri Light"/>
                <a:cs typeface="Calibri Light"/>
              </a:rPr>
              <a:t>they</a:t>
            </a:r>
            <a:r>
              <a:rPr sz="2000" b="0" spc="-125" dirty="0">
                <a:latin typeface="Calibri Light"/>
                <a:cs typeface="Calibri Light"/>
              </a:rPr>
              <a:t> </a:t>
            </a:r>
            <a:r>
              <a:rPr sz="2000" b="0" spc="-20" dirty="0">
                <a:latin typeface="Calibri Light"/>
                <a:cs typeface="Calibri Light"/>
              </a:rPr>
              <a:t>ask.”</a:t>
            </a:r>
            <a:endParaRPr sz="2000" dirty="0">
              <a:latin typeface="Calibri Light"/>
              <a:cs typeface="Calibri Light"/>
            </a:endParaRPr>
          </a:p>
        </p:txBody>
      </p:sp>
      <p:sp>
        <p:nvSpPr>
          <p:cNvPr id="9" name="object 9"/>
          <p:cNvSpPr txBox="1"/>
          <p:nvPr/>
        </p:nvSpPr>
        <p:spPr>
          <a:xfrm>
            <a:off x="9229343" y="2837116"/>
            <a:ext cx="2483485" cy="640080"/>
          </a:xfrm>
          <a:prstGeom prst="rect">
            <a:avLst/>
          </a:prstGeom>
        </p:spPr>
        <p:txBody>
          <a:bodyPr vert="horz" wrap="square" lIns="0" tIns="15875" rIns="0" bIns="0" rtlCol="0">
            <a:spAutoFit/>
          </a:bodyPr>
          <a:lstStyle/>
          <a:p>
            <a:pPr marL="12700" marR="5080" indent="9525">
              <a:lnSpc>
                <a:spcPct val="100000"/>
              </a:lnSpc>
              <a:spcBef>
                <a:spcPts val="125"/>
              </a:spcBef>
            </a:pPr>
            <a:r>
              <a:rPr sz="2000" b="0" spc="5" dirty="0">
                <a:latin typeface="Calibri Light"/>
                <a:cs typeface="Calibri Light"/>
              </a:rPr>
              <a:t>“I </a:t>
            </a:r>
            <a:r>
              <a:rPr sz="2000" b="0" dirty="0">
                <a:latin typeface="Calibri Light"/>
                <a:cs typeface="Calibri Light"/>
              </a:rPr>
              <a:t>can </a:t>
            </a:r>
            <a:r>
              <a:rPr sz="2000" b="0" spc="-50" dirty="0">
                <a:latin typeface="Calibri Light"/>
                <a:cs typeface="Calibri Light"/>
              </a:rPr>
              <a:t>say, </a:t>
            </a:r>
            <a:r>
              <a:rPr sz="2000" b="0" i="1" spc="30" dirty="0">
                <a:latin typeface="Calibri Light"/>
                <a:cs typeface="Calibri Light"/>
              </a:rPr>
              <a:t>I </a:t>
            </a:r>
            <a:r>
              <a:rPr sz="2000" b="0" i="1" spc="25" dirty="0">
                <a:latin typeface="Calibri Light"/>
                <a:cs typeface="Calibri Light"/>
              </a:rPr>
              <a:t>don’t </a:t>
            </a:r>
            <a:r>
              <a:rPr sz="2000" b="0" i="1" spc="10" dirty="0">
                <a:latin typeface="Calibri Light"/>
                <a:cs typeface="Calibri Light"/>
              </a:rPr>
              <a:t>know.  </a:t>
            </a:r>
            <a:r>
              <a:rPr sz="2000" b="0" i="1" spc="-10" dirty="0">
                <a:latin typeface="Calibri Light"/>
                <a:cs typeface="Calibri Light"/>
              </a:rPr>
              <a:t>Let’s </a:t>
            </a:r>
            <a:r>
              <a:rPr sz="2000" b="0" i="1" spc="15" dirty="0">
                <a:latin typeface="Calibri Light"/>
                <a:cs typeface="Calibri Light"/>
              </a:rPr>
              <a:t>find </a:t>
            </a:r>
            <a:r>
              <a:rPr sz="2000" b="0" i="1" spc="25" dirty="0">
                <a:latin typeface="Calibri Light"/>
                <a:cs typeface="Calibri Light"/>
              </a:rPr>
              <a:t>out</a:t>
            </a:r>
            <a:r>
              <a:rPr sz="2000" b="0" i="1" spc="-290" dirty="0">
                <a:latin typeface="Calibri Light"/>
                <a:cs typeface="Calibri Light"/>
              </a:rPr>
              <a:t> </a:t>
            </a:r>
            <a:r>
              <a:rPr sz="2000" b="0" i="1" spc="5" dirty="0">
                <a:latin typeface="Calibri Light"/>
                <a:cs typeface="Calibri Light"/>
              </a:rPr>
              <a:t>together.</a:t>
            </a:r>
            <a:r>
              <a:rPr sz="2000" b="0" spc="5" dirty="0">
                <a:latin typeface="Calibri Light"/>
                <a:cs typeface="Calibri Light"/>
              </a:rPr>
              <a:t>”</a:t>
            </a:r>
            <a:endParaRPr sz="2000">
              <a:latin typeface="Calibri Light"/>
              <a:cs typeface="Calibri Light"/>
            </a:endParaRPr>
          </a:p>
        </p:txBody>
      </p:sp>
      <p:sp>
        <p:nvSpPr>
          <p:cNvPr id="10" name="object 10"/>
          <p:cNvSpPr txBox="1"/>
          <p:nvPr/>
        </p:nvSpPr>
        <p:spPr>
          <a:xfrm>
            <a:off x="8848090" y="4293171"/>
            <a:ext cx="3183890" cy="945515"/>
          </a:xfrm>
          <a:prstGeom prst="rect">
            <a:avLst/>
          </a:prstGeom>
        </p:spPr>
        <p:txBody>
          <a:bodyPr vert="horz" wrap="square" lIns="0" tIns="15875" rIns="0" bIns="0" rtlCol="0">
            <a:spAutoFit/>
          </a:bodyPr>
          <a:lstStyle/>
          <a:p>
            <a:pPr marL="17780" algn="ctr">
              <a:lnSpc>
                <a:spcPct val="100000"/>
              </a:lnSpc>
              <a:spcBef>
                <a:spcPts val="125"/>
              </a:spcBef>
            </a:pPr>
            <a:r>
              <a:rPr sz="2000" b="0" spc="5" dirty="0">
                <a:latin typeface="Calibri Light"/>
                <a:cs typeface="Calibri Light"/>
              </a:rPr>
              <a:t>“I </a:t>
            </a:r>
            <a:r>
              <a:rPr sz="2000" b="0" dirty="0">
                <a:latin typeface="Calibri Light"/>
                <a:cs typeface="Calibri Light"/>
              </a:rPr>
              <a:t>listen </a:t>
            </a:r>
            <a:r>
              <a:rPr sz="2000" b="0" spc="10" dirty="0">
                <a:latin typeface="Calibri Light"/>
                <a:cs typeface="Calibri Light"/>
              </a:rPr>
              <a:t>to </a:t>
            </a:r>
            <a:r>
              <a:rPr sz="2000" b="0" spc="-15" dirty="0">
                <a:latin typeface="Calibri Light"/>
                <a:cs typeface="Calibri Light"/>
              </a:rPr>
              <a:t>children’s</a:t>
            </a:r>
            <a:r>
              <a:rPr sz="2000" b="0" spc="-225" dirty="0">
                <a:latin typeface="Calibri Light"/>
                <a:cs typeface="Calibri Light"/>
              </a:rPr>
              <a:t> </a:t>
            </a:r>
            <a:r>
              <a:rPr sz="2000" b="0" dirty="0">
                <a:latin typeface="Calibri Light"/>
                <a:cs typeface="Calibri Light"/>
              </a:rPr>
              <a:t>questions</a:t>
            </a:r>
            <a:endParaRPr sz="2000">
              <a:latin typeface="Calibri Light"/>
              <a:cs typeface="Calibri Light"/>
            </a:endParaRPr>
          </a:p>
          <a:p>
            <a:pPr algn="ctr">
              <a:lnSpc>
                <a:spcPct val="100000"/>
              </a:lnSpc>
              <a:spcBef>
                <a:spcPts val="5"/>
              </a:spcBef>
            </a:pPr>
            <a:r>
              <a:rPr sz="2000" b="0" spc="20" dirty="0">
                <a:latin typeface="Calibri Light"/>
                <a:cs typeface="Calibri Light"/>
              </a:rPr>
              <a:t>and </a:t>
            </a:r>
            <a:r>
              <a:rPr sz="2000" b="0" dirty="0">
                <a:latin typeface="Calibri Light"/>
                <a:cs typeface="Calibri Light"/>
              </a:rPr>
              <a:t>model </a:t>
            </a:r>
            <a:r>
              <a:rPr sz="2000" b="0" spc="10" dirty="0">
                <a:latin typeface="Calibri Light"/>
                <a:cs typeface="Calibri Light"/>
              </a:rPr>
              <a:t>a </a:t>
            </a:r>
            <a:r>
              <a:rPr sz="2000" b="0" dirty="0">
                <a:latin typeface="Calibri Light"/>
                <a:cs typeface="Calibri Light"/>
              </a:rPr>
              <a:t>questioning</a:t>
            </a:r>
            <a:r>
              <a:rPr sz="2000" b="0" spc="-295" dirty="0">
                <a:latin typeface="Calibri Light"/>
                <a:cs typeface="Calibri Light"/>
              </a:rPr>
              <a:t> </a:t>
            </a:r>
            <a:r>
              <a:rPr sz="2000" b="0" spc="5" dirty="0">
                <a:latin typeface="Calibri Light"/>
                <a:cs typeface="Calibri Light"/>
              </a:rPr>
              <a:t>mind.</a:t>
            </a:r>
            <a:endParaRPr sz="2000">
              <a:latin typeface="Calibri Light"/>
              <a:cs typeface="Calibri Light"/>
            </a:endParaRPr>
          </a:p>
          <a:p>
            <a:pPr marL="24130" algn="ctr">
              <a:lnSpc>
                <a:spcPct val="100000"/>
              </a:lnSpc>
              <a:spcBef>
                <a:spcPts val="5"/>
              </a:spcBef>
            </a:pPr>
            <a:r>
              <a:rPr sz="2000" b="0" spc="-15" dirty="0">
                <a:latin typeface="Calibri Light"/>
                <a:cs typeface="Calibri Light"/>
              </a:rPr>
              <a:t>We </a:t>
            </a:r>
            <a:r>
              <a:rPr sz="2000" b="0" spc="-5" dirty="0">
                <a:latin typeface="Calibri Light"/>
                <a:cs typeface="Calibri Light"/>
              </a:rPr>
              <a:t>explore</a:t>
            </a:r>
            <a:r>
              <a:rPr sz="2000" b="0" spc="-125" dirty="0">
                <a:latin typeface="Calibri Light"/>
                <a:cs typeface="Calibri Light"/>
              </a:rPr>
              <a:t> </a:t>
            </a:r>
            <a:r>
              <a:rPr sz="2000" b="0" spc="-35" dirty="0">
                <a:latin typeface="Calibri Light"/>
                <a:cs typeface="Calibri Light"/>
              </a:rPr>
              <a:t>together.”</a:t>
            </a:r>
            <a:endParaRPr sz="2000">
              <a:latin typeface="Calibri Light"/>
              <a:cs typeface="Calibri Light"/>
            </a:endParaRPr>
          </a:p>
        </p:txBody>
      </p:sp>
      <p:sp>
        <p:nvSpPr>
          <p:cNvPr id="11" name="object 11"/>
          <p:cNvSpPr txBox="1"/>
          <p:nvPr/>
        </p:nvSpPr>
        <p:spPr>
          <a:xfrm>
            <a:off x="171450" y="2028825"/>
            <a:ext cx="3105150" cy="466725"/>
          </a:xfrm>
          <a:prstGeom prst="rect">
            <a:avLst/>
          </a:prstGeom>
          <a:solidFill>
            <a:srgbClr val="176636"/>
          </a:solidFill>
        </p:spPr>
        <p:txBody>
          <a:bodyPr vert="horz" wrap="square" lIns="0" tIns="33020" rIns="0" bIns="0" rtlCol="0">
            <a:spAutoFit/>
          </a:bodyPr>
          <a:lstStyle/>
          <a:p>
            <a:pPr marL="668020">
              <a:lnSpc>
                <a:spcPct val="100000"/>
              </a:lnSpc>
              <a:spcBef>
                <a:spcPts val="260"/>
              </a:spcBef>
            </a:pPr>
            <a:r>
              <a:rPr sz="2400" spc="-15" dirty="0">
                <a:solidFill>
                  <a:srgbClr val="FFFFFF"/>
                </a:solidFill>
                <a:latin typeface="Calibri"/>
                <a:cs typeface="Calibri"/>
              </a:rPr>
              <a:t>BE </a:t>
            </a:r>
            <a:r>
              <a:rPr sz="2400" spc="15" dirty="0">
                <a:solidFill>
                  <a:srgbClr val="FFFFFF"/>
                </a:solidFill>
                <a:latin typeface="Calibri"/>
                <a:cs typeface="Calibri"/>
              </a:rPr>
              <a:t>AN</a:t>
            </a:r>
            <a:r>
              <a:rPr sz="2400" spc="-65" dirty="0">
                <a:solidFill>
                  <a:srgbClr val="FFFFFF"/>
                </a:solidFill>
                <a:latin typeface="Calibri"/>
                <a:cs typeface="Calibri"/>
              </a:rPr>
              <a:t> </a:t>
            </a:r>
            <a:r>
              <a:rPr sz="2400" spc="15" dirty="0">
                <a:solidFill>
                  <a:srgbClr val="FFFFFF"/>
                </a:solidFill>
                <a:latin typeface="Calibri"/>
                <a:cs typeface="Calibri"/>
              </a:rPr>
              <a:t>EXPERT</a:t>
            </a:r>
            <a:endParaRPr sz="2400">
              <a:latin typeface="Calibri"/>
              <a:cs typeface="Calibri"/>
            </a:endParaRPr>
          </a:p>
        </p:txBody>
      </p:sp>
      <p:sp>
        <p:nvSpPr>
          <p:cNvPr id="12" name="object 12"/>
          <p:cNvSpPr txBox="1"/>
          <p:nvPr/>
        </p:nvSpPr>
        <p:spPr>
          <a:xfrm>
            <a:off x="8886825" y="2028825"/>
            <a:ext cx="3095625" cy="457200"/>
          </a:xfrm>
          <a:prstGeom prst="rect">
            <a:avLst/>
          </a:prstGeom>
          <a:solidFill>
            <a:srgbClr val="176636"/>
          </a:solidFill>
        </p:spPr>
        <p:txBody>
          <a:bodyPr vert="horz" wrap="square" lIns="0" tIns="29209" rIns="0" bIns="0" rtlCol="0">
            <a:spAutoFit/>
          </a:bodyPr>
          <a:lstStyle/>
          <a:p>
            <a:pPr marL="298450">
              <a:lnSpc>
                <a:spcPct val="100000"/>
              </a:lnSpc>
              <a:spcBef>
                <a:spcPts val="229"/>
              </a:spcBef>
            </a:pPr>
            <a:r>
              <a:rPr sz="2400" spc="-15" dirty="0">
                <a:solidFill>
                  <a:srgbClr val="FFFFFF"/>
                </a:solidFill>
                <a:latin typeface="Calibri"/>
                <a:cs typeface="Calibri"/>
              </a:rPr>
              <a:t>EXPLORE</a:t>
            </a:r>
            <a:r>
              <a:rPr sz="2400" spc="-5" dirty="0">
                <a:solidFill>
                  <a:srgbClr val="FFFFFF"/>
                </a:solidFill>
                <a:latin typeface="Calibri"/>
                <a:cs typeface="Calibri"/>
              </a:rPr>
              <a:t> TOGETHER</a:t>
            </a:r>
            <a:endParaRPr sz="2400">
              <a:latin typeface="Calibri"/>
              <a:cs typeface="Calibri"/>
            </a:endParaRPr>
          </a:p>
        </p:txBody>
      </p:sp>
      <p:sp>
        <p:nvSpPr>
          <p:cNvPr id="13" name="object 13"/>
          <p:cNvSpPr/>
          <p:nvPr/>
        </p:nvSpPr>
        <p:spPr>
          <a:xfrm>
            <a:off x="4195826" y="2043176"/>
            <a:ext cx="3810000" cy="323850"/>
          </a:xfrm>
          <a:custGeom>
            <a:avLst/>
            <a:gdLst/>
            <a:ahLst/>
            <a:cxnLst/>
            <a:rect l="l" t="t" r="r" b="b"/>
            <a:pathLst>
              <a:path w="3810000" h="323850">
                <a:moveTo>
                  <a:pt x="3648075" y="0"/>
                </a:moveTo>
                <a:lnTo>
                  <a:pt x="3648075" y="80899"/>
                </a:lnTo>
                <a:lnTo>
                  <a:pt x="0" y="80899"/>
                </a:lnTo>
                <a:lnTo>
                  <a:pt x="0" y="242824"/>
                </a:lnTo>
                <a:lnTo>
                  <a:pt x="3648075" y="242824"/>
                </a:lnTo>
                <a:lnTo>
                  <a:pt x="3648075" y="323850"/>
                </a:lnTo>
                <a:lnTo>
                  <a:pt x="3810000" y="161925"/>
                </a:lnTo>
                <a:lnTo>
                  <a:pt x="3648075" y="0"/>
                </a:lnTo>
                <a:close/>
              </a:path>
            </a:pathLst>
          </a:custGeom>
          <a:solidFill>
            <a:srgbClr val="176636"/>
          </a:solidFill>
        </p:spPr>
        <p:txBody>
          <a:bodyPr wrap="square" lIns="0" tIns="0" rIns="0" bIns="0" rtlCol="0"/>
          <a:lstStyle/>
          <a:p>
            <a:endParaRPr/>
          </a:p>
        </p:txBody>
      </p:sp>
      <p:sp>
        <p:nvSpPr>
          <p:cNvPr id="14" name="object 14"/>
          <p:cNvSpPr/>
          <p:nvPr/>
        </p:nvSpPr>
        <p:spPr>
          <a:xfrm>
            <a:off x="4195826" y="2043176"/>
            <a:ext cx="3810000" cy="323850"/>
          </a:xfrm>
          <a:custGeom>
            <a:avLst/>
            <a:gdLst/>
            <a:ahLst/>
            <a:cxnLst/>
            <a:rect l="l" t="t" r="r" b="b"/>
            <a:pathLst>
              <a:path w="3810000" h="323850">
                <a:moveTo>
                  <a:pt x="0" y="80899"/>
                </a:moveTo>
                <a:lnTo>
                  <a:pt x="3648075" y="80899"/>
                </a:lnTo>
                <a:lnTo>
                  <a:pt x="3648075" y="0"/>
                </a:lnTo>
                <a:lnTo>
                  <a:pt x="3810000" y="161925"/>
                </a:lnTo>
                <a:lnTo>
                  <a:pt x="3648075" y="323850"/>
                </a:lnTo>
                <a:lnTo>
                  <a:pt x="3648075" y="242824"/>
                </a:lnTo>
                <a:lnTo>
                  <a:pt x="0" y="242824"/>
                </a:lnTo>
                <a:lnTo>
                  <a:pt x="0" y="80899"/>
                </a:lnTo>
                <a:close/>
              </a:path>
            </a:pathLst>
          </a:custGeom>
          <a:ln w="9534">
            <a:solidFill>
              <a:srgbClr val="176636"/>
            </a:solidFill>
          </a:ln>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BEF87-FF52-453D-BA9F-CA9CD97E9A3B}"/>
              </a:ext>
            </a:extLst>
          </p:cNvPr>
          <p:cNvSpPr>
            <a:spLocks noGrp="1"/>
          </p:cNvSpPr>
          <p:nvPr>
            <p:ph type="title"/>
          </p:nvPr>
        </p:nvSpPr>
        <p:spPr/>
        <p:txBody>
          <a:bodyPr/>
          <a:lstStyle/>
          <a:p>
            <a:pPr algn="ctr"/>
            <a:r>
              <a:rPr lang="en-US" dirty="0"/>
              <a:t>Turn a Question Into an Experiment</a:t>
            </a:r>
          </a:p>
        </p:txBody>
      </p:sp>
      <p:pic>
        <p:nvPicPr>
          <p:cNvPr id="10" name="Content Placeholder 9">
            <a:extLst>
              <a:ext uri="{FF2B5EF4-FFF2-40B4-BE49-F238E27FC236}">
                <a16:creationId xmlns:a16="http://schemas.microsoft.com/office/drawing/2014/main" id="{91359766-42D4-40D9-9DD6-B20A1A9094EA}"/>
              </a:ext>
            </a:extLst>
          </p:cNvPr>
          <p:cNvPicPr>
            <a:picLocks noGrp="1" noChangeAspect="1"/>
          </p:cNvPicPr>
          <p:nvPr>
            <p:ph sz="half" idx="2"/>
          </p:nvPr>
        </p:nvPicPr>
        <p:blipFill>
          <a:blip r:embed="rId3"/>
          <a:stretch>
            <a:fillRect/>
          </a:stretch>
        </p:blipFill>
        <p:spPr>
          <a:xfrm>
            <a:off x="6172200" y="2182222"/>
            <a:ext cx="5181600" cy="3638144"/>
          </a:xfrm>
          <a:prstGeom prst="rect">
            <a:avLst/>
          </a:prstGeom>
        </p:spPr>
      </p:pic>
      <p:sp>
        <p:nvSpPr>
          <p:cNvPr id="7" name="object 5">
            <a:extLst>
              <a:ext uri="{FF2B5EF4-FFF2-40B4-BE49-F238E27FC236}">
                <a16:creationId xmlns:a16="http://schemas.microsoft.com/office/drawing/2014/main" id="{AA8FF6C2-41A9-45D5-8AFC-5CA807DA3DA3}"/>
              </a:ext>
            </a:extLst>
          </p:cNvPr>
          <p:cNvSpPr>
            <a:spLocks noGrp="1"/>
          </p:cNvSpPr>
          <p:nvPr>
            <p:ph sz="half" idx="1"/>
          </p:nvPr>
        </p:nvSpPr>
        <p:spPr>
          <a:xfrm>
            <a:off x="838200" y="1825625"/>
            <a:ext cx="5181600" cy="4351338"/>
          </a:xfrm>
          <a:prstGeom prst="rect">
            <a:avLst/>
          </a:prstGeom>
          <a:blipFill>
            <a:blip r:embed="rId4" cstate="print"/>
            <a:stretch>
              <a:fillRect/>
            </a:stretch>
          </a:blipFill>
        </p:spPr>
        <p:txBody>
          <a:bodyPr wrap="square" lIns="0" tIns="0" rIns="0" bIns="0" rtlCol="0"/>
          <a:lstStyle/>
          <a:p>
            <a:endParaRPr lang="en-US"/>
          </a:p>
        </p:txBody>
      </p:sp>
      <p:pic>
        <p:nvPicPr>
          <p:cNvPr id="12" name="Picture 11">
            <a:extLst>
              <a:ext uri="{FF2B5EF4-FFF2-40B4-BE49-F238E27FC236}">
                <a16:creationId xmlns:a16="http://schemas.microsoft.com/office/drawing/2014/main" id="{6C4BA248-09AF-421E-973D-B945E137D768}"/>
              </a:ext>
            </a:extLst>
          </p:cNvPr>
          <p:cNvPicPr>
            <a:picLocks noChangeAspect="1"/>
          </p:cNvPicPr>
          <p:nvPr/>
        </p:nvPicPr>
        <p:blipFill>
          <a:blip r:embed="rId5"/>
          <a:stretch>
            <a:fillRect/>
          </a:stretch>
        </p:blipFill>
        <p:spPr>
          <a:xfrm>
            <a:off x="6737933" y="2677886"/>
            <a:ext cx="3822523" cy="1518036"/>
          </a:xfrm>
          <a:prstGeom prst="rect">
            <a:avLst/>
          </a:prstGeom>
        </p:spPr>
      </p:pic>
    </p:spTree>
    <p:extLst>
      <p:ext uri="{BB962C8B-B14F-4D97-AF65-F5344CB8AC3E}">
        <p14:creationId xmlns:p14="http://schemas.microsoft.com/office/powerpoint/2010/main" val="110200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62201" y="427990"/>
            <a:ext cx="8463280" cy="701040"/>
          </a:xfrm>
          <a:prstGeom prst="rect">
            <a:avLst/>
          </a:prstGeom>
        </p:spPr>
        <p:txBody>
          <a:bodyPr vert="horz" wrap="square" lIns="0" tIns="16510" rIns="0" bIns="0" rtlCol="0">
            <a:spAutoFit/>
          </a:bodyPr>
          <a:lstStyle/>
          <a:p>
            <a:pPr marL="12700">
              <a:lnSpc>
                <a:spcPct val="100000"/>
              </a:lnSpc>
              <a:spcBef>
                <a:spcPts val="130"/>
              </a:spcBef>
            </a:pPr>
            <a:r>
              <a:rPr spc="5" dirty="0"/>
              <a:t>Inquiry </a:t>
            </a:r>
            <a:r>
              <a:rPr spc="10" dirty="0"/>
              <a:t>in </a:t>
            </a:r>
            <a:r>
              <a:rPr spc="5" dirty="0"/>
              <a:t>Action: </a:t>
            </a:r>
            <a:r>
              <a:rPr spc="20" dirty="0"/>
              <a:t>Blubber</a:t>
            </a:r>
            <a:r>
              <a:rPr spc="-350" dirty="0"/>
              <a:t> </a:t>
            </a:r>
            <a:r>
              <a:rPr spc="5" dirty="0"/>
              <a:t>Experiment</a:t>
            </a:r>
          </a:p>
        </p:txBody>
      </p:sp>
      <p:sp>
        <p:nvSpPr>
          <p:cNvPr id="3" name="object 3"/>
          <p:cNvSpPr/>
          <p:nvPr/>
        </p:nvSpPr>
        <p:spPr>
          <a:xfrm>
            <a:off x="2228850" y="1828800"/>
            <a:ext cx="7734300" cy="4352925"/>
          </a:xfrm>
          <a:prstGeom prst="rect">
            <a:avLst/>
          </a:prstGeom>
          <a:blipFill>
            <a:blip r:embed="rId3" cstate="print"/>
            <a:stretch>
              <a:fillRect/>
            </a:stretch>
          </a:blipFill>
        </p:spPr>
        <p:txBody>
          <a:bodyPr wrap="square" lIns="0" tIns="0" rIns="0" bIns="0" rtlCol="0"/>
          <a:lstStyle/>
          <a:p>
            <a:endParaRPr dirty="0"/>
          </a:p>
        </p:txBody>
      </p:sp>
      <p:pic>
        <p:nvPicPr>
          <p:cNvPr id="4" name="Picture 3" descr="A picture containing clipart&#10;&#10;Description generated with high confidence">
            <a:hlinkClick r:id="rId4"/>
            <a:extLst>
              <a:ext uri="{FF2B5EF4-FFF2-40B4-BE49-F238E27FC236}">
                <a16:creationId xmlns:a16="http://schemas.microsoft.com/office/drawing/2014/main" id="{192CB2AB-68E7-4F57-B4D5-E10B1FB4C658}"/>
              </a:ext>
            </a:extLst>
          </p:cNvPr>
          <p:cNvPicPr>
            <a:picLocks noChangeAspect="1"/>
          </p:cNvPicPr>
          <p:nvPr/>
        </p:nvPicPr>
        <p:blipFill>
          <a:blip r:embed="rId5"/>
          <a:stretch>
            <a:fillRect/>
          </a:stretch>
        </p:blipFill>
        <p:spPr>
          <a:xfrm>
            <a:off x="4587923" y="2633662"/>
            <a:ext cx="2743200" cy="2743200"/>
          </a:xfrm>
          <a:prstGeom prst="rect">
            <a:avLst/>
          </a:prstGeom>
        </p:spPr>
      </p:pic>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0bcfbbdd-cf99-4445-bd4f-0255aa14744a" xsi:nil="true"/>
    <DocumentStatus xmlns="2b0696d2-03e8-4ed2-82a3-1f89a5fc7162">Manager Review</DocumentStatus>
    <Grant_x0020_Year xmlns="0bcfbbdd-cf99-4445-bd4f-0255aa14744a" xsi:nil="true"/>
    <_Flow_SignoffStatus xmlns="0bcfbbdd-cf99-4445-bd4f-0255aa14744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F1FD8894558449A264163B3A97FDE9" ma:contentTypeVersion="21" ma:contentTypeDescription="Create a new document." ma:contentTypeScope="" ma:versionID="6d94f29df64c12fc603a098407342291">
  <xsd:schema xmlns:xsd="http://www.w3.org/2001/XMLSchema" xmlns:xs="http://www.w3.org/2001/XMLSchema" xmlns:p="http://schemas.microsoft.com/office/2006/metadata/properties" xmlns:ns2="638e6b88-029d-4974-94ab-4f46eee0f699" xmlns:ns3="0bcfbbdd-cf99-4445-bd4f-0255aa14744a" xmlns:ns4="2b0696d2-03e8-4ed2-82a3-1f89a5fc7162" targetNamespace="http://schemas.microsoft.com/office/2006/metadata/properties" ma:root="true" ma:fieldsID="f3d3abfe44efd431408f0150ceec137b" ns2:_="" ns3:_="" ns4:_="">
    <xsd:import namespace="638e6b88-029d-4974-94ab-4f46eee0f699"/>
    <xsd:import namespace="0bcfbbdd-cf99-4445-bd4f-0255aa14744a"/>
    <xsd:import namespace="2b0696d2-03e8-4ed2-82a3-1f89a5fc7162"/>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MediaServiceDateTaken" minOccurs="0"/>
                <xsd:element ref="ns3:MediaServiceOCR" minOccurs="0"/>
                <xsd:element ref="ns4:DocumentStatus" minOccurs="0"/>
                <xsd:element ref="ns3:MediaServiceEventHashCode" minOccurs="0"/>
                <xsd:element ref="ns3:MediaServiceGenerationTime" minOccurs="0"/>
                <xsd:element ref="ns3:Year" minOccurs="0"/>
                <xsd:element ref="ns3:Grant_x0020_Year" minOccurs="0"/>
                <xsd:element ref="ns3:MediaServiceLocation" minOccurs="0"/>
                <xsd:element ref="ns3:_Flow_SignoffStatu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8e6b88-029d-4974-94ab-4f46eee0f69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bcfbbdd-cf99-4445-bd4f-0255aa14744a"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MediaServiceAutoTags" ma:description="" ma:internalName="MediaServiceAutoTags" ma:readOnly="true">
      <xsd:simpleType>
        <xsd:restriction base="dms:Text"/>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Year" ma:index="20" nillable="true" ma:displayName="Year" ma:format="DateOnly" ma:internalName="Year">
      <xsd:simpleType>
        <xsd:restriction base="dms:DateTime"/>
      </xsd:simpleType>
    </xsd:element>
    <xsd:element name="Grant_x0020_Year" ma:index="21" nillable="true" ma:displayName="Grant Year" ma:format="Dropdown" ma:internalName="Grant_x0020_Year">
      <xsd:simpleType>
        <xsd:restriction base="dms:Text">
          <xsd:maxLength value="255"/>
        </xsd:restriction>
      </xsd:simpleType>
    </xsd:element>
    <xsd:element name="MediaServiceLocation" ma:index="22" nillable="true" ma:displayName="Location" ma:internalName="MediaServiceLocation" ma:readOnly="true">
      <xsd:simpleType>
        <xsd:restriction base="dms:Text"/>
      </xsd:simpleType>
    </xsd:element>
    <xsd:element name="_Flow_SignoffStatus" ma:index="23" nillable="true" ma:displayName="Sign-off status" ma:internalName="Sign_x002d_off_x0020_status">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b0696d2-03e8-4ed2-82a3-1f89a5fc7162" elementFormDefault="qualified">
    <xsd:import namespace="http://schemas.microsoft.com/office/2006/documentManagement/types"/>
    <xsd:import namespace="http://schemas.microsoft.com/office/infopath/2007/PartnerControls"/>
    <xsd:element name="DocumentStatus" ma:index="17" nillable="true" ma:displayName="Document Status" ma:default="Manager Review" ma:format="Dropdown" ma:indexed="true" ma:internalName="DocumentStatus">
      <xsd:simpleType>
        <xsd:restriction base="dms:Choice">
          <xsd:enumeration value="Manager Review"/>
          <xsd:enumeration value="Senior-Manager Review"/>
          <xsd:enumeration value="Director Review"/>
          <xsd:enumeration value="Client Review"/>
          <xsd:enumeration value="Center Director Revie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31BF9F-576C-4590-B8E8-5E9963484D08}">
  <ds:schemaRefs>
    <ds:schemaRef ds:uri="http://schemas.microsoft.com/office/2006/metadata/properties"/>
    <ds:schemaRef ds:uri="http://schemas.microsoft.com/office/infopath/2007/PartnerControls"/>
    <ds:schemaRef ds:uri="0bcfbbdd-cf99-4445-bd4f-0255aa14744a"/>
    <ds:schemaRef ds:uri="2b0696d2-03e8-4ed2-82a3-1f89a5fc7162"/>
  </ds:schemaRefs>
</ds:datastoreItem>
</file>

<file path=customXml/itemProps2.xml><?xml version="1.0" encoding="utf-8"?>
<ds:datastoreItem xmlns:ds="http://schemas.openxmlformats.org/officeDocument/2006/customXml" ds:itemID="{1C77309A-EE64-4772-BA52-3434E63258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8e6b88-029d-4974-94ab-4f46eee0f699"/>
    <ds:schemaRef ds:uri="0bcfbbdd-cf99-4445-bd4f-0255aa14744a"/>
    <ds:schemaRef ds:uri="2b0696d2-03e8-4ed2-82a3-1f89a5fc71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E8F7F0-E4CF-4BB0-8EE8-5EE087D04B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763</TotalTime>
  <Words>550</Words>
  <Application>Microsoft Office PowerPoint</Application>
  <PresentationFormat>Widescreen</PresentationFormat>
  <Paragraphs>82</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vt:lpstr>
      <vt:lpstr>1_Office Theme</vt:lpstr>
      <vt:lpstr>HSPPS Support STEAM</vt:lpstr>
      <vt:lpstr>HSPPS Support Language and Culture</vt:lpstr>
      <vt:lpstr> </vt:lpstr>
      <vt:lpstr>The Inquiry Cycle</vt:lpstr>
      <vt:lpstr>Creating A Learning Environment</vt:lpstr>
      <vt:lpstr>Create a Culture of Inquiry</vt:lpstr>
      <vt:lpstr>Being an Expert vs. Exploring Together</vt:lpstr>
      <vt:lpstr>Turn a Question Into an Experiment</vt:lpstr>
      <vt:lpstr>Inquiry in Action: Blubber Experiment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AIAN Supplemental Slides</dc:title>
  <dc:creator>Debra Shuey</dc:creator>
  <cp:lastModifiedBy>Danielle Burton</cp:lastModifiedBy>
  <cp:revision>13</cp:revision>
  <cp:lastPrinted>2019-04-15T19:10:07Z</cp:lastPrinted>
  <dcterms:created xsi:type="dcterms:W3CDTF">2019-03-12T21:57:51Z</dcterms:created>
  <dcterms:modified xsi:type="dcterms:W3CDTF">2020-04-10T19:43:31Z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0x01010020F1FD8894558449A264163B3A97FDE9</vt:lpwstr>
  </property>
</Properties>
</file>