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62" r:id="rId6"/>
    <p:sldId id="274" r:id="rId7"/>
    <p:sldId id="296" r:id="rId8"/>
    <p:sldId id="300" r:id="rId9"/>
    <p:sldId id="301" r:id="rId10"/>
    <p:sldId id="302" r:id="rId11"/>
    <p:sldId id="267" r:id="rId12"/>
    <p:sldId id="295" r:id="rId13"/>
    <p:sldId id="303" r:id="rId14"/>
    <p:sldId id="304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rill, Sarah (ACF)" initials="MS(" lastIdx="2" clrIdx="0">
    <p:extLst/>
  </p:cmAuthor>
  <p:cmAuthor id="2" name="Marickovich, Patricia (ACF) (CTR)" initials="M(" lastIdx="1" clrIdx="1">
    <p:extLst/>
  </p:cmAuthor>
  <p:cmAuthor id="3" name="Treshawn Anderson" initials="TA" lastIdx="1" clrIdx="2">
    <p:extLst/>
  </p:cmAuthor>
  <p:cmAuthor id="4" name="Sarah Merrill" initials="SM" lastIdx="1" clrIdx="3">
    <p:extLst/>
  </p:cmAuthor>
  <p:cmAuthor id="5" name="Elizabeth Zack" initials="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2C24C-4EF9-4EA0-B220-157D0A680768}" v="1" dt="2019-03-22T19:27:27.701"/>
    <p1510:client id="{EA02BE49-8A5E-4801-9390-7C5FEB142B28}" v="1" dt="2019-03-22T19:58:29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00" autoAdjust="0"/>
  </p:normalViewPr>
  <p:slideViewPr>
    <p:cSldViewPr snapToGrid="0">
      <p:cViewPr varScale="1">
        <p:scale>
          <a:sx n="83" d="100"/>
          <a:sy n="83" d="100"/>
        </p:scale>
        <p:origin x="150" y="90"/>
      </p:cViewPr>
      <p:guideLst>
        <p:guide orient="horz" pos="12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a86059b40e3ab820fecdd072a033151062bbec25335e2c04e220bae17652482::" providerId="AD" clId="Web-{59E5A232-D837-9B5B-FED1-FA288039C02A}"/>
    <pc:docChg chg="modSld">
      <pc:chgData name="Guest User" userId="S::urn:spo:anon#7a86059b40e3ab820fecdd072a033151062bbec25335e2c04e220bae17652482::" providerId="AD" clId="Web-{59E5A232-D837-9B5B-FED1-FA288039C02A}" dt="2019-03-22T19:36:50.903" v="1" actId="1076"/>
      <pc:docMkLst>
        <pc:docMk/>
      </pc:docMkLst>
      <pc:sldChg chg="addSp modSp">
        <pc:chgData name="Guest User" userId="S::urn:spo:anon#7a86059b40e3ab820fecdd072a033151062bbec25335e2c04e220bae17652482::" providerId="AD" clId="Web-{59E5A232-D837-9B5B-FED1-FA288039C02A}" dt="2019-03-22T19:36:50.903" v="1" actId="1076"/>
        <pc:sldMkLst>
          <pc:docMk/>
          <pc:sldMk cId="1804913559" sldId="306"/>
        </pc:sldMkLst>
        <pc:picChg chg="add mod">
          <ac:chgData name="Guest User" userId="S::urn:spo:anon#7a86059b40e3ab820fecdd072a033151062bbec25335e2c04e220bae17652482::" providerId="AD" clId="Web-{59E5A232-D837-9B5B-FED1-FA288039C02A}" dt="2019-03-22T19:36:50.903" v="1" actId="1076"/>
          <ac:picMkLst>
            <pc:docMk/>
            <pc:sldMk cId="1804913559" sldId="306"/>
            <ac:picMk id="3" creationId="{0B02C4D0-FCAB-4E97-82E5-1C14D149E8EC}"/>
          </ac:picMkLst>
        </pc:picChg>
      </pc:sldChg>
    </pc:docChg>
  </pc:docChgLst>
  <pc:docChgLst>
    <pc:chgData name="Danielle Burton" userId="8b011278-5f19-4c89-bed5-59098989f59c" providerId="ADAL" clId="{EA02BE49-8A5E-4801-9390-7C5FEB142B28}"/>
    <pc:docChg chg="modSld">
      <pc:chgData name="Danielle Burton" userId="8b011278-5f19-4c89-bed5-59098989f59c" providerId="ADAL" clId="{EA02BE49-8A5E-4801-9390-7C5FEB142B28}" dt="2019-03-22T19:58:29.928" v="0"/>
      <pc:docMkLst>
        <pc:docMk/>
      </pc:docMkLst>
      <pc:sldChg chg="modSp">
        <pc:chgData name="Danielle Burton" userId="8b011278-5f19-4c89-bed5-59098989f59c" providerId="ADAL" clId="{EA02BE49-8A5E-4801-9390-7C5FEB142B28}" dt="2019-03-22T19:58:29.928" v="0"/>
        <pc:sldMkLst>
          <pc:docMk/>
          <pc:sldMk cId="1804913559" sldId="306"/>
        </pc:sldMkLst>
        <pc:picChg chg="mod">
          <ac:chgData name="Danielle Burton" userId="8b011278-5f19-4c89-bed5-59098989f59c" providerId="ADAL" clId="{EA02BE49-8A5E-4801-9390-7C5FEB142B28}" dt="2019-03-22T19:58:29.928" v="0"/>
          <ac:picMkLst>
            <pc:docMk/>
            <pc:sldMk cId="1804913559" sldId="306"/>
            <ac:picMk id="3" creationId="{0B02C4D0-FCAB-4E97-82E5-1C14D149E8EC}"/>
          </ac:picMkLst>
        </pc:picChg>
      </pc:sldChg>
    </pc:docChg>
  </pc:docChgLst>
  <pc:docChgLst>
    <pc:chgData name="Danielle Burton" userId="8b011278-5f19-4c89-bed5-59098989f59c" providerId="ADAL" clId="{5702C24C-4EF9-4EA0-B220-157D0A680768}"/>
    <pc:docChg chg="custSel modSld">
      <pc:chgData name="Danielle Burton" userId="8b011278-5f19-4c89-bed5-59098989f59c" providerId="ADAL" clId="{5702C24C-4EF9-4EA0-B220-157D0A680768}" dt="2019-03-22T19:27:30.148" v="2" actId="1076"/>
      <pc:docMkLst>
        <pc:docMk/>
      </pc:docMkLst>
      <pc:sldChg chg="addSp delSp modSp delAnim">
        <pc:chgData name="Danielle Burton" userId="8b011278-5f19-4c89-bed5-59098989f59c" providerId="ADAL" clId="{5702C24C-4EF9-4EA0-B220-157D0A680768}" dt="2019-03-22T19:27:30.148" v="2" actId="1076"/>
        <pc:sldMkLst>
          <pc:docMk/>
          <pc:sldMk cId="1804913559" sldId="306"/>
        </pc:sldMkLst>
        <pc:spChg chg="add del mod">
          <ac:chgData name="Danielle Burton" userId="8b011278-5f19-4c89-bed5-59098989f59c" providerId="ADAL" clId="{5702C24C-4EF9-4EA0-B220-157D0A680768}" dt="2019-03-22T19:27:27.701" v="1" actId="931"/>
          <ac:spMkLst>
            <pc:docMk/>
            <pc:sldMk cId="1804913559" sldId="306"/>
            <ac:spMk id="5" creationId="{511F2DE2-EC45-48D2-8CA5-ADA751291472}"/>
          </ac:spMkLst>
        </pc:spChg>
        <pc:picChg chg="del">
          <ac:chgData name="Danielle Burton" userId="8b011278-5f19-4c89-bed5-59098989f59c" providerId="ADAL" clId="{5702C24C-4EF9-4EA0-B220-157D0A680768}" dt="2019-03-22T19:27:14.869" v="0" actId="478"/>
          <ac:picMkLst>
            <pc:docMk/>
            <pc:sldMk cId="1804913559" sldId="306"/>
            <ac:picMk id="4" creationId="{9E3933A7-02A7-441A-82BE-4FA3C60139AE}"/>
          </ac:picMkLst>
        </pc:picChg>
        <pc:picChg chg="add mod">
          <ac:chgData name="Danielle Burton" userId="8b011278-5f19-4c89-bed5-59098989f59c" providerId="ADAL" clId="{5702C24C-4EF9-4EA0-B220-157D0A680768}" dt="2019-03-22T19:27:30.148" v="2" actId="1076"/>
          <ac:picMkLst>
            <pc:docMk/>
            <pc:sldMk cId="1804913559" sldId="306"/>
            <ac:picMk id="7" creationId="{F9A01456-8C09-4502-B7AC-02833600EFE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/>
            <a:t>Effective Teaching 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2" custLinFactNeighborX="379" custLinFactNeighborY="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2" custScaleX="100000" custScaleY="100000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1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1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1" presStyleCnt="2" custLinFactNeighborX="-1412" custLinFactNeighborY="21182">
        <dgm:presLayoutVars>
          <dgm:bulletEnabled val="1"/>
        </dgm:presLayoutVars>
      </dgm:prSet>
      <dgm:spPr/>
    </dgm:pt>
  </dgm:ptLst>
  <dgm:cxnLst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35AC0364-F55F-4FEC-A421-68674F763A51}" type="presOf" srcId="{B66194D4-AF8D-4CBB-B1A9-01C51FB13F74}" destId="{AB5CBFE5-32C0-450C-A6F2-839A7F8AF83E}" srcOrd="0" destOrd="0" presId="urn:microsoft.com/office/officeart/2005/8/layout/hProcess10"/>
    <dgm:cxn modelId="{C3FE9A44-C960-4424-91E8-A1ED61BC54AA}" type="presOf" srcId="{8C91B382-7409-4ED2-8B39-AA7B2A494892}" destId="{7596AFAA-49A3-4F24-8500-38047D53C74A}" srcOrd="0" destOrd="0" presId="urn:microsoft.com/office/officeart/2005/8/layout/hProcess10"/>
    <dgm:cxn modelId="{8E755691-A1F2-4E81-85B8-831AFA876617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1" destOrd="0" parTransId="{ED2FFA8F-CEAF-48D1-A238-784E981C491D}" sibTransId="{CC3026D1-2FE9-40E1-87E7-E0737FCC332D}"/>
    <dgm:cxn modelId="{AD49BFCD-3439-48FF-8428-B8FCD9C1D7B8}" type="presOf" srcId="{8C91B382-7409-4ED2-8B39-AA7B2A494892}" destId="{82810E15-94CA-4112-BD01-67C6F7E5BC7D}" srcOrd="1" destOrd="0" presId="urn:microsoft.com/office/officeart/2005/8/layout/hProcess10"/>
    <dgm:cxn modelId="{AB9E14F6-D851-4BCF-9E5E-58116613CF5E}" type="presOf" srcId="{B3F505AE-B36B-4826-B676-E5796309D634}" destId="{10C038BF-E19C-499B-A14C-7D7E8926703F}" srcOrd="0" destOrd="0" presId="urn:microsoft.com/office/officeart/2005/8/layout/hProcess10"/>
    <dgm:cxn modelId="{C4750A63-AEF3-4A9C-89E5-221671979FF9}" type="presParOf" srcId="{9C699474-ACA0-4145-8070-0496CBA7A93C}" destId="{A56D89F2-4044-484D-8524-AE1320AAEB7B}" srcOrd="0" destOrd="0" presId="urn:microsoft.com/office/officeart/2005/8/layout/hProcess10"/>
    <dgm:cxn modelId="{933351C6-6D2E-4869-8742-4F727461E0F1}" type="presParOf" srcId="{A56D89F2-4044-484D-8524-AE1320AAEB7B}" destId="{2FFB73CD-1796-4985-9334-76B2E0BCAA73}" srcOrd="0" destOrd="0" presId="urn:microsoft.com/office/officeart/2005/8/layout/hProcess10"/>
    <dgm:cxn modelId="{C5830490-58B4-4A24-A18A-D15F65493DDB}" type="presParOf" srcId="{A56D89F2-4044-484D-8524-AE1320AAEB7B}" destId="{10C038BF-E19C-499B-A14C-7D7E8926703F}" srcOrd="1" destOrd="0" presId="urn:microsoft.com/office/officeart/2005/8/layout/hProcess10"/>
    <dgm:cxn modelId="{2BACE982-7248-49B0-B11A-F3074F7353BD}" type="presParOf" srcId="{9C699474-ACA0-4145-8070-0496CBA7A93C}" destId="{7596AFAA-49A3-4F24-8500-38047D53C74A}" srcOrd="1" destOrd="0" presId="urn:microsoft.com/office/officeart/2005/8/layout/hProcess10"/>
    <dgm:cxn modelId="{0978E76E-C368-4CCD-BC79-328834195527}" type="presParOf" srcId="{7596AFAA-49A3-4F24-8500-38047D53C74A}" destId="{82810E15-94CA-4112-BD01-67C6F7E5BC7D}" srcOrd="0" destOrd="0" presId="urn:microsoft.com/office/officeart/2005/8/layout/hProcess10"/>
    <dgm:cxn modelId="{1303CA29-00DF-4608-B81E-92896EA31B44}" type="presParOf" srcId="{9C699474-ACA0-4145-8070-0496CBA7A93C}" destId="{74DA7689-60B8-4F0A-8562-E0935FDC4C07}" srcOrd="2" destOrd="0" presId="urn:microsoft.com/office/officeart/2005/8/layout/hProcess10"/>
    <dgm:cxn modelId="{5184F2BB-EBA9-4625-A170-83CFCA5054FC}" type="presParOf" srcId="{74DA7689-60B8-4F0A-8562-E0935FDC4C07}" destId="{BEC19D60-A82E-4310-9365-AFBD83787452}" srcOrd="0" destOrd="0" presId="urn:microsoft.com/office/officeart/2005/8/layout/hProcess10"/>
    <dgm:cxn modelId="{FF0FE6D0-EAAA-4CD0-8F69-0B5BFFA32FF6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 dirty="0"/>
            <a:t>Effective Home Visiting and Socialization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/>
      <dgm:t>
        <a:bodyPr/>
        <a:lstStyle/>
        <a:p>
          <a:r>
            <a:rPr lang="en-US"/>
            <a:t>Positive Parenting Practices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5999F721-6718-48AF-BD83-6C5C5B987024}" type="presOf" srcId="{8C91B382-7409-4ED2-8B39-AA7B2A494892}" destId="{7596AFAA-49A3-4F24-8500-38047D53C74A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5026362-2C56-4B9F-9ECA-77F1DB03319A}" type="presOf" srcId="{B3F505AE-B36B-4826-B676-E5796309D634}" destId="{10C038BF-E19C-499B-A14C-7D7E8926703F}" srcOrd="0" destOrd="0" presId="urn:microsoft.com/office/officeart/2005/8/layout/hProcess10"/>
    <dgm:cxn modelId="{381EDD59-4273-49A6-87ED-8D28660D3435}" type="presOf" srcId="{B11F20FB-B021-40BF-BCCE-38ED89C2E336}" destId="{0C363742-1484-438C-993D-4086BC403B7F}" srcOrd="1" destOrd="0" presId="urn:microsoft.com/office/officeart/2005/8/layout/hProcess10"/>
    <dgm:cxn modelId="{F019B18C-18D3-4D78-B093-3F15D2699395}" type="presOf" srcId="{C6103B9D-8AEF-4389-850D-173A2DF3CB1E}" destId="{1154985F-B4EF-4146-868E-338E4AF26BC1}" srcOrd="0" destOrd="0" presId="urn:microsoft.com/office/officeart/2005/8/layout/hProcess10"/>
    <dgm:cxn modelId="{E6B786AD-1C92-4240-BDF4-A2E069133EC9}" type="presOf" srcId="{7AC31AC3-FFE1-44FA-84D1-6C73571AA87A}" destId="{9C699474-ACA0-4145-8070-0496CBA7A93C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9175ECC8-A520-4732-B25F-113990FE3346}" type="presOf" srcId="{B11F20FB-B021-40BF-BCCE-38ED89C2E336}" destId="{9224C0A7-E74C-4940-AE71-86C51CC7F0CD}" srcOrd="0" destOrd="0" presId="urn:microsoft.com/office/officeart/2005/8/layout/hProcess10"/>
    <dgm:cxn modelId="{9759EBCE-6819-4F75-9970-E691FB0AB120}" type="presOf" srcId="{8C91B382-7409-4ED2-8B39-AA7B2A494892}" destId="{82810E15-94CA-4112-BD01-67C6F7E5BC7D}" srcOrd="1" destOrd="0" presId="urn:microsoft.com/office/officeart/2005/8/layout/hProcess10"/>
    <dgm:cxn modelId="{5EC5C7D2-ADE7-4839-8FC6-6C3ABDCEF64C}" type="presOf" srcId="{B66194D4-AF8D-4CBB-B1A9-01C51FB13F74}" destId="{AB5CBFE5-32C0-450C-A6F2-839A7F8AF83E}" srcOrd="0" destOrd="0" presId="urn:microsoft.com/office/officeart/2005/8/layout/hProcess10"/>
    <dgm:cxn modelId="{178FBC12-7B42-4404-A49F-47DC43EA4DA9}" type="presParOf" srcId="{9C699474-ACA0-4145-8070-0496CBA7A93C}" destId="{A56D89F2-4044-484D-8524-AE1320AAEB7B}" srcOrd="0" destOrd="0" presId="urn:microsoft.com/office/officeart/2005/8/layout/hProcess10"/>
    <dgm:cxn modelId="{6F2DFDED-4469-4461-ABF1-06365BA95692}" type="presParOf" srcId="{A56D89F2-4044-484D-8524-AE1320AAEB7B}" destId="{2FFB73CD-1796-4985-9334-76B2E0BCAA73}" srcOrd="0" destOrd="0" presId="urn:microsoft.com/office/officeart/2005/8/layout/hProcess10"/>
    <dgm:cxn modelId="{9AA8F017-78FD-4B92-92AF-63DC8E609624}" type="presParOf" srcId="{A56D89F2-4044-484D-8524-AE1320AAEB7B}" destId="{10C038BF-E19C-499B-A14C-7D7E8926703F}" srcOrd="1" destOrd="0" presId="urn:microsoft.com/office/officeart/2005/8/layout/hProcess10"/>
    <dgm:cxn modelId="{2BFF06DE-2E52-4459-AF3D-4B4073FB6E66}" type="presParOf" srcId="{9C699474-ACA0-4145-8070-0496CBA7A93C}" destId="{7596AFAA-49A3-4F24-8500-38047D53C74A}" srcOrd="1" destOrd="0" presId="urn:microsoft.com/office/officeart/2005/8/layout/hProcess10"/>
    <dgm:cxn modelId="{8CA3EC13-80BF-4E30-99AD-AE3F5697AB3D}" type="presParOf" srcId="{7596AFAA-49A3-4F24-8500-38047D53C74A}" destId="{82810E15-94CA-4112-BD01-67C6F7E5BC7D}" srcOrd="0" destOrd="0" presId="urn:microsoft.com/office/officeart/2005/8/layout/hProcess10"/>
    <dgm:cxn modelId="{12863C07-BB66-4C25-9FF7-3218C800341B}" type="presParOf" srcId="{9C699474-ACA0-4145-8070-0496CBA7A93C}" destId="{9987E319-615B-4783-86EC-196A20D20AF5}" srcOrd="2" destOrd="0" presId="urn:microsoft.com/office/officeart/2005/8/layout/hProcess10"/>
    <dgm:cxn modelId="{07141AC0-B427-44CE-86BB-D584E284B793}" type="presParOf" srcId="{9987E319-615B-4783-86EC-196A20D20AF5}" destId="{710B3F46-DEA1-42AD-9E2C-087CC0282C7C}" srcOrd="0" destOrd="0" presId="urn:microsoft.com/office/officeart/2005/8/layout/hProcess10"/>
    <dgm:cxn modelId="{D00BDE53-8885-41B4-9CFC-1EAD763E54AA}" type="presParOf" srcId="{9987E319-615B-4783-86EC-196A20D20AF5}" destId="{1154985F-B4EF-4146-868E-338E4AF26BC1}" srcOrd="1" destOrd="0" presId="urn:microsoft.com/office/officeart/2005/8/layout/hProcess10"/>
    <dgm:cxn modelId="{80F169A1-50F0-4A1F-80ED-805E042F07F2}" type="presParOf" srcId="{9C699474-ACA0-4145-8070-0496CBA7A93C}" destId="{9224C0A7-E74C-4940-AE71-86C51CC7F0CD}" srcOrd="3" destOrd="0" presId="urn:microsoft.com/office/officeart/2005/8/layout/hProcess10"/>
    <dgm:cxn modelId="{C746733C-E6E8-4BD0-B631-290EE2179B69}" type="presParOf" srcId="{9224C0A7-E74C-4940-AE71-86C51CC7F0CD}" destId="{0C363742-1484-438C-993D-4086BC403B7F}" srcOrd="0" destOrd="0" presId="urn:microsoft.com/office/officeart/2005/8/layout/hProcess10"/>
    <dgm:cxn modelId="{BED278AC-C4AB-435D-9372-DA4CB7B7C41F}" type="presParOf" srcId="{9C699474-ACA0-4145-8070-0496CBA7A93C}" destId="{74DA7689-60B8-4F0A-8562-E0935FDC4C07}" srcOrd="4" destOrd="0" presId="urn:microsoft.com/office/officeart/2005/8/layout/hProcess10"/>
    <dgm:cxn modelId="{1C47FA0C-1880-45F1-B3B0-5D3F5F37EA7B}" type="presParOf" srcId="{74DA7689-60B8-4F0A-8562-E0935FDC4C07}" destId="{BEC19D60-A82E-4310-9365-AFBD83787452}" srcOrd="0" destOrd="0" presId="urn:microsoft.com/office/officeart/2005/8/layout/hProcess10"/>
    <dgm:cxn modelId="{FB76E019-4250-416F-A423-A603C68B505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31AC3-FFE1-44FA-84D1-6C73571AA87A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505AE-B36B-4826-B676-E5796309D634}">
      <dgm:prSet phldrT="[Text]"/>
      <dgm:spPr/>
      <dgm:t>
        <a:bodyPr/>
        <a:lstStyle/>
        <a:p>
          <a:r>
            <a:rPr lang="en-US"/>
            <a:t>Effective Home Visiting Practices</a:t>
          </a:r>
        </a:p>
      </dgm:t>
    </dgm:pt>
    <dgm:pt modelId="{3DCA1DD8-6B39-423C-8548-A642E3F5AA52}" type="parTrans" cxnId="{1CD3C82B-8C49-457A-8B86-2B39D77A58C1}">
      <dgm:prSet/>
      <dgm:spPr/>
      <dgm:t>
        <a:bodyPr/>
        <a:lstStyle/>
        <a:p>
          <a:endParaRPr lang="en-US"/>
        </a:p>
      </dgm:t>
    </dgm:pt>
    <dgm:pt modelId="{8C91B382-7409-4ED2-8B39-AA7B2A494892}" type="sibTrans" cxnId="{1CD3C82B-8C49-457A-8B86-2B39D77A58C1}">
      <dgm:prSet/>
      <dgm:spPr/>
      <dgm:t>
        <a:bodyPr/>
        <a:lstStyle/>
        <a:p>
          <a:endParaRPr lang="en-US"/>
        </a:p>
      </dgm:t>
    </dgm:pt>
    <dgm:pt modelId="{C6103B9D-8AEF-4389-850D-173A2DF3CB1E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Positive Parenting Practices</a:t>
          </a:r>
        </a:p>
      </dgm:t>
    </dgm:pt>
    <dgm:pt modelId="{76E58A3D-EACA-4690-B7B4-0B3A79A2EC56}" type="parTrans" cxnId="{4DB18DC8-F646-4B8C-80C6-28D7B0DEFA03}">
      <dgm:prSet/>
      <dgm:spPr/>
      <dgm:t>
        <a:bodyPr/>
        <a:lstStyle/>
        <a:p>
          <a:endParaRPr lang="en-US"/>
        </a:p>
      </dgm:t>
    </dgm:pt>
    <dgm:pt modelId="{B11F20FB-B021-40BF-BCCE-38ED89C2E336}" type="sibTrans" cxnId="{4DB18DC8-F646-4B8C-80C6-28D7B0DEFA03}">
      <dgm:prSet/>
      <dgm:spPr/>
      <dgm:t>
        <a:bodyPr/>
        <a:lstStyle/>
        <a:p>
          <a:endParaRPr lang="en-US"/>
        </a:p>
      </dgm:t>
    </dgm:pt>
    <dgm:pt modelId="{B66194D4-AF8D-4CBB-B1A9-01C51FB13F74}">
      <dgm:prSet phldrT="[Text]"/>
      <dgm:spPr/>
      <dgm:t>
        <a:bodyPr/>
        <a:lstStyle/>
        <a:p>
          <a:r>
            <a:rPr lang="en-US"/>
            <a:t>Child Development </a:t>
          </a:r>
        </a:p>
      </dgm:t>
    </dgm:pt>
    <dgm:pt modelId="{ED2FFA8F-CEAF-48D1-A238-784E981C491D}" type="parTrans" cxnId="{D4D89BB3-F991-49BC-A905-619B987BDB0B}">
      <dgm:prSet/>
      <dgm:spPr/>
      <dgm:t>
        <a:bodyPr/>
        <a:lstStyle/>
        <a:p>
          <a:endParaRPr lang="en-US"/>
        </a:p>
      </dgm:t>
    </dgm:pt>
    <dgm:pt modelId="{CC3026D1-2FE9-40E1-87E7-E0737FCC332D}" type="sibTrans" cxnId="{D4D89BB3-F991-49BC-A905-619B987BDB0B}">
      <dgm:prSet/>
      <dgm:spPr/>
      <dgm:t>
        <a:bodyPr/>
        <a:lstStyle/>
        <a:p>
          <a:endParaRPr lang="en-US"/>
        </a:p>
      </dgm:t>
    </dgm:pt>
    <dgm:pt modelId="{9C699474-ACA0-4145-8070-0496CBA7A93C}" type="pres">
      <dgm:prSet presAssocID="{7AC31AC3-FFE1-44FA-84D1-6C73571AA87A}" presName="Name0" presStyleCnt="0">
        <dgm:presLayoutVars>
          <dgm:dir/>
          <dgm:resizeHandles val="exact"/>
        </dgm:presLayoutVars>
      </dgm:prSet>
      <dgm:spPr/>
    </dgm:pt>
    <dgm:pt modelId="{A56D89F2-4044-484D-8524-AE1320AAEB7B}" type="pres">
      <dgm:prSet presAssocID="{B3F505AE-B36B-4826-B676-E5796309D634}" presName="composite" presStyleCnt="0"/>
      <dgm:spPr/>
    </dgm:pt>
    <dgm:pt modelId="{2FFB73CD-1796-4985-9334-76B2E0BCAA73}" type="pres">
      <dgm:prSet presAssocID="{B3F505AE-B36B-4826-B676-E5796309D63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C038BF-E19C-499B-A14C-7D7E8926703F}" type="pres">
      <dgm:prSet presAssocID="{B3F505AE-B36B-4826-B676-E5796309D634}" presName="txNode" presStyleLbl="node1" presStyleIdx="0" presStyleCnt="3" custLinFactNeighborX="4236" custLinFactNeighborY="20475">
        <dgm:presLayoutVars>
          <dgm:bulletEnabled val="1"/>
        </dgm:presLayoutVars>
      </dgm:prSet>
      <dgm:spPr/>
    </dgm:pt>
    <dgm:pt modelId="{7596AFAA-49A3-4F24-8500-38047D53C74A}" type="pres">
      <dgm:prSet presAssocID="{8C91B382-7409-4ED2-8B39-AA7B2A494892}" presName="sibTrans" presStyleLbl="sibTrans2D1" presStyleIdx="0" presStyleCnt="2" custScaleX="249513" custLinFactY="123225" custLinFactNeighborX="80641" custLinFactNeighborY="200000"/>
      <dgm:spPr/>
    </dgm:pt>
    <dgm:pt modelId="{82810E15-94CA-4112-BD01-67C6F7E5BC7D}" type="pres">
      <dgm:prSet presAssocID="{8C91B382-7409-4ED2-8B39-AA7B2A494892}" presName="connTx" presStyleLbl="sibTrans2D1" presStyleIdx="0" presStyleCnt="2"/>
      <dgm:spPr/>
    </dgm:pt>
    <dgm:pt modelId="{9987E319-615B-4783-86EC-196A20D20AF5}" type="pres">
      <dgm:prSet presAssocID="{C6103B9D-8AEF-4389-850D-173A2DF3CB1E}" presName="composite" presStyleCnt="0"/>
      <dgm:spPr/>
    </dgm:pt>
    <dgm:pt modelId="{710B3F46-DEA1-42AD-9E2C-087CC0282C7C}" type="pres">
      <dgm:prSet presAssocID="{C6103B9D-8AEF-4389-850D-173A2DF3CB1E}" presName="imagSh" presStyleLbl="bgImgPlace1" presStyleIdx="1" presStyleCnt="3" custScaleX="116196" custScaleY="1034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154985F-B4EF-4146-868E-338E4AF26BC1}" type="pres">
      <dgm:prSet presAssocID="{C6103B9D-8AEF-4389-850D-173A2DF3CB1E}" presName="txNode" presStyleLbl="node1" presStyleIdx="1" presStyleCnt="3" custLinFactNeighborX="-1412" custLinFactNeighborY="21888">
        <dgm:presLayoutVars>
          <dgm:bulletEnabled val="1"/>
        </dgm:presLayoutVars>
      </dgm:prSet>
      <dgm:spPr/>
    </dgm:pt>
    <dgm:pt modelId="{9224C0A7-E74C-4940-AE71-86C51CC7F0CD}" type="pres">
      <dgm:prSet presAssocID="{B11F20FB-B021-40BF-BCCE-38ED89C2E336}" presName="sibTrans" presStyleLbl="sibTrans2D1" presStyleIdx="1" presStyleCnt="2" custScaleX="274601" custLinFactY="140856" custLinFactNeighborX="43986" custLinFactNeighborY="200000"/>
      <dgm:spPr/>
    </dgm:pt>
    <dgm:pt modelId="{0C363742-1484-438C-993D-4086BC403B7F}" type="pres">
      <dgm:prSet presAssocID="{B11F20FB-B021-40BF-BCCE-38ED89C2E336}" presName="connTx" presStyleLbl="sibTrans2D1" presStyleIdx="1" presStyleCnt="2"/>
      <dgm:spPr/>
    </dgm:pt>
    <dgm:pt modelId="{74DA7689-60B8-4F0A-8562-E0935FDC4C07}" type="pres">
      <dgm:prSet presAssocID="{B66194D4-AF8D-4CBB-B1A9-01C51FB13F74}" presName="composite" presStyleCnt="0"/>
      <dgm:spPr/>
    </dgm:pt>
    <dgm:pt modelId="{BEC19D60-A82E-4310-9365-AFBD83787452}" type="pres">
      <dgm:prSet presAssocID="{B66194D4-AF8D-4CBB-B1A9-01C51FB13F74}" presName="imagSh" presStyleLbl="bgImgPlace1" presStyleIdx="2" presStyleCnt="3" custScaleX="110662" custScaleY="1094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B5CBFE5-32C0-450C-A6F2-839A7F8AF83E}" type="pres">
      <dgm:prSet presAssocID="{B66194D4-AF8D-4CBB-B1A9-01C51FB13F74}" presName="txNode" presStyleLbl="node1" presStyleIdx="2" presStyleCnt="3" custLinFactNeighborX="-1412" custLinFactNeighborY="21182">
        <dgm:presLayoutVars>
          <dgm:bulletEnabled val="1"/>
        </dgm:presLayoutVars>
      </dgm:prSet>
      <dgm:spPr/>
    </dgm:pt>
  </dgm:ptLst>
  <dgm:cxnLst>
    <dgm:cxn modelId="{AC73B225-1C83-4B05-8BA6-4EADD319EC74}" type="presOf" srcId="{C6103B9D-8AEF-4389-850D-173A2DF3CB1E}" destId="{1154985F-B4EF-4146-868E-338E4AF26BC1}" srcOrd="0" destOrd="0" presId="urn:microsoft.com/office/officeart/2005/8/layout/hProcess10"/>
    <dgm:cxn modelId="{1CD3C82B-8C49-457A-8B86-2B39D77A58C1}" srcId="{7AC31AC3-FFE1-44FA-84D1-6C73571AA87A}" destId="{B3F505AE-B36B-4826-B676-E5796309D634}" srcOrd="0" destOrd="0" parTransId="{3DCA1DD8-6B39-423C-8548-A642E3F5AA52}" sibTransId="{8C91B382-7409-4ED2-8B39-AA7B2A494892}"/>
    <dgm:cxn modelId="{E69A0C2D-D3AE-47CF-BF58-D567BB1AAB4F}" type="presOf" srcId="{8C91B382-7409-4ED2-8B39-AA7B2A494892}" destId="{82810E15-94CA-4112-BD01-67C6F7E5BC7D}" srcOrd="1" destOrd="0" presId="urn:microsoft.com/office/officeart/2005/8/layout/hProcess10"/>
    <dgm:cxn modelId="{4C22B765-1479-4C28-8B63-9B1033CE6ED6}" type="presOf" srcId="{7AC31AC3-FFE1-44FA-84D1-6C73571AA87A}" destId="{9C699474-ACA0-4145-8070-0496CBA7A93C}" srcOrd="0" destOrd="0" presId="urn:microsoft.com/office/officeart/2005/8/layout/hProcess10"/>
    <dgm:cxn modelId="{DC0D2154-35AF-497D-9E51-2117571A7031}" type="presOf" srcId="{B3F505AE-B36B-4826-B676-E5796309D634}" destId="{10C038BF-E19C-499B-A14C-7D7E8926703F}" srcOrd="0" destOrd="0" presId="urn:microsoft.com/office/officeart/2005/8/layout/hProcess10"/>
    <dgm:cxn modelId="{5D3CF090-F8D0-4DBC-B214-B814C9AAB72E}" type="presOf" srcId="{B66194D4-AF8D-4CBB-B1A9-01C51FB13F74}" destId="{AB5CBFE5-32C0-450C-A6F2-839A7F8AF83E}" srcOrd="0" destOrd="0" presId="urn:microsoft.com/office/officeart/2005/8/layout/hProcess10"/>
    <dgm:cxn modelId="{2A14A494-5313-40A8-A6BE-F1BE915F5351}" type="presOf" srcId="{B11F20FB-B021-40BF-BCCE-38ED89C2E336}" destId="{0C363742-1484-438C-993D-4086BC403B7F}" srcOrd="1" destOrd="0" presId="urn:microsoft.com/office/officeart/2005/8/layout/hProcess10"/>
    <dgm:cxn modelId="{2D1710A4-E1BC-4E0D-B7C5-5200BCBD1B91}" type="presOf" srcId="{B11F20FB-B021-40BF-BCCE-38ED89C2E336}" destId="{9224C0A7-E74C-4940-AE71-86C51CC7F0CD}" srcOrd="0" destOrd="0" presId="urn:microsoft.com/office/officeart/2005/8/layout/hProcess10"/>
    <dgm:cxn modelId="{D4D89BB3-F991-49BC-A905-619B987BDB0B}" srcId="{7AC31AC3-FFE1-44FA-84D1-6C73571AA87A}" destId="{B66194D4-AF8D-4CBB-B1A9-01C51FB13F74}" srcOrd="2" destOrd="0" parTransId="{ED2FFA8F-CEAF-48D1-A238-784E981C491D}" sibTransId="{CC3026D1-2FE9-40E1-87E7-E0737FCC332D}"/>
    <dgm:cxn modelId="{1B1723C1-3874-4E19-BAEA-6F1BD14C2EE9}" type="presOf" srcId="{8C91B382-7409-4ED2-8B39-AA7B2A494892}" destId="{7596AFAA-49A3-4F24-8500-38047D53C74A}" srcOrd="0" destOrd="0" presId="urn:microsoft.com/office/officeart/2005/8/layout/hProcess10"/>
    <dgm:cxn modelId="{4DB18DC8-F646-4B8C-80C6-28D7B0DEFA03}" srcId="{7AC31AC3-FFE1-44FA-84D1-6C73571AA87A}" destId="{C6103B9D-8AEF-4389-850D-173A2DF3CB1E}" srcOrd="1" destOrd="0" parTransId="{76E58A3D-EACA-4690-B7B4-0B3A79A2EC56}" sibTransId="{B11F20FB-B021-40BF-BCCE-38ED89C2E336}"/>
    <dgm:cxn modelId="{8E703A41-F0E4-47AB-846B-C26BEA77D4EC}" type="presParOf" srcId="{9C699474-ACA0-4145-8070-0496CBA7A93C}" destId="{A56D89F2-4044-484D-8524-AE1320AAEB7B}" srcOrd="0" destOrd="0" presId="urn:microsoft.com/office/officeart/2005/8/layout/hProcess10"/>
    <dgm:cxn modelId="{CC47508D-61CB-442A-9936-BBB7AB923959}" type="presParOf" srcId="{A56D89F2-4044-484D-8524-AE1320AAEB7B}" destId="{2FFB73CD-1796-4985-9334-76B2E0BCAA73}" srcOrd="0" destOrd="0" presId="urn:microsoft.com/office/officeart/2005/8/layout/hProcess10"/>
    <dgm:cxn modelId="{17F4AD2F-06D0-4CF1-9C87-9B9CD6E2E5CA}" type="presParOf" srcId="{A56D89F2-4044-484D-8524-AE1320AAEB7B}" destId="{10C038BF-E19C-499B-A14C-7D7E8926703F}" srcOrd="1" destOrd="0" presId="urn:microsoft.com/office/officeart/2005/8/layout/hProcess10"/>
    <dgm:cxn modelId="{A02822DE-C2CE-4BF8-B844-9FC661733583}" type="presParOf" srcId="{9C699474-ACA0-4145-8070-0496CBA7A93C}" destId="{7596AFAA-49A3-4F24-8500-38047D53C74A}" srcOrd="1" destOrd="0" presId="urn:microsoft.com/office/officeart/2005/8/layout/hProcess10"/>
    <dgm:cxn modelId="{184403BF-B255-4C94-AB2E-8A54ECD4B56D}" type="presParOf" srcId="{7596AFAA-49A3-4F24-8500-38047D53C74A}" destId="{82810E15-94CA-4112-BD01-67C6F7E5BC7D}" srcOrd="0" destOrd="0" presId="urn:microsoft.com/office/officeart/2005/8/layout/hProcess10"/>
    <dgm:cxn modelId="{2A632E79-716C-4428-8EF1-2D11BCA1F6C5}" type="presParOf" srcId="{9C699474-ACA0-4145-8070-0496CBA7A93C}" destId="{9987E319-615B-4783-86EC-196A20D20AF5}" srcOrd="2" destOrd="0" presId="urn:microsoft.com/office/officeart/2005/8/layout/hProcess10"/>
    <dgm:cxn modelId="{07D0FA97-F575-4AC0-BBDF-88DAC2522C0C}" type="presParOf" srcId="{9987E319-615B-4783-86EC-196A20D20AF5}" destId="{710B3F46-DEA1-42AD-9E2C-087CC0282C7C}" srcOrd="0" destOrd="0" presId="urn:microsoft.com/office/officeart/2005/8/layout/hProcess10"/>
    <dgm:cxn modelId="{40CF509E-F5B1-4DD7-BAD5-0C41CCF81EC8}" type="presParOf" srcId="{9987E319-615B-4783-86EC-196A20D20AF5}" destId="{1154985F-B4EF-4146-868E-338E4AF26BC1}" srcOrd="1" destOrd="0" presId="urn:microsoft.com/office/officeart/2005/8/layout/hProcess10"/>
    <dgm:cxn modelId="{924D2709-E31D-49A9-B651-DC03F21752AA}" type="presParOf" srcId="{9C699474-ACA0-4145-8070-0496CBA7A93C}" destId="{9224C0A7-E74C-4940-AE71-86C51CC7F0CD}" srcOrd="3" destOrd="0" presId="urn:microsoft.com/office/officeart/2005/8/layout/hProcess10"/>
    <dgm:cxn modelId="{734A2FF3-E9C1-468A-801B-87BF5B105937}" type="presParOf" srcId="{9224C0A7-E74C-4940-AE71-86C51CC7F0CD}" destId="{0C363742-1484-438C-993D-4086BC403B7F}" srcOrd="0" destOrd="0" presId="urn:microsoft.com/office/officeart/2005/8/layout/hProcess10"/>
    <dgm:cxn modelId="{43A9A805-3FA4-4082-B617-869ACBC73A05}" type="presParOf" srcId="{9C699474-ACA0-4145-8070-0496CBA7A93C}" destId="{74DA7689-60B8-4F0A-8562-E0935FDC4C07}" srcOrd="4" destOrd="0" presId="urn:microsoft.com/office/officeart/2005/8/layout/hProcess10"/>
    <dgm:cxn modelId="{B926D893-AD78-4378-8BF5-9C05D096932B}" type="presParOf" srcId="{74DA7689-60B8-4F0A-8562-E0935FDC4C07}" destId="{BEC19D60-A82E-4310-9365-AFBD83787452}" srcOrd="0" destOrd="0" presId="urn:microsoft.com/office/officeart/2005/8/layout/hProcess10"/>
    <dgm:cxn modelId="{7C9E5C50-DA81-4323-BF38-1E2B90B643B9}" type="presParOf" srcId="{74DA7689-60B8-4F0A-8562-E0935FDC4C07}" destId="{AB5CBFE5-32C0-450C-A6F2-839A7F8AF83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14444" y="117360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606321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Effective Teaching  Practices</a:t>
          </a:r>
        </a:p>
      </dsp:txBody>
      <dsp:txXfrm>
        <a:off x="692413" y="2074803"/>
        <a:ext cx="2767202" cy="2767202"/>
      </dsp:txXfrm>
    </dsp:sp>
    <dsp:sp modelId="{7596AFAA-49A3-4F24-8500-38047D53C74A}">
      <dsp:nvSpPr>
        <dsp:cNvPr id="0" name=""/>
        <dsp:cNvSpPr/>
      </dsp:nvSpPr>
      <dsp:spPr>
        <a:xfrm rot="21596355">
          <a:off x="3549211" y="3514371"/>
          <a:ext cx="1402991" cy="706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549211" y="3655742"/>
        <a:ext cx="1191103" cy="423775"/>
      </dsp:txXfrm>
    </dsp:sp>
    <dsp:sp modelId="{BEC19D60-A82E-4310-9365-AFBD83787452}">
      <dsp:nvSpPr>
        <dsp:cNvPr id="0" name=""/>
        <dsp:cNvSpPr/>
      </dsp:nvSpPr>
      <dsp:spPr>
        <a:xfrm>
          <a:off x="4560379" y="112539"/>
          <a:ext cx="2939386" cy="29393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4997380" y="1988711"/>
          <a:ext cx="2939386" cy="293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Child Development </a:t>
          </a:r>
        </a:p>
      </dsp:txBody>
      <dsp:txXfrm>
        <a:off x="5083472" y="2074803"/>
        <a:ext cx="2767202" cy="2767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190183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676155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Effective Home Visiting and Socialization Practices</a:t>
          </a:r>
        </a:p>
      </dsp:txBody>
      <dsp:txXfrm>
        <a:off x="436642" y="2730237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33457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6855" y="3421841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174147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18283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Positive Parenting Practices</a:t>
          </a:r>
        </a:p>
      </dsp:txBody>
      <dsp:txXfrm>
        <a:off x="3344601" y="2772365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34112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3971" y="3522234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46726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32667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786749"/>
        <a:ext cx="1738336" cy="173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B73CD-1796-4985-9334-76B2E0BCAA73}">
      <dsp:nvSpPr>
        <dsp:cNvPr id="0" name=""/>
        <dsp:cNvSpPr/>
      </dsp:nvSpPr>
      <dsp:spPr>
        <a:xfrm>
          <a:off x="3749" y="1232132"/>
          <a:ext cx="1846500" cy="18465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38BF-E19C-499B-A14C-7D7E8926703F}">
      <dsp:nvSpPr>
        <dsp:cNvPr id="0" name=""/>
        <dsp:cNvSpPr/>
      </dsp:nvSpPr>
      <dsp:spPr>
        <a:xfrm>
          <a:off x="382560" y="2718104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Effective Home Visiting Practices</a:t>
          </a:r>
        </a:p>
      </dsp:txBody>
      <dsp:txXfrm>
        <a:off x="436642" y="2772186"/>
        <a:ext cx="1738336" cy="1738336"/>
      </dsp:txXfrm>
    </dsp:sp>
    <dsp:sp modelId="{7596AFAA-49A3-4F24-8500-38047D53C74A}">
      <dsp:nvSpPr>
        <dsp:cNvPr id="0" name=""/>
        <dsp:cNvSpPr/>
      </dsp:nvSpPr>
      <dsp:spPr>
        <a:xfrm rot="18302">
          <a:off x="2226854" y="3375406"/>
          <a:ext cx="887472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26855" y="3463790"/>
        <a:ext cx="754366" cy="266212"/>
      </dsp:txXfrm>
    </dsp:sp>
    <dsp:sp modelId="{710B3F46-DEA1-42AD-9E2C-087CC0282C7C}">
      <dsp:nvSpPr>
        <dsp:cNvPr id="0" name=""/>
        <dsp:cNvSpPr/>
      </dsp:nvSpPr>
      <dsp:spPr>
        <a:xfrm>
          <a:off x="2866469" y="1216096"/>
          <a:ext cx="2145559" cy="19106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4985F-B4EF-4146-868E-338E4AF26BC1}">
      <dsp:nvSpPr>
        <dsp:cNvPr id="0" name=""/>
        <dsp:cNvSpPr/>
      </dsp:nvSpPr>
      <dsp:spPr>
        <a:xfrm>
          <a:off x="3290519" y="2760232"/>
          <a:ext cx="1846500" cy="18465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Positive Parenting Practices</a:t>
          </a:r>
        </a:p>
      </dsp:txBody>
      <dsp:txXfrm>
        <a:off x="3344601" y="2814314"/>
        <a:ext cx="1738336" cy="1738336"/>
      </dsp:txXfrm>
    </dsp:sp>
    <dsp:sp modelId="{9224C0A7-E74C-4940-AE71-86C51CC7F0CD}">
      <dsp:nvSpPr>
        <dsp:cNvPr id="0" name=""/>
        <dsp:cNvSpPr/>
      </dsp:nvSpPr>
      <dsp:spPr>
        <a:xfrm rot="31833">
          <a:off x="5183968" y="3476061"/>
          <a:ext cx="833014" cy="443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183971" y="3564183"/>
        <a:ext cx="699908" cy="266212"/>
      </dsp:txXfrm>
    </dsp:sp>
    <dsp:sp modelId="{BEC19D60-A82E-4310-9365-AFBD83787452}">
      <dsp:nvSpPr>
        <dsp:cNvPr id="0" name=""/>
        <dsp:cNvSpPr/>
      </dsp:nvSpPr>
      <dsp:spPr>
        <a:xfrm>
          <a:off x="5878719" y="1188675"/>
          <a:ext cx="2043374" cy="2020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BFE5-32C0-450C-A6F2-839A7F8AF83E}">
      <dsp:nvSpPr>
        <dsp:cNvPr id="0" name=""/>
        <dsp:cNvSpPr/>
      </dsp:nvSpPr>
      <dsp:spPr>
        <a:xfrm>
          <a:off x="6251677" y="2774616"/>
          <a:ext cx="1846500" cy="1846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Child Development </a:t>
          </a:r>
        </a:p>
      </dsp:txBody>
      <dsp:txXfrm>
        <a:off x="6305759" y="2828698"/>
        <a:ext cx="1738336" cy="173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ACF1-E425-40D6-8C09-84BB12800409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0B423-10A6-43CD-BE76-E0C426CA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63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3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6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B423-10A6-43CD-BE76-E0C426CA6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2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5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2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15D9247-473C-467F-87C2-4E399B1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1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2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6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hungry-caterpilla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5E223-8FF8-460C-9904-A0F7E426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7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02" y="191505"/>
            <a:ext cx="10515600" cy="962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Home Visitors Can Support Families in </a:t>
            </a:r>
            <a:br>
              <a:rPr lang="en-US" dirty="0"/>
            </a:br>
            <a:r>
              <a:rPr lang="en-US" dirty="0"/>
              <a:t>Building STEAM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FC929-AB36-4009-9E12-EFC4C0F6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92" y="1757753"/>
            <a:ext cx="5537616" cy="42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807"/>
            <a:ext cx="10515600" cy="962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Show Parents How to</a:t>
            </a:r>
            <a:br>
              <a:rPr lang="en-US" dirty="0"/>
            </a:br>
            <a:r>
              <a:rPr lang="en-US" dirty="0"/>
              <a:t>Speak the Language of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/>
          <a:lstStyle/>
          <a:p>
            <a:r>
              <a:rPr lang="en-US" dirty="0"/>
              <a:t>Encourage parents to introduce STEAM vocabulary as children are exploring inside and outside the home.</a:t>
            </a:r>
          </a:p>
          <a:p>
            <a:endParaRPr lang="en-US" dirty="0"/>
          </a:p>
          <a:p>
            <a:r>
              <a:rPr lang="en-US" dirty="0"/>
              <a:t>Share the benefits of using STEAM language with children.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razuna-server-zerotothree.s3.amazonaws.com/2F0A7DB6D259408EAE5C05C22E1C564B/img/4F64D7D0C81749C8A4969646889F1D8A/thumb_4F64D7D0C81749C8A4969646889F1D8A.jpg?AWSAccessKeyId=AKIAJG3PTR37B6XZUA3Q&amp;Expires=1848598735&amp;Signature=V4YNm6fxurovp7CICS2PAN9eVgA%3D">
            <a:extLst>
              <a:ext uri="{FF2B5EF4-FFF2-40B4-BE49-F238E27FC236}">
                <a16:creationId xmlns:a16="http://schemas.microsoft.com/office/drawing/2014/main" id="{98CD5D24-390F-414A-9B90-39D0DF88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01" y="2801990"/>
            <a:ext cx="4807590" cy="32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2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29DE-3200-4F27-A3A4-94E41D05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Activity/Experiences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A01456-8C09-4502-B7AC-02833600E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81" y="1663848"/>
            <a:ext cx="7739037" cy="4350802"/>
          </a:xfrm>
        </p:spPr>
      </p:pic>
      <p:pic>
        <p:nvPicPr>
          <p:cNvPr id="3" name="Picture 3" descr="A picture containing clipart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0B02C4D0-FCAB-4E97-82E5-1C14D149E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45654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Supports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1302.30 Purpose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programs must provide high-quality early education and child development services, including for children with disabilities, that promote children’s cognitive, social, and emotional growth for later success in school….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HSPPS Supports STEAM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Subpart C - Education and Child Development Program Services </a:t>
            </a:r>
          </a:p>
          <a:p>
            <a:pPr marL="91440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1302.35 Education in Home-Based Programs</a:t>
            </a:r>
          </a:p>
          <a:p>
            <a:pPr marL="0" lvl="2" indent="0">
              <a:buNone/>
            </a:pPr>
            <a:endParaRPr lang="en-US" sz="2800" dirty="0"/>
          </a:p>
          <a:p>
            <a:pPr marL="0" lvl="2" indent="0">
              <a:buNone/>
            </a:pPr>
            <a:r>
              <a:rPr lang="en-US" sz="2800" dirty="0"/>
              <a:t>A home-based program must provide home visits and group socialization activities that promote secure parent-child relationships and help parents provide high-quality early learning experiences in language, literacy, mathematics, social and emotional functioning, approaches to learning, science, physical skills, and creative arts. A program must implement a research-based curriculum…</a:t>
            </a:r>
          </a:p>
        </p:txBody>
      </p:sp>
    </p:spTree>
    <p:extLst>
      <p:ext uri="{BB962C8B-B14F-4D97-AF65-F5344CB8AC3E}">
        <p14:creationId xmlns:p14="http://schemas.microsoft.com/office/powerpoint/2010/main" val="171289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58EB-0E00-4A80-A386-73B9C5CC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2022" cy="962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Center-Based and Family Child Care Practices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075622-B646-482B-AFC4-73C8A5AA3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383533"/>
              </p:ext>
            </p:extLst>
          </p:nvPr>
        </p:nvGraphicFramePr>
        <p:xfrm>
          <a:off x="2105212" y="1433260"/>
          <a:ext cx="7981576" cy="492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7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5B2D-F2E4-4607-96AB-A6C9BDE8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Visiting Practices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466030-363C-497B-AFD4-62D200132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718266"/>
              </p:ext>
            </p:extLst>
          </p:nvPr>
        </p:nvGraphicFramePr>
        <p:xfrm>
          <a:off x="2032000" y="803564"/>
          <a:ext cx="8128000" cy="533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47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08A3-877F-4545-9BE7-AB2DDFE0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Different for a Home Visitor?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0CEBBA-4C61-4F75-9123-35809A432991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72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9FDC-DE83-462C-9E72-19990470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of Change for Home-Based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B2B17-DC3E-46DA-B97F-E322800B0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85" y="1684319"/>
            <a:ext cx="8028159" cy="2566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3AEF1-063F-4686-986F-6583F4EBEC85}"/>
              </a:ext>
            </a:extLst>
          </p:cNvPr>
          <p:cNvSpPr/>
          <p:nvPr/>
        </p:nvSpPr>
        <p:spPr>
          <a:xfrm>
            <a:off x="3047999" y="46070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Segoe UI Light" charset="0"/>
                <a:cs typeface="Segoe UI Light" charset="0"/>
              </a:rPr>
              <a:t>THEORY OF CHANGE FOR INFANT-TODDLER PROGRAMS</a:t>
            </a:r>
          </a:p>
          <a:p>
            <a:r>
              <a:rPr lang="en-US" dirty="0">
                <a:ea typeface="Segoe UI Light" charset="0"/>
                <a:cs typeface="Segoe UI Light" charset="0"/>
              </a:rPr>
              <a:t>HOME-BASED AND CLASSROOM</a:t>
            </a:r>
          </a:p>
          <a:p>
            <a:r>
              <a:rPr lang="en-US" dirty="0">
                <a:ea typeface="Segoe UI Light" charset="0"/>
                <a:cs typeface="Segoe UI Light" charset="0"/>
              </a:rPr>
              <a:t>Source: </a:t>
            </a:r>
            <a:r>
              <a:rPr lang="en-US" dirty="0" err="1">
                <a:ea typeface="Segoe UI Light" charset="0"/>
                <a:cs typeface="Segoe UI Light" charset="0"/>
              </a:rPr>
              <a:t>Roggman</a:t>
            </a:r>
            <a:r>
              <a:rPr lang="en-US" dirty="0">
                <a:ea typeface="Segoe UI Light" charset="0"/>
                <a:cs typeface="Segoe UI Light" charset="0"/>
              </a:rPr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13490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02289" cy="870384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/>
              <a:t>Support Parents in Learning About STEAM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86317" cy="3811588"/>
          </a:xfrm>
        </p:spPr>
        <p:txBody>
          <a:bodyPr anchor="t">
            <a:normAutofit/>
          </a:bodyPr>
          <a:lstStyle/>
          <a:p>
            <a:r>
              <a:rPr lang="en-US" sz="3200" dirty="0"/>
              <a:t>Help parents understand that STEAM is about </a:t>
            </a:r>
            <a:r>
              <a:rPr lang="en-US" sz="3200" i="1" dirty="0"/>
              <a:t>how</a:t>
            </a:r>
            <a:r>
              <a:rPr lang="en-US" sz="3200" dirty="0"/>
              <a:t> children and adults explore the world, not which facts you know.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782A1-6F40-4176-882E-EFB9BADDB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56"/>
          <a:stretch/>
        </p:blipFill>
        <p:spPr>
          <a:xfrm>
            <a:off x="6583634" y="2057400"/>
            <a:ext cx="4099233" cy="37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7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Learning Activity: STEAM is All Around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14F2A-011C-464B-9E3E-D3251A2601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5286984" y="1601644"/>
            <a:ext cx="2101679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44EE3-A653-4D5E-9A45-721991394F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71316" y="4097680"/>
            <a:ext cx="2187451" cy="1461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22850-669F-42E9-92D4-5112E437B7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26454" y="4521364"/>
            <a:ext cx="2717546" cy="1374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30B9AF-101D-41BD-B046-27E323FD924D}"/>
              </a:ext>
            </a:extLst>
          </p:cNvPr>
          <p:cNvSpPr txBox="1"/>
          <p:nvPr/>
        </p:nvSpPr>
        <p:spPr>
          <a:xfrm>
            <a:off x="1624042" y="3271415"/>
            <a:ext cx="17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S</a:t>
            </a:r>
            <a:r>
              <a:rPr lang="en-US" sz="2400" dirty="0"/>
              <a:t>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8F785-B86D-4685-BC27-CF48F8E0302A}"/>
              </a:ext>
            </a:extLst>
          </p:cNvPr>
          <p:cNvSpPr txBox="1"/>
          <p:nvPr/>
        </p:nvSpPr>
        <p:spPr>
          <a:xfrm>
            <a:off x="5267879" y="3733080"/>
            <a:ext cx="17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dirty="0"/>
              <a:t>echnology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AD71D-F765-4B9D-98D7-4FEA1C497154}"/>
              </a:ext>
            </a:extLst>
          </p:cNvPr>
          <p:cNvSpPr txBox="1"/>
          <p:nvPr/>
        </p:nvSpPr>
        <p:spPr>
          <a:xfrm>
            <a:off x="9247780" y="3956417"/>
            <a:ext cx="17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E</a:t>
            </a:r>
            <a:r>
              <a:rPr lang="en-US" sz="2400" dirty="0"/>
              <a:t>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3D9B5-EB50-4100-96D7-C5F8195229AF}"/>
              </a:ext>
            </a:extLst>
          </p:cNvPr>
          <p:cNvSpPr txBox="1"/>
          <p:nvPr/>
        </p:nvSpPr>
        <p:spPr>
          <a:xfrm>
            <a:off x="1750524" y="5559551"/>
            <a:ext cx="17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A</a:t>
            </a:r>
            <a:r>
              <a:rPr lang="en-US" sz="2400" dirty="0"/>
              <a:t>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6A7A2-0638-4BCE-A6EC-5B189D6C1C86}"/>
              </a:ext>
            </a:extLst>
          </p:cNvPr>
          <p:cNvSpPr txBox="1"/>
          <p:nvPr/>
        </p:nvSpPr>
        <p:spPr>
          <a:xfrm>
            <a:off x="7040880" y="5960464"/>
            <a:ext cx="17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M</a:t>
            </a:r>
            <a:r>
              <a:rPr lang="en-US" sz="2400" dirty="0"/>
              <a:t>ath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E75797-A8B0-4672-97EB-6A3AD90B7F6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2298" y="1440977"/>
            <a:ext cx="2949451" cy="1755918"/>
          </a:xfrm>
          <a:prstGeom prst="rect">
            <a:avLst/>
          </a:prstGeom>
        </p:spPr>
      </p:pic>
      <p:pic>
        <p:nvPicPr>
          <p:cNvPr id="1026" name="Picture 2" descr="https://razuna-server-zerotothree.s3.amazonaws.com/2F0A7DB6D259408EAE5C05C22E1C564B/img/2AC69459890A41F683AB4732C5B23C9F/thumb_2AC69459890A41F683AB4732C5B23C9F.jpg?AWSAccessKeyId=AKIAJG3PTR37B6XZUA3Q&amp;Expires=1848598732&amp;Signature=LV7Rlnglu8e1jv18PajHV4Id6ZE%3D">
            <a:extLst>
              <a:ext uri="{FF2B5EF4-FFF2-40B4-BE49-F238E27FC236}">
                <a16:creationId xmlns:a16="http://schemas.microsoft.com/office/drawing/2014/main" id="{0C6C61C2-A546-44C5-8CEE-663CC392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01" y="1406801"/>
            <a:ext cx="1556657" cy="23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002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  <Webinar xmlns="1df41999-4d9b-463f-8975-015e962b2462"/>
    <Product xmlns="1df41999-4d9b-463f-8975-015e962b2462"/>
    <Topic xmlns="1df41999-4d9b-463f-8975-015e962b2462"/>
    <Conference_x0020_Year xmlns="1df41999-4d9b-463f-8975-015e962b2462" xsi:nil="true"/>
    <TaxKeywordTaxHTField xmlns="638e6b88-029d-4974-94ab-4f46eee0f699">
      <Terms xmlns="http://schemas.microsoft.com/office/infopath/2007/PartnerControls"/>
    </TaxKeywordTaxHTField>
    <National_x0020_Conference xmlns="1df41999-4d9b-463f-8975-015e962b2462" xsi:nil="true"/>
    <TaxCatchAll xmlns="2b0696d2-03e8-4ed2-82a3-1f89a5fc7162"/>
    <Audience xmlns="1df41999-4d9b-463f-8975-015e962b2462"/>
    <Year xmlns="1df41999-4d9b-463f-8975-015e962b2462" xsi:nil="true"/>
    <Region xmlns="1df41999-4d9b-463f-8975-015e962b2462"/>
    <RoutingPriority xmlns="http://schemas.microsoft.com/sharepoint/v3">home based</RoutingPrior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08604B50F3E47AF68C7445A79E513" ma:contentTypeVersion="25" ma:contentTypeDescription="Create a new document." ma:contentTypeScope="" ma:versionID="0b58060d52507845448f3fac1abddd1a">
  <xsd:schema xmlns:xsd="http://www.w3.org/2001/XMLSchema" xmlns:xs="http://www.w3.org/2001/XMLSchema" xmlns:p="http://schemas.microsoft.com/office/2006/metadata/properties" xmlns:ns1="http://schemas.microsoft.com/sharepoint/v3" xmlns:ns2="1df41999-4d9b-463f-8975-015e962b2462" xmlns:ns3="638e6b88-029d-4974-94ab-4f46eee0f699" xmlns:ns4="2b0696d2-03e8-4ed2-82a3-1f89a5fc7162" targetNamespace="http://schemas.microsoft.com/office/2006/metadata/properties" ma:root="true" ma:fieldsID="8ee83e9bb761bb9c2f481102bb6f1ff7" ns1:_="" ns2:_="" ns3:_="" ns4:_="">
    <xsd:import namespace="http://schemas.microsoft.com/sharepoint/v3"/>
    <xsd:import namespace="1df41999-4d9b-463f-8975-015e962b2462"/>
    <xsd:import namespace="638e6b88-029d-4974-94ab-4f46eee0f699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2:Year" minOccurs="0"/>
                <xsd:element ref="ns2:Audience" minOccurs="0"/>
                <xsd:element ref="ns2:National_x0020_Conference" minOccurs="0"/>
                <xsd:element ref="ns2:Webinar" minOccurs="0"/>
                <xsd:element ref="ns2:Topic" minOccurs="0"/>
                <xsd:element ref="ns2:Product" minOccurs="0"/>
                <xsd:element ref="ns2:Conference_x0020_Year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3:TaxKeywordTaxHTField" minOccurs="0"/>
                <xsd:element ref="ns4:TaxCatchAll" minOccurs="0"/>
                <xsd:element ref="ns3:SharedWithUsers" minOccurs="0"/>
                <xsd:element ref="ns2:MediaServiceDateTaken" minOccurs="0"/>
                <xsd:element ref="ns2:MediaServiceAutoTags" minOccurs="0"/>
                <xsd:element ref="ns1:RoutingPriority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Priority" ma:index="27" ma:displayName="Priority" ma:internalName="RoutingPrior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1999-4d9b-463f-8975-015e962b2462" elementFormDefault="qualified">
    <xsd:import namespace="http://schemas.microsoft.com/office/2006/documentManagement/types"/>
    <xsd:import namespace="http://schemas.microsoft.com/office/infopath/2007/PartnerControls"/>
    <xsd:element name="Region" ma:index="2" nillable="true" ma:displayName="Region" ma:description="Which region(s) was/were this developed for?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ion I: CT, ME, MA, NH, VT, RI"/>
                    <xsd:enumeration value="Region II: NY, NJ, PR, VI"/>
                    <xsd:enumeration value="Region III: DC, DE, MD, PA, VA, WV"/>
                    <xsd:enumeration value="Region IV: AL, FL, GA, KY, MS, NC, SC, TN"/>
                    <xsd:enumeration value="Region V: IL, IN, MI, MN, OH, WI"/>
                    <xsd:enumeration value="Region VI AR, LA, NM, TX,"/>
                    <xsd:enumeration value="Region VII: IA, KS, MO, MT, NE"/>
                    <xsd:enumeration value="Region VIII: CO, MO, ND, SD, UT, WY"/>
                    <xsd:enumeration value="Region IX: AZ,CA,HI,NV,AS,GU,MH,MP,FM"/>
                    <xsd:enumeration value="Region X: AK, ID, OR, WA"/>
                    <xsd:enumeration value="Region XI: American Indian, Alaskan Native"/>
                    <xsd:enumeration value="Region XII: Migrant"/>
                  </xsd:restriction>
                </xsd:simpleType>
              </xsd:element>
            </xsd:sequence>
          </xsd:extension>
        </xsd:complexContent>
      </xsd:complexType>
    </xsd:element>
    <xsd:element name="Year" ma:index="3" nillable="true" ma:displayName="Year" ma:description="In what year was this approved by the FPOs for dissemination?" ma:format="Dropdown" ma:indexed="true" ma:internalName="Year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Audience" ma:index="4" nillable="true" ma:displayName="Audience" ma:description="Who is the audience?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rly Head Start Teacher/Caregiver"/>
                    <xsd:enumeration value="Family Child Care Provider"/>
                    <xsd:enumeration value="Disability manager"/>
                    <xsd:enumeration value="Child Care Provider"/>
                    <xsd:enumeration value="Mentor/Coach"/>
                    <xsd:enumeration value="Education Manager"/>
                    <xsd:enumeration value="Family Support Worker"/>
                    <xsd:enumeration value="Parent/Guardian"/>
                    <xsd:enumeration value="Director/Program Manager"/>
                    <xsd:enumeration value="Content Manager/Coordinator"/>
                    <xsd:enumeration value="Family Services"/>
                    <xsd:enumeration value="Home Visitor"/>
                    <xsd:enumeration value="Child Development Specialist"/>
                    <xsd:enumeration value="Policy Council/Governing Body"/>
                    <xsd:enumeration value="Federal Staff"/>
                    <xsd:enumeration value="Training/Technical Assistance"/>
                    <xsd:enumeration value="Higher Education"/>
                    <xsd:enumeration value="Head Start Collaboration Directors"/>
                    <xsd:enumeration value="Professional Development System Leaders"/>
                    <xsd:enumeration value="State Child Care Administrators"/>
                    <xsd:enumeration value="Child Care Resource and Referral Admins"/>
                  </xsd:restriction>
                </xsd:simpleType>
              </xsd:element>
            </xsd:sequence>
          </xsd:extension>
        </xsd:complexContent>
      </xsd:complexType>
    </xsd:element>
    <xsd:element name="National_x0020_Conference" ma:index="5" nillable="true" ma:displayName="National Conference" ma:default="N/A" ma:description="Which national conference are you looking for information on?" ma:format="Dropdown" ma:indexed="true" ma:internalName="National_x0020_Conference">
      <xsd:simpleType>
        <xsd:restriction base="dms:Choice">
          <xsd:enumeration value="N/A"/>
          <xsd:enumeration value="National HSA Parent and Family Engagement"/>
          <xsd:enumeration value="Early Head Start - Child Care Partnership"/>
          <xsd:enumeration value="National HS Association Data Gathering"/>
          <xsd:enumeration value="Migrant and Seasonal HS Association"/>
          <xsd:enumeration value="35th Native American Child and Family"/>
          <xsd:enumeration value="National Early Childhood Inclusion Institute"/>
          <xsd:enumeration value="National HSA Annual Conference and Expo"/>
          <xsd:enumeration value="NAEYC - Education of Young Children - PDI"/>
          <xsd:enumeration value="Nat'l Assoc. for Family Child Care Institute"/>
          <xsd:enumeration value="Admin for Children and Families Nat'l Research"/>
          <xsd:enumeration value="National Workforce Registry Alliance"/>
          <xsd:enumeration value="Northwest Indian HS"/>
          <xsd:enumeration value="Nat'l Indian HS Directors Assoc Mgmt Training"/>
          <xsd:enumeration value="Regional HS Association"/>
          <xsd:enumeration value="Oklahoma Indian HS Association"/>
        </xsd:restriction>
      </xsd:simpleType>
    </xsd:element>
    <xsd:element name="Webinar" ma:index="6" nillable="true" ma:displayName="Webinar" ma:default="N/A" ma:internalName="Webin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  <xsd:enumeration value="ELOF"/>
                    <xsd:enumeration value="ELOF Overview"/>
                    <xsd:enumeration value="ELOF Implementation"/>
                    <xsd:enumeration value="In-Service Suites"/>
                    <xsd:enumeration value="EHS Center Based Learning Environments"/>
                    <xsd:enumeration value="EHS Home Visiting Overview"/>
                    <xsd:enumeration value="BabyTalks"/>
                  </xsd:restriction>
                </xsd:simpleType>
              </xsd:element>
            </xsd:sequence>
          </xsd:extension>
        </xsd:complexContent>
      </xsd:complexType>
    </xsd:element>
    <xsd:element name="Topic" ma:index="7" nillable="true" ma:displayName="Topic" ma:description="What topic area(s) does this represent?" ma:internalName="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mplementation Science"/>
                    <xsd:enumeration value="Data"/>
                    <xsd:enumeration value="Developmentally Appropriate Practice"/>
                    <xsd:enumeration value="Disabilities"/>
                    <xsd:enumeration value="Early Learning Outcomes Framework"/>
                    <xsd:enumeration value="School Readiness"/>
                    <xsd:enumeration value="Practice-Based Coaching"/>
                    <xsd:enumeration value="Child Outcomes"/>
                    <xsd:enumeration value="Quality Environment"/>
                    <xsd:enumeration value="Family Child Care"/>
                    <xsd:enumeration value="Instructional Strategies"/>
                    <xsd:enumeration value="Workforce Development"/>
                    <xsd:enumeration value="Culturally Responsive Practice (PLA)"/>
                    <xsd:enumeration value="Home Visiting"/>
                    <xsd:enumeration value="Ongoing Assessment"/>
                    <xsd:enumeration value="Curriculum"/>
                    <xsd:enumeration value="Nature Based Learning and Development"/>
                    <xsd:enumeration value="Physical Environment"/>
                    <xsd:enumeration value="Inclusion"/>
                  </xsd:restriction>
                </xsd:simpleType>
              </xsd:element>
            </xsd:sequence>
          </xsd:extension>
        </xsd:complexContent>
      </xsd:complexType>
    </xsd:element>
    <xsd:element name="Product" ma:index="8" nillable="true" ma:displayName="Product" ma:description="Which product is this associated with?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penDoors"/>
                    <xsd:enumeration value="Early Educators Central"/>
                    <xsd:enumeration value="Coffee Talks"/>
                    <xsd:enumeration value="Teacher Time"/>
                    <xsd:enumeration value="Text 4 Teachers"/>
                    <xsd:enumeration value="Coaching Companion"/>
                    <xsd:enumeration value="Early Essentials"/>
                    <xsd:enumeration value="Infant/Toddler"/>
                    <xsd:enumeration value="Preschool"/>
                    <xsd:enumeration value="Birth to Five"/>
                  </xsd:restriction>
                </xsd:simpleType>
              </xsd:element>
            </xsd:sequence>
          </xsd:extension>
        </xsd:complexContent>
      </xsd:complexType>
    </xsd:element>
    <xsd:element name="Conference_x0020_Year" ma:index="9" nillable="true" ma:displayName="Conference Year" ma:format="RadioButtons" ma:indexed="true" ma:internalName="Conference_x0020_Year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20c59be4-22bc-445b-9645-97ad681149f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ad75a8-dd60-4520-a89c-9ee183f5048b}" ma:internalName="TaxCatchAll" ma:showField="CatchAllData" ma:web="638e6b88-029d-4974-94ab-4f46eee0f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3893DC-4260-4589-9266-D9E087FF91DD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1df41999-4d9b-463f-8975-015e962b2462"/>
    <ds:schemaRef ds:uri="http://schemas.microsoft.com/office/2006/metadata/properties"/>
    <ds:schemaRef ds:uri="2b0696d2-03e8-4ed2-82a3-1f89a5fc7162"/>
    <ds:schemaRef ds:uri="638e6b88-029d-4974-94ab-4f46eee0f6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5AEAC6-186F-42A0-9AF1-619D28EAE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33AF9B-A54E-4E81-98C1-B46274BA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f41999-4d9b-463f-8975-015e962b2462"/>
    <ds:schemaRef ds:uri="638e6b88-029d-4974-94ab-4f46eee0f699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272</Words>
  <Application>Microsoft Office PowerPoint</Application>
  <PresentationFormat>Widescreen</PresentationFormat>
  <Paragraphs>54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PowerPoint Presentation</vt:lpstr>
      <vt:lpstr>HSPPS Supports STEAM</vt:lpstr>
      <vt:lpstr>HSPPS Supports STEAM</vt:lpstr>
      <vt:lpstr>Center-Based and Family Child Care Practices</vt:lpstr>
      <vt:lpstr>Home Visiting Practices</vt:lpstr>
      <vt:lpstr>What’s Different for a Home Visitor?</vt:lpstr>
      <vt:lpstr>Theory of Change for Home-Based</vt:lpstr>
      <vt:lpstr>Support Parents in Learning About STEAM </vt:lpstr>
      <vt:lpstr>Learning Activity: STEAM is All Around</vt:lpstr>
      <vt:lpstr>Home Visitors Can Support Families in  Building STEAM</vt:lpstr>
      <vt:lpstr>Show Parents How to Speak the Language of STEAM</vt:lpstr>
      <vt:lpstr>Learning Activity/Experiences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Is All Around</dc:title>
  <dc:creator>Treshawn Anderson</dc:creator>
  <cp:lastModifiedBy>Danielle Burton</cp:lastModifiedBy>
  <cp:revision>38</cp:revision>
  <dcterms:created xsi:type="dcterms:W3CDTF">2018-05-24T13:03:00Z</dcterms:created>
  <dcterms:modified xsi:type="dcterms:W3CDTF">2019-03-22T19:58:31Z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0x010100FCF08604B50F3E47AF68C7445A79E513</vt:lpwstr>
  </property>
  <property fmtid="{D5CDD505-2E9C-101B-9397-08002B2CF9AE}" pid="3" name="Order">
    <vt:r8>18026100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Region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TaxKeyword">
    <vt:lpwstr/>
  </property>
  <property fmtid="{D5CDD505-2E9C-101B-9397-08002B2CF9AE}" pid="29" name="Webinar0">
    <vt:lpwstr/>
  </property>
  <property fmtid="{D5CDD505-2E9C-101B-9397-08002B2CF9AE}" pid="30" name="Region0">
    <vt:lpwstr/>
  </property>
  <property fmtid="{D5CDD505-2E9C-101B-9397-08002B2CF9AE}" pid="31" name="National Conference0">
    <vt:lpwstr/>
  </property>
</Properties>
</file>