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g" ContentType="image/jpeg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5"/>
  </p:notes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di J Rohde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698" autoAdjust="0"/>
  </p:normalViewPr>
  <p:slideViewPr>
    <p:cSldViewPr snapToGrid="0" snapToObjects="1">
      <p:cViewPr>
        <p:scale>
          <a:sx n="72" d="100"/>
          <a:sy n="72" d="100"/>
        </p:scale>
        <p:origin x="-256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commentAuthors" Target="commentAuthors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8AB6C-E90A-924E-9F9A-0BE56F421881}" type="datetimeFigureOut">
              <a:rPr lang="en-US" smtClean="0"/>
              <a:t>6/10/14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2F233-42A4-A046-BB90-685ED84A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Zoning: Center Time 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Scanning the classroom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teacher walks into the classroom and looks around the room.  She sees a group of children and an adult in the block area and joins them, kneeling down next to the children.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Zoning to Maximize Learning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2F233-42A4-A046-BB90-685ED84A13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6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Zoning: Choosing Outside Zones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Talking with staff members about choosing zones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a transition, three teachers decide which zones to oversee during outdoor play.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33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Zoning to Maximize Learning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2F233-42A4-A046-BB90-685ED84A13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9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 of video: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Zoning: Outside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 idea: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Assigning zones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Summary: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teacher assigns zones to classroom team members on the playground. She asks the last adult whether she would like to “float” or follow particular children.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 of video: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28 seconds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Suite name: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Zoning to Maximize Learning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2F233-42A4-A046-BB90-685ED84A13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2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5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ning Center Time Draft 2_SUBS_5.28.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68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ning Choosing Outside Zone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1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oning Outsid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5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16</TotalTime>
  <Words>117</Words>
  <Application>Microsoft Macintosh PowerPoint</Application>
  <PresentationFormat>On-screen Show (4:3)</PresentationFormat>
  <Paragraphs>30</Paragraphs>
  <Slides>3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Black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Prakarn</dc:creator>
  <cp:lastModifiedBy>Prakarn</cp:lastModifiedBy>
  <cp:revision>6</cp:revision>
  <dcterms:created xsi:type="dcterms:W3CDTF">2013-06-11T19:28:56Z</dcterms:created>
  <dcterms:modified xsi:type="dcterms:W3CDTF">2014-06-10T18:06:49Z</dcterms:modified>
</cp:coreProperties>
</file>