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6"/>
  </p:notesMasterIdLst>
  <p:handoutMasterIdLst>
    <p:handoutMasterId r:id="rId7"/>
  </p:handoutMasterIdLst>
  <p:sldIdLst>
    <p:sldId id="313" r:id="rId2"/>
    <p:sldId id="314" r:id="rId3"/>
    <p:sldId id="315" r:id="rId4"/>
    <p:sldId id="316" r:id="rId5"/>
  </p:sldIdLst>
  <p:sldSz cx="9144000" cy="6858000" type="screen4x3"/>
  <p:notesSz cx="6858000" cy="9144000"/>
  <p:defaultTextStyle>
    <a:defPPr rtl="0"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Notari Syverson" initials="" lastIdx="2" clrIdx="0"/>
  <p:cmAuthor id="1" name="Sue Cook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0" autoAdjust="0"/>
    <p:restoredTop sz="89900" autoAdjust="0"/>
  </p:normalViewPr>
  <p:slideViewPr>
    <p:cSldViewPr snapToGrid="0">
      <p:cViewPr>
        <p:scale>
          <a:sx n="70" d="100"/>
          <a:sy n="70" d="100"/>
        </p:scale>
        <p:origin x="-3608" y="-2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9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smtClean="0"/>
              <a:t>6/12/14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D5EA996-9D9F-2144-BA3B-444FE8168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2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>
              <a:defRPr/>
            </a:pPr>
            <a:r>
              <a:rPr lang="en-US"/>
              <a:t>6/12/14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 rt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>
              <a:defRPr/>
            </a:pPr>
            <a:fld id="{355CD1D0-D2E6-014E-BFD7-4A23BDD99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5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0" y="2667000"/>
            <a:ext cx="5943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6/12/14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01975" y="2730500"/>
            <a:ext cx="5867399" cy="1447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 rtlCol="0">
            <a:normAutofit/>
          </a:bodyPr>
          <a:lstStyle>
            <a:lvl1pPr algn="l" rtl="0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4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s" sz="1400" b="1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s" sz="14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9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/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s" sz="900" b="0" i="0" u="none" strike="noStrike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 rt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DB4ADF5-F659-8942-84FF-94FF3BE6F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 rtl="0">
              <a:defRPr sz="4000" b="1" cap="all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DD25C4D-0B41-1D45-B68E-227375629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A80AAAA4-2D55-A64D-8133-C99AF9A23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760B8B39-DD8C-FD4E-8BDE-E27FB80AF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 rtl="0">
              <a:defRPr sz="2000" b="1"/>
            </a:lvl1pPr>
          </a:lstStyle>
          <a:p>
            <a:pPr rtl="0"/>
            <a:r>
              <a:rPr lang="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Click to edit Master text styles</a:t>
            </a:r>
          </a:p>
          <a:p>
            <a:pPr lvl="1" rtl="0"/>
            <a:r>
              <a:rPr lang="es"/>
              <a:t>Second level</a:t>
            </a:r>
          </a:p>
          <a:p>
            <a:pPr lvl="2" rtl="0"/>
            <a:r>
              <a:rPr lang="es"/>
              <a:t>Third level</a:t>
            </a:r>
          </a:p>
          <a:p>
            <a:pPr lvl="3" rtl="0"/>
            <a:r>
              <a:rPr lang="es"/>
              <a:t>Fourth level</a:t>
            </a:r>
          </a:p>
          <a:p>
            <a:pPr lvl="4" rtl="0"/>
            <a:r>
              <a:rPr lang="e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r>
              <a:rPr lang="en-US" smtClean="0"/>
              <a:t>6/12/14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"/>
              <a:t>UTILIZAR EL HSCDELF PARA PLANIFICAR LA EVALUACIÓN</a:t>
            </a:r>
            <a:endParaRPr lang="en-US" dirty="0"/>
          </a:p>
        </p:txBody>
      </p:sp>
      <p:pic>
        <p:nvPicPr>
          <p:cNvPr id="4" name="Content Placeholder 3" descr="Friends_of_Children_Alma_P186(2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9958" b="9958"/>
          <a:stretch/>
        </p:blipFill>
        <p:spPr>
          <a:xfrm>
            <a:off x="1251110" y="1905000"/>
            <a:ext cx="6672584" cy="4476509"/>
          </a:xfrm>
        </p:spPr>
      </p:pic>
    </p:spTree>
    <p:extLst>
      <p:ext uri="{BB962C8B-B14F-4D97-AF65-F5344CB8AC3E}">
        <p14:creationId xmlns:p14="http://schemas.microsoft.com/office/powerpoint/2010/main" val="30766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"/>
              <a:t>UTILIZAR EL HSCDELF PARA PLANIFICAR LA EVALUACIÓN</a:t>
            </a:r>
            <a:endParaRPr lang="en-US" dirty="0"/>
          </a:p>
        </p:txBody>
      </p:sp>
      <p:pic>
        <p:nvPicPr>
          <p:cNvPr id="6" name="Picture 5" descr="Wapato_Eloise_P166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5760" r="11791"/>
          <a:stretch/>
        </p:blipFill>
        <p:spPr>
          <a:xfrm>
            <a:off x="1933534" y="1904934"/>
            <a:ext cx="5449909" cy="44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"/>
              <a:t>UTILIZAR EL HSCDELF PARA PLANIFICAR LA EVALUACIÓN</a:t>
            </a:r>
            <a:endParaRPr lang="en-US" dirty="0"/>
          </a:p>
        </p:txBody>
      </p:sp>
      <p:pic>
        <p:nvPicPr>
          <p:cNvPr id="4" name="Content Placeholder 3" descr="Friends_of_Children_Marveline_P308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r="3296" b="9958"/>
          <a:stretch/>
        </p:blipFill>
        <p:spPr>
          <a:xfrm>
            <a:off x="483633" y="1925160"/>
            <a:ext cx="8198309" cy="4525963"/>
          </a:xfrm>
        </p:spPr>
      </p:pic>
    </p:spTree>
    <p:extLst>
      <p:ext uri="{BB962C8B-B14F-4D97-AF65-F5344CB8AC3E}">
        <p14:creationId xmlns:p14="http://schemas.microsoft.com/office/powerpoint/2010/main" val="292624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"/>
              <a:t>UTILIZAR EL HSCDELF PARA PLANIFICAR LA EVALUACIÓN</a:t>
            </a:r>
            <a:endParaRPr lang="en-US" dirty="0"/>
          </a:p>
        </p:txBody>
      </p:sp>
      <p:pic>
        <p:nvPicPr>
          <p:cNvPr id="4" name="Content Placeholder 3" descr="Cook_Inlet_Stacey_P036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3894" r="10227" b="9954"/>
          <a:stretch/>
        </p:blipFill>
        <p:spPr>
          <a:xfrm>
            <a:off x="1326934" y="1874636"/>
            <a:ext cx="6520935" cy="4538578"/>
          </a:xfrm>
        </p:spPr>
      </p:pic>
    </p:spTree>
    <p:extLst>
      <p:ext uri="{BB962C8B-B14F-4D97-AF65-F5344CB8AC3E}">
        <p14:creationId xmlns:p14="http://schemas.microsoft.com/office/powerpoint/2010/main" val="83545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 NCQTL_12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 NCQTL_122011.thmx</Template>
  <TotalTime>4078</TotalTime>
  <Words>28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Powerpoint_template NCQTL_122011</vt:lpstr>
      <vt:lpstr>UTILIZAR EL HSCDELF PARA PLANIFICAR LA EVALUACIÓN</vt:lpstr>
      <vt:lpstr>UTILIZAR EL HSCDELF PARA PLANIFICAR LA EVALUACIÓN</vt:lpstr>
      <vt:lpstr>UTILIZAR EL HSCDELF PARA PLANIFICAR LA EVALUACIÓN</vt:lpstr>
      <vt:lpstr>UTILIZAR EL HSCDELF PARA PLANIFICAR LA EVALUACIÓN</vt:lpstr>
    </vt:vector>
  </TitlesOfParts>
  <Company>UW-Milwaukee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Microsoft Office User</cp:lastModifiedBy>
  <cp:revision>217</cp:revision>
  <cp:lastPrinted>2014-05-17T04:16:45Z</cp:lastPrinted>
  <dcterms:created xsi:type="dcterms:W3CDTF">2011-05-31T14:13:35Z</dcterms:created>
  <dcterms:modified xsi:type="dcterms:W3CDTF">2015-06-24T16:46:05Z</dcterms:modified>
</cp:coreProperties>
</file>