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305" r:id="rId6"/>
    <p:sldId id="421" r:id="rId7"/>
    <p:sldId id="420" r:id="rId8"/>
    <p:sldId id="274" r:id="rId9"/>
    <p:sldId id="296" r:id="rId10"/>
    <p:sldId id="300" r:id="rId11"/>
    <p:sldId id="301" r:id="rId12"/>
    <p:sldId id="302" r:id="rId13"/>
    <p:sldId id="304" r:id="rId14"/>
    <p:sldId id="3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y" initials="E" lastIdx="1" clrIdx="0">
    <p:extLst>
      <p:ext uri="{19B8F6BF-5375-455C-9EA6-DF929625EA0E}">
        <p15:presenceInfo xmlns:p15="http://schemas.microsoft.com/office/powerpoint/2012/main" userId="Emmy" providerId="None"/>
      </p:ext>
    </p:extLst>
  </p:cmAuthor>
  <p:cmAuthor id="2" name="Allyson Dean" initials="ADean" lastIdx="6" clrIdx="1">
    <p:extLst>
      <p:ext uri="{19B8F6BF-5375-455C-9EA6-DF929625EA0E}">
        <p15:presenceInfo xmlns:p15="http://schemas.microsoft.com/office/powerpoint/2012/main" userId="Allyson Dean" providerId="None"/>
      </p:ext>
    </p:extLst>
  </p:cmAuthor>
  <p:cmAuthor id="3" name="Treshawn Anderson" initials="TA" lastIdx="5" clrIdx="2">
    <p:extLst>
      <p:ext uri="{19B8F6BF-5375-455C-9EA6-DF929625EA0E}">
        <p15:presenceInfo xmlns:p15="http://schemas.microsoft.com/office/powerpoint/2012/main" userId="Treshawn Anderson" providerId="None"/>
      </p:ext>
    </p:extLst>
  </p:cmAuthor>
  <p:cmAuthor id="4" name="Lauren Baker" initials="LB" lastIdx="3" clrIdx="3">
    <p:extLst>
      <p:ext uri="{19B8F6BF-5375-455C-9EA6-DF929625EA0E}">
        <p15:presenceInfo xmlns:p15="http://schemas.microsoft.com/office/powerpoint/2012/main" userId="S-1-5-21-3124905236-3521205556-2859182634-64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115" autoAdjust="0"/>
  </p:normalViewPr>
  <p:slideViewPr>
    <p:cSldViewPr snapToGrid="0">
      <p:cViewPr varScale="1">
        <p:scale>
          <a:sx n="54" d="100"/>
          <a:sy n="54" d="100"/>
        </p:scale>
        <p:origin x="1810" y="53"/>
      </p:cViewPr>
      <p:guideLst/>
    </p:cSldViewPr>
  </p:slideViewPr>
  <p:notesTextViewPr>
    <p:cViewPr>
      <p:scale>
        <a:sx n="1" d="1"/>
        <a:sy n="1" d="1"/>
      </p:scale>
      <p:origin x="0" y="0"/>
    </p:cViewPr>
  </p:notesTextViewPr>
  <p:notesViewPr>
    <p:cSldViewPr snapToGrid="0">
      <p:cViewPr varScale="1">
        <p:scale>
          <a:sx n="86" d="100"/>
          <a:sy n="86" d="100"/>
        </p:scale>
        <p:origin x="241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Burton" userId="8b011278-5f19-4c89-bed5-59098989f59c" providerId="ADAL" clId="{460348AB-729A-438A-8DF2-EDE0C318CD29}"/>
    <pc:docChg chg="modSld">
      <pc:chgData name="Danielle Burton" userId="8b011278-5f19-4c89-bed5-59098989f59c" providerId="ADAL" clId="{460348AB-729A-438A-8DF2-EDE0C318CD29}" dt="2020-04-15T20:26:46.369" v="1" actId="1035"/>
      <pc:docMkLst>
        <pc:docMk/>
      </pc:docMkLst>
      <pc:sldChg chg="modSp">
        <pc:chgData name="Danielle Burton" userId="8b011278-5f19-4c89-bed5-59098989f59c" providerId="ADAL" clId="{460348AB-729A-438A-8DF2-EDE0C318CD29}" dt="2020-04-15T20:26:46.369" v="1" actId="1035"/>
        <pc:sldMkLst>
          <pc:docMk/>
          <pc:sldMk cId="4292336073" sldId="303"/>
        </pc:sldMkLst>
        <pc:picChg chg="mod">
          <ac:chgData name="Danielle Burton" userId="8b011278-5f19-4c89-bed5-59098989f59c" providerId="ADAL" clId="{460348AB-729A-438A-8DF2-EDE0C318CD29}" dt="2020-04-15T20:26:46.369" v="1" actId="1035"/>
          <ac:picMkLst>
            <pc:docMk/>
            <pc:sldMk cId="4292336073" sldId="303"/>
            <ac:picMk id="4" creationId="{00000000-0000-0000-0000-000000000000}"/>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jp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jp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31AC3-FFE1-44FA-84D1-6C73571AA87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B3F505AE-B36B-4826-B676-E5796309D634}">
      <dgm:prSet phldrT="[Text]"/>
      <dgm:spPr/>
      <dgm:t>
        <a:bodyPr/>
        <a:lstStyle/>
        <a:p>
          <a:r>
            <a:rPr lang="en-US"/>
            <a:t>Effective Teaching  Practices</a:t>
          </a:r>
        </a:p>
      </dgm:t>
    </dgm:pt>
    <dgm:pt modelId="{3DCA1DD8-6B39-423C-8548-A642E3F5AA52}" type="parTrans" cxnId="{1CD3C82B-8C49-457A-8B86-2B39D77A58C1}">
      <dgm:prSet/>
      <dgm:spPr/>
      <dgm:t>
        <a:bodyPr/>
        <a:lstStyle/>
        <a:p>
          <a:endParaRPr lang="en-US"/>
        </a:p>
      </dgm:t>
    </dgm:pt>
    <dgm:pt modelId="{8C91B382-7409-4ED2-8B39-AA7B2A494892}" type="sibTrans" cxnId="{1CD3C82B-8C49-457A-8B86-2B39D77A58C1}">
      <dgm:prSet/>
      <dgm:spPr/>
      <dgm:t>
        <a:bodyPr/>
        <a:lstStyle/>
        <a:p>
          <a:endParaRPr lang="en-US"/>
        </a:p>
      </dgm:t>
    </dgm:pt>
    <dgm:pt modelId="{B66194D4-AF8D-4CBB-B1A9-01C51FB13F74}">
      <dgm:prSet phldrT="[Text]"/>
      <dgm:spPr/>
      <dgm:t>
        <a:bodyPr/>
        <a:lstStyle/>
        <a:p>
          <a:r>
            <a:rPr lang="en-US"/>
            <a:t>Child Development </a:t>
          </a:r>
        </a:p>
      </dgm:t>
    </dgm:pt>
    <dgm:pt modelId="{ED2FFA8F-CEAF-48D1-A238-784E981C491D}" type="parTrans" cxnId="{D4D89BB3-F991-49BC-A905-619B987BDB0B}">
      <dgm:prSet/>
      <dgm:spPr/>
      <dgm:t>
        <a:bodyPr/>
        <a:lstStyle/>
        <a:p>
          <a:endParaRPr lang="en-US"/>
        </a:p>
      </dgm:t>
    </dgm:pt>
    <dgm:pt modelId="{CC3026D1-2FE9-40E1-87E7-E0737FCC332D}" type="sibTrans" cxnId="{D4D89BB3-F991-49BC-A905-619B987BDB0B}">
      <dgm:prSet/>
      <dgm:spPr/>
      <dgm:t>
        <a:bodyPr/>
        <a:lstStyle/>
        <a:p>
          <a:endParaRPr lang="en-US"/>
        </a:p>
      </dgm:t>
    </dgm:pt>
    <dgm:pt modelId="{9C699474-ACA0-4145-8070-0496CBA7A93C}" type="pres">
      <dgm:prSet presAssocID="{7AC31AC3-FFE1-44FA-84D1-6C73571AA87A}" presName="Name0" presStyleCnt="0">
        <dgm:presLayoutVars>
          <dgm:dir/>
          <dgm:resizeHandles val="exact"/>
        </dgm:presLayoutVars>
      </dgm:prSet>
      <dgm:spPr/>
    </dgm:pt>
    <dgm:pt modelId="{A56D89F2-4044-484D-8524-AE1320AAEB7B}" type="pres">
      <dgm:prSet presAssocID="{B3F505AE-B36B-4826-B676-E5796309D634}" presName="composite" presStyleCnt="0"/>
      <dgm:spPr/>
    </dgm:pt>
    <dgm:pt modelId="{2FFB73CD-1796-4985-9334-76B2E0BCAA73}" type="pres">
      <dgm:prSet presAssocID="{B3F505AE-B36B-4826-B676-E5796309D634}" presName="imagSh" presStyleLbl="bgImgPlace1" presStyleIdx="0" presStyleCnt="2" custLinFactNeighborX="379" custLinFactNeighborY="1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10C038BF-E19C-499B-A14C-7D7E8926703F}" type="pres">
      <dgm:prSet presAssocID="{B3F505AE-B36B-4826-B676-E5796309D634}" presName="txNode" presStyleLbl="node1" presStyleIdx="0" presStyleCnt="2" custScaleX="100000" custScaleY="100000" custLinFactNeighborX="4236" custLinFactNeighborY="20475">
        <dgm:presLayoutVars>
          <dgm:bulletEnabled val="1"/>
        </dgm:presLayoutVars>
      </dgm:prSet>
      <dgm:spPr/>
    </dgm:pt>
    <dgm:pt modelId="{7596AFAA-49A3-4F24-8500-38047D53C74A}" type="pres">
      <dgm:prSet presAssocID="{8C91B382-7409-4ED2-8B39-AA7B2A494892}" presName="sibTrans" presStyleLbl="sibTrans2D1" presStyleIdx="0" presStyleCnt="1" custScaleX="249513" custLinFactY="123225" custLinFactNeighborX="80641" custLinFactNeighborY="200000"/>
      <dgm:spPr/>
    </dgm:pt>
    <dgm:pt modelId="{82810E15-94CA-4112-BD01-67C6F7E5BC7D}" type="pres">
      <dgm:prSet presAssocID="{8C91B382-7409-4ED2-8B39-AA7B2A494892}" presName="connTx" presStyleLbl="sibTrans2D1" presStyleIdx="0" presStyleCnt="1"/>
      <dgm:spPr/>
    </dgm:pt>
    <dgm:pt modelId="{74DA7689-60B8-4F0A-8562-E0935FDC4C07}" type="pres">
      <dgm:prSet presAssocID="{B66194D4-AF8D-4CBB-B1A9-01C51FB13F74}" presName="composite" presStyleCnt="0"/>
      <dgm:spPr/>
    </dgm:pt>
    <dgm:pt modelId="{BEC19D60-A82E-4310-9365-AFBD83787452}" type="pres">
      <dgm:prSet presAssocID="{B66194D4-AF8D-4CBB-B1A9-01C51FB13F74}" presName="imagSh" presStyleLbl="b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pt>
    <dgm:pt modelId="{AB5CBFE5-32C0-450C-A6F2-839A7F8AF83E}" type="pres">
      <dgm:prSet presAssocID="{B66194D4-AF8D-4CBB-B1A9-01C51FB13F74}" presName="txNode" presStyleLbl="node1" presStyleIdx="1" presStyleCnt="2" custLinFactNeighborX="-1412" custLinFactNeighborY="21182">
        <dgm:presLayoutVars>
          <dgm:bulletEnabled val="1"/>
        </dgm:presLayoutVars>
      </dgm:prSet>
      <dgm:spPr/>
    </dgm:pt>
  </dgm:ptLst>
  <dgm:cxnLst>
    <dgm:cxn modelId="{1CD3C82B-8C49-457A-8B86-2B39D77A58C1}" srcId="{7AC31AC3-FFE1-44FA-84D1-6C73571AA87A}" destId="{B3F505AE-B36B-4826-B676-E5796309D634}" srcOrd="0" destOrd="0" parTransId="{3DCA1DD8-6B39-423C-8548-A642E3F5AA52}" sibTransId="{8C91B382-7409-4ED2-8B39-AA7B2A494892}"/>
    <dgm:cxn modelId="{35AC0364-F55F-4FEC-A421-68674F763A51}" type="presOf" srcId="{B66194D4-AF8D-4CBB-B1A9-01C51FB13F74}" destId="{AB5CBFE5-32C0-450C-A6F2-839A7F8AF83E}" srcOrd="0" destOrd="0" presId="urn:microsoft.com/office/officeart/2005/8/layout/hProcess10"/>
    <dgm:cxn modelId="{C3FE9A44-C960-4424-91E8-A1ED61BC54AA}" type="presOf" srcId="{8C91B382-7409-4ED2-8B39-AA7B2A494892}" destId="{7596AFAA-49A3-4F24-8500-38047D53C74A}" srcOrd="0" destOrd="0" presId="urn:microsoft.com/office/officeart/2005/8/layout/hProcess10"/>
    <dgm:cxn modelId="{8E755691-A1F2-4E81-85B8-831AFA876617}" type="presOf" srcId="{7AC31AC3-FFE1-44FA-84D1-6C73571AA87A}" destId="{9C699474-ACA0-4145-8070-0496CBA7A93C}" srcOrd="0" destOrd="0" presId="urn:microsoft.com/office/officeart/2005/8/layout/hProcess10"/>
    <dgm:cxn modelId="{D4D89BB3-F991-49BC-A905-619B987BDB0B}" srcId="{7AC31AC3-FFE1-44FA-84D1-6C73571AA87A}" destId="{B66194D4-AF8D-4CBB-B1A9-01C51FB13F74}" srcOrd="1" destOrd="0" parTransId="{ED2FFA8F-CEAF-48D1-A238-784E981C491D}" sibTransId="{CC3026D1-2FE9-40E1-87E7-E0737FCC332D}"/>
    <dgm:cxn modelId="{AD49BFCD-3439-48FF-8428-B8FCD9C1D7B8}" type="presOf" srcId="{8C91B382-7409-4ED2-8B39-AA7B2A494892}" destId="{82810E15-94CA-4112-BD01-67C6F7E5BC7D}" srcOrd="1" destOrd="0" presId="urn:microsoft.com/office/officeart/2005/8/layout/hProcess10"/>
    <dgm:cxn modelId="{AB9E14F6-D851-4BCF-9E5E-58116613CF5E}" type="presOf" srcId="{B3F505AE-B36B-4826-B676-E5796309D634}" destId="{10C038BF-E19C-499B-A14C-7D7E8926703F}" srcOrd="0" destOrd="0" presId="urn:microsoft.com/office/officeart/2005/8/layout/hProcess10"/>
    <dgm:cxn modelId="{C4750A63-AEF3-4A9C-89E5-221671979FF9}" type="presParOf" srcId="{9C699474-ACA0-4145-8070-0496CBA7A93C}" destId="{A56D89F2-4044-484D-8524-AE1320AAEB7B}" srcOrd="0" destOrd="0" presId="urn:microsoft.com/office/officeart/2005/8/layout/hProcess10"/>
    <dgm:cxn modelId="{933351C6-6D2E-4869-8742-4F727461E0F1}" type="presParOf" srcId="{A56D89F2-4044-484D-8524-AE1320AAEB7B}" destId="{2FFB73CD-1796-4985-9334-76B2E0BCAA73}" srcOrd="0" destOrd="0" presId="urn:microsoft.com/office/officeart/2005/8/layout/hProcess10"/>
    <dgm:cxn modelId="{C5830490-58B4-4A24-A18A-D15F65493DDB}" type="presParOf" srcId="{A56D89F2-4044-484D-8524-AE1320AAEB7B}" destId="{10C038BF-E19C-499B-A14C-7D7E8926703F}" srcOrd="1" destOrd="0" presId="urn:microsoft.com/office/officeart/2005/8/layout/hProcess10"/>
    <dgm:cxn modelId="{2BACE982-7248-49B0-B11A-F3074F7353BD}" type="presParOf" srcId="{9C699474-ACA0-4145-8070-0496CBA7A93C}" destId="{7596AFAA-49A3-4F24-8500-38047D53C74A}" srcOrd="1" destOrd="0" presId="urn:microsoft.com/office/officeart/2005/8/layout/hProcess10"/>
    <dgm:cxn modelId="{0978E76E-C368-4CCD-BC79-328834195527}" type="presParOf" srcId="{7596AFAA-49A3-4F24-8500-38047D53C74A}" destId="{82810E15-94CA-4112-BD01-67C6F7E5BC7D}" srcOrd="0" destOrd="0" presId="urn:microsoft.com/office/officeart/2005/8/layout/hProcess10"/>
    <dgm:cxn modelId="{1303CA29-00DF-4608-B81E-92896EA31B44}" type="presParOf" srcId="{9C699474-ACA0-4145-8070-0496CBA7A93C}" destId="{74DA7689-60B8-4F0A-8562-E0935FDC4C07}" srcOrd="2" destOrd="0" presId="urn:microsoft.com/office/officeart/2005/8/layout/hProcess10"/>
    <dgm:cxn modelId="{5184F2BB-EBA9-4625-A170-83CFCA5054FC}" type="presParOf" srcId="{74DA7689-60B8-4F0A-8562-E0935FDC4C07}" destId="{BEC19D60-A82E-4310-9365-AFBD83787452}" srcOrd="0" destOrd="0" presId="urn:microsoft.com/office/officeart/2005/8/layout/hProcess10"/>
    <dgm:cxn modelId="{FF0FE6D0-EAAA-4CD0-8F69-0B5BFFA32FF6}" type="presParOf" srcId="{74DA7689-60B8-4F0A-8562-E0935FDC4C07}" destId="{AB5CBFE5-32C0-450C-A6F2-839A7F8AF83E}"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C31AC3-FFE1-44FA-84D1-6C73571AA87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B3F505AE-B36B-4826-B676-E5796309D634}">
      <dgm:prSet phldrT="[Text]"/>
      <dgm:spPr/>
      <dgm:t>
        <a:bodyPr/>
        <a:lstStyle/>
        <a:p>
          <a:r>
            <a:rPr lang="en-US" dirty="0"/>
            <a:t>Effective Home Visiting and Socialization Practices</a:t>
          </a:r>
        </a:p>
      </dgm:t>
    </dgm:pt>
    <dgm:pt modelId="{3DCA1DD8-6B39-423C-8548-A642E3F5AA52}" type="parTrans" cxnId="{1CD3C82B-8C49-457A-8B86-2B39D77A58C1}">
      <dgm:prSet/>
      <dgm:spPr/>
      <dgm:t>
        <a:bodyPr/>
        <a:lstStyle/>
        <a:p>
          <a:endParaRPr lang="en-US"/>
        </a:p>
      </dgm:t>
    </dgm:pt>
    <dgm:pt modelId="{8C91B382-7409-4ED2-8B39-AA7B2A494892}" type="sibTrans" cxnId="{1CD3C82B-8C49-457A-8B86-2B39D77A58C1}">
      <dgm:prSet/>
      <dgm:spPr/>
      <dgm:t>
        <a:bodyPr/>
        <a:lstStyle/>
        <a:p>
          <a:endParaRPr lang="en-US"/>
        </a:p>
      </dgm:t>
    </dgm:pt>
    <dgm:pt modelId="{C6103B9D-8AEF-4389-850D-173A2DF3CB1E}">
      <dgm:prSet phldrT="[Text]"/>
      <dgm:spPr/>
      <dgm:t>
        <a:bodyPr/>
        <a:lstStyle/>
        <a:p>
          <a:r>
            <a:rPr lang="en-US"/>
            <a:t>Positive Parenting Practices</a:t>
          </a:r>
        </a:p>
      </dgm:t>
    </dgm:pt>
    <dgm:pt modelId="{76E58A3D-EACA-4690-B7B4-0B3A79A2EC56}" type="parTrans" cxnId="{4DB18DC8-F646-4B8C-80C6-28D7B0DEFA03}">
      <dgm:prSet/>
      <dgm:spPr/>
      <dgm:t>
        <a:bodyPr/>
        <a:lstStyle/>
        <a:p>
          <a:endParaRPr lang="en-US"/>
        </a:p>
      </dgm:t>
    </dgm:pt>
    <dgm:pt modelId="{B11F20FB-B021-40BF-BCCE-38ED89C2E336}" type="sibTrans" cxnId="{4DB18DC8-F646-4B8C-80C6-28D7B0DEFA03}">
      <dgm:prSet/>
      <dgm:spPr/>
      <dgm:t>
        <a:bodyPr/>
        <a:lstStyle/>
        <a:p>
          <a:endParaRPr lang="en-US"/>
        </a:p>
      </dgm:t>
    </dgm:pt>
    <dgm:pt modelId="{B66194D4-AF8D-4CBB-B1A9-01C51FB13F74}">
      <dgm:prSet phldrT="[Text]"/>
      <dgm:spPr/>
      <dgm:t>
        <a:bodyPr/>
        <a:lstStyle/>
        <a:p>
          <a:r>
            <a:rPr lang="en-US"/>
            <a:t>Child Development </a:t>
          </a:r>
        </a:p>
      </dgm:t>
    </dgm:pt>
    <dgm:pt modelId="{ED2FFA8F-CEAF-48D1-A238-784E981C491D}" type="parTrans" cxnId="{D4D89BB3-F991-49BC-A905-619B987BDB0B}">
      <dgm:prSet/>
      <dgm:spPr/>
      <dgm:t>
        <a:bodyPr/>
        <a:lstStyle/>
        <a:p>
          <a:endParaRPr lang="en-US"/>
        </a:p>
      </dgm:t>
    </dgm:pt>
    <dgm:pt modelId="{CC3026D1-2FE9-40E1-87E7-E0737FCC332D}" type="sibTrans" cxnId="{D4D89BB3-F991-49BC-A905-619B987BDB0B}">
      <dgm:prSet/>
      <dgm:spPr/>
      <dgm:t>
        <a:bodyPr/>
        <a:lstStyle/>
        <a:p>
          <a:endParaRPr lang="en-US"/>
        </a:p>
      </dgm:t>
    </dgm:pt>
    <dgm:pt modelId="{9C699474-ACA0-4145-8070-0496CBA7A93C}" type="pres">
      <dgm:prSet presAssocID="{7AC31AC3-FFE1-44FA-84D1-6C73571AA87A}" presName="Name0" presStyleCnt="0">
        <dgm:presLayoutVars>
          <dgm:dir/>
          <dgm:resizeHandles val="exact"/>
        </dgm:presLayoutVars>
      </dgm:prSet>
      <dgm:spPr/>
    </dgm:pt>
    <dgm:pt modelId="{A56D89F2-4044-484D-8524-AE1320AAEB7B}" type="pres">
      <dgm:prSet presAssocID="{B3F505AE-B36B-4826-B676-E5796309D634}" presName="composite" presStyleCnt="0"/>
      <dgm:spPr/>
    </dgm:pt>
    <dgm:pt modelId="{2FFB73CD-1796-4985-9334-76B2E0BCAA73}" type="pres">
      <dgm:prSet presAssocID="{B3F505AE-B36B-4826-B676-E5796309D634}"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0C038BF-E19C-499B-A14C-7D7E8926703F}" type="pres">
      <dgm:prSet presAssocID="{B3F505AE-B36B-4826-B676-E5796309D634}" presName="txNode" presStyleLbl="node1" presStyleIdx="0" presStyleCnt="3" custLinFactNeighborX="4236" custLinFactNeighborY="20475">
        <dgm:presLayoutVars>
          <dgm:bulletEnabled val="1"/>
        </dgm:presLayoutVars>
      </dgm:prSet>
      <dgm:spPr/>
    </dgm:pt>
    <dgm:pt modelId="{7596AFAA-49A3-4F24-8500-38047D53C74A}" type="pres">
      <dgm:prSet presAssocID="{8C91B382-7409-4ED2-8B39-AA7B2A494892}" presName="sibTrans" presStyleLbl="sibTrans2D1" presStyleIdx="0" presStyleCnt="2" custScaleX="249513" custLinFactY="123225" custLinFactNeighborX="80641" custLinFactNeighborY="200000"/>
      <dgm:spPr/>
    </dgm:pt>
    <dgm:pt modelId="{82810E15-94CA-4112-BD01-67C6F7E5BC7D}" type="pres">
      <dgm:prSet presAssocID="{8C91B382-7409-4ED2-8B39-AA7B2A494892}" presName="connTx" presStyleLbl="sibTrans2D1" presStyleIdx="0" presStyleCnt="2"/>
      <dgm:spPr/>
    </dgm:pt>
    <dgm:pt modelId="{9987E319-615B-4783-86EC-196A20D20AF5}" type="pres">
      <dgm:prSet presAssocID="{C6103B9D-8AEF-4389-850D-173A2DF3CB1E}" presName="composite" presStyleCnt="0"/>
      <dgm:spPr/>
    </dgm:pt>
    <dgm:pt modelId="{710B3F46-DEA1-42AD-9E2C-087CC0282C7C}" type="pres">
      <dgm:prSet presAssocID="{C6103B9D-8AEF-4389-850D-173A2DF3CB1E}" presName="imagSh" presStyleLbl="bgImgPlace1" presStyleIdx="1" presStyleCnt="3" custScaleX="116196" custScaleY="10347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1154985F-B4EF-4146-868E-338E4AF26BC1}" type="pres">
      <dgm:prSet presAssocID="{C6103B9D-8AEF-4389-850D-173A2DF3CB1E}" presName="txNode" presStyleLbl="node1" presStyleIdx="1" presStyleCnt="3" custLinFactNeighborX="-1412" custLinFactNeighborY="21888">
        <dgm:presLayoutVars>
          <dgm:bulletEnabled val="1"/>
        </dgm:presLayoutVars>
      </dgm:prSet>
      <dgm:spPr/>
    </dgm:pt>
    <dgm:pt modelId="{9224C0A7-E74C-4940-AE71-86C51CC7F0CD}" type="pres">
      <dgm:prSet presAssocID="{B11F20FB-B021-40BF-BCCE-38ED89C2E336}" presName="sibTrans" presStyleLbl="sibTrans2D1" presStyleIdx="1" presStyleCnt="2" custScaleX="274601" custLinFactY="140856" custLinFactNeighborX="43986" custLinFactNeighborY="200000"/>
      <dgm:spPr/>
    </dgm:pt>
    <dgm:pt modelId="{0C363742-1484-438C-993D-4086BC403B7F}" type="pres">
      <dgm:prSet presAssocID="{B11F20FB-B021-40BF-BCCE-38ED89C2E336}" presName="connTx" presStyleLbl="sibTrans2D1" presStyleIdx="1" presStyleCnt="2"/>
      <dgm:spPr/>
    </dgm:pt>
    <dgm:pt modelId="{74DA7689-60B8-4F0A-8562-E0935FDC4C07}" type="pres">
      <dgm:prSet presAssocID="{B66194D4-AF8D-4CBB-B1A9-01C51FB13F74}" presName="composite" presStyleCnt="0"/>
      <dgm:spPr/>
    </dgm:pt>
    <dgm:pt modelId="{BEC19D60-A82E-4310-9365-AFBD83787452}" type="pres">
      <dgm:prSet presAssocID="{B66194D4-AF8D-4CBB-B1A9-01C51FB13F74}" presName="imagSh" presStyleLbl="bgImgPlace1" presStyleIdx="2" presStyleCnt="3" custScaleX="110662" custScaleY="109414"/>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AB5CBFE5-32C0-450C-A6F2-839A7F8AF83E}" type="pres">
      <dgm:prSet presAssocID="{B66194D4-AF8D-4CBB-B1A9-01C51FB13F74}" presName="txNode" presStyleLbl="node1" presStyleIdx="2" presStyleCnt="3" custLinFactNeighborX="-1412" custLinFactNeighborY="21182">
        <dgm:presLayoutVars>
          <dgm:bulletEnabled val="1"/>
        </dgm:presLayoutVars>
      </dgm:prSet>
      <dgm:spPr/>
    </dgm:pt>
  </dgm:ptLst>
  <dgm:cxnLst>
    <dgm:cxn modelId="{5999F721-6718-48AF-BD83-6C5C5B987024}" type="presOf" srcId="{8C91B382-7409-4ED2-8B39-AA7B2A494892}" destId="{7596AFAA-49A3-4F24-8500-38047D53C74A}" srcOrd="0" destOrd="0" presId="urn:microsoft.com/office/officeart/2005/8/layout/hProcess10"/>
    <dgm:cxn modelId="{1CD3C82B-8C49-457A-8B86-2B39D77A58C1}" srcId="{7AC31AC3-FFE1-44FA-84D1-6C73571AA87A}" destId="{B3F505AE-B36B-4826-B676-E5796309D634}" srcOrd="0" destOrd="0" parTransId="{3DCA1DD8-6B39-423C-8548-A642E3F5AA52}" sibTransId="{8C91B382-7409-4ED2-8B39-AA7B2A494892}"/>
    <dgm:cxn modelId="{E5026362-2C56-4B9F-9ECA-77F1DB03319A}" type="presOf" srcId="{B3F505AE-B36B-4826-B676-E5796309D634}" destId="{10C038BF-E19C-499B-A14C-7D7E8926703F}" srcOrd="0" destOrd="0" presId="urn:microsoft.com/office/officeart/2005/8/layout/hProcess10"/>
    <dgm:cxn modelId="{381EDD59-4273-49A6-87ED-8D28660D3435}" type="presOf" srcId="{B11F20FB-B021-40BF-BCCE-38ED89C2E336}" destId="{0C363742-1484-438C-993D-4086BC403B7F}" srcOrd="1" destOrd="0" presId="urn:microsoft.com/office/officeart/2005/8/layout/hProcess10"/>
    <dgm:cxn modelId="{F019B18C-18D3-4D78-B093-3F15D2699395}" type="presOf" srcId="{C6103B9D-8AEF-4389-850D-173A2DF3CB1E}" destId="{1154985F-B4EF-4146-868E-338E4AF26BC1}" srcOrd="0" destOrd="0" presId="urn:microsoft.com/office/officeart/2005/8/layout/hProcess10"/>
    <dgm:cxn modelId="{E6B786AD-1C92-4240-BDF4-A2E069133EC9}" type="presOf" srcId="{7AC31AC3-FFE1-44FA-84D1-6C73571AA87A}" destId="{9C699474-ACA0-4145-8070-0496CBA7A93C}" srcOrd="0" destOrd="0" presId="urn:microsoft.com/office/officeart/2005/8/layout/hProcess10"/>
    <dgm:cxn modelId="{D4D89BB3-F991-49BC-A905-619B987BDB0B}" srcId="{7AC31AC3-FFE1-44FA-84D1-6C73571AA87A}" destId="{B66194D4-AF8D-4CBB-B1A9-01C51FB13F74}" srcOrd="2" destOrd="0" parTransId="{ED2FFA8F-CEAF-48D1-A238-784E981C491D}" sibTransId="{CC3026D1-2FE9-40E1-87E7-E0737FCC332D}"/>
    <dgm:cxn modelId="{4DB18DC8-F646-4B8C-80C6-28D7B0DEFA03}" srcId="{7AC31AC3-FFE1-44FA-84D1-6C73571AA87A}" destId="{C6103B9D-8AEF-4389-850D-173A2DF3CB1E}" srcOrd="1" destOrd="0" parTransId="{76E58A3D-EACA-4690-B7B4-0B3A79A2EC56}" sibTransId="{B11F20FB-B021-40BF-BCCE-38ED89C2E336}"/>
    <dgm:cxn modelId="{9175ECC8-A520-4732-B25F-113990FE3346}" type="presOf" srcId="{B11F20FB-B021-40BF-BCCE-38ED89C2E336}" destId="{9224C0A7-E74C-4940-AE71-86C51CC7F0CD}" srcOrd="0" destOrd="0" presId="urn:microsoft.com/office/officeart/2005/8/layout/hProcess10"/>
    <dgm:cxn modelId="{9759EBCE-6819-4F75-9970-E691FB0AB120}" type="presOf" srcId="{8C91B382-7409-4ED2-8B39-AA7B2A494892}" destId="{82810E15-94CA-4112-BD01-67C6F7E5BC7D}" srcOrd="1" destOrd="0" presId="urn:microsoft.com/office/officeart/2005/8/layout/hProcess10"/>
    <dgm:cxn modelId="{5EC5C7D2-ADE7-4839-8FC6-6C3ABDCEF64C}" type="presOf" srcId="{B66194D4-AF8D-4CBB-B1A9-01C51FB13F74}" destId="{AB5CBFE5-32C0-450C-A6F2-839A7F8AF83E}" srcOrd="0" destOrd="0" presId="urn:microsoft.com/office/officeart/2005/8/layout/hProcess10"/>
    <dgm:cxn modelId="{178FBC12-7B42-4404-A49F-47DC43EA4DA9}" type="presParOf" srcId="{9C699474-ACA0-4145-8070-0496CBA7A93C}" destId="{A56D89F2-4044-484D-8524-AE1320AAEB7B}" srcOrd="0" destOrd="0" presId="urn:microsoft.com/office/officeart/2005/8/layout/hProcess10"/>
    <dgm:cxn modelId="{6F2DFDED-4469-4461-ABF1-06365BA95692}" type="presParOf" srcId="{A56D89F2-4044-484D-8524-AE1320AAEB7B}" destId="{2FFB73CD-1796-4985-9334-76B2E0BCAA73}" srcOrd="0" destOrd="0" presId="urn:microsoft.com/office/officeart/2005/8/layout/hProcess10"/>
    <dgm:cxn modelId="{9AA8F017-78FD-4B92-92AF-63DC8E609624}" type="presParOf" srcId="{A56D89F2-4044-484D-8524-AE1320AAEB7B}" destId="{10C038BF-E19C-499B-A14C-7D7E8926703F}" srcOrd="1" destOrd="0" presId="urn:microsoft.com/office/officeart/2005/8/layout/hProcess10"/>
    <dgm:cxn modelId="{2BFF06DE-2E52-4459-AF3D-4B4073FB6E66}" type="presParOf" srcId="{9C699474-ACA0-4145-8070-0496CBA7A93C}" destId="{7596AFAA-49A3-4F24-8500-38047D53C74A}" srcOrd="1" destOrd="0" presId="urn:microsoft.com/office/officeart/2005/8/layout/hProcess10"/>
    <dgm:cxn modelId="{8CA3EC13-80BF-4E30-99AD-AE3F5697AB3D}" type="presParOf" srcId="{7596AFAA-49A3-4F24-8500-38047D53C74A}" destId="{82810E15-94CA-4112-BD01-67C6F7E5BC7D}" srcOrd="0" destOrd="0" presId="urn:microsoft.com/office/officeart/2005/8/layout/hProcess10"/>
    <dgm:cxn modelId="{12863C07-BB66-4C25-9FF7-3218C800341B}" type="presParOf" srcId="{9C699474-ACA0-4145-8070-0496CBA7A93C}" destId="{9987E319-615B-4783-86EC-196A20D20AF5}" srcOrd="2" destOrd="0" presId="urn:microsoft.com/office/officeart/2005/8/layout/hProcess10"/>
    <dgm:cxn modelId="{07141AC0-B427-44CE-86BB-D584E284B793}" type="presParOf" srcId="{9987E319-615B-4783-86EC-196A20D20AF5}" destId="{710B3F46-DEA1-42AD-9E2C-087CC0282C7C}" srcOrd="0" destOrd="0" presId="urn:microsoft.com/office/officeart/2005/8/layout/hProcess10"/>
    <dgm:cxn modelId="{D00BDE53-8885-41B4-9CFC-1EAD763E54AA}" type="presParOf" srcId="{9987E319-615B-4783-86EC-196A20D20AF5}" destId="{1154985F-B4EF-4146-868E-338E4AF26BC1}" srcOrd="1" destOrd="0" presId="urn:microsoft.com/office/officeart/2005/8/layout/hProcess10"/>
    <dgm:cxn modelId="{80F169A1-50F0-4A1F-80ED-805E042F07F2}" type="presParOf" srcId="{9C699474-ACA0-4145-8070-0496CBA7A93C}" destId="{9224C0A7-E74C-4940-AE71-86C51CC7F0CD}" srcOrd="3" destOrd="0" presId="urn:microsoft.com/office/officeart/2005/8/layout/hProcess10"/>
    <dgm:cxn modelId="{C746733C-E6E8-4BD0-B631-290EE2179B69}" type="presParOf" srcId="{9224C0A7-E74C-4940-AE71-86C51CC7F0CD}" destId="{0C363742-1484-438C-993D-4086BC403B7F}" srcOrd="0" destOrd="0" presId="urn:microsoft.com/office/officeart/2005/8/layout/hProcess10"/>
    <dgm:cxn modelId="{BED278AC-C4AB-435D-9372-DA4CB7B7C41F}" type="presParOf" srcId="{9C699474-ACA0-4145-8070-0496CBA7A93C}" destId="{74DA7689-60B8-4F0A-8562-E0935FDC4C07}" srcOrd="4" destOrd="0" presId="urn:microsoft.com/office/officeart/2005/8/layout/hProcess10"/>
    <dgm:cxn modelId="{1C47FA0C-1880-45F1-B3B0-5D3F5F37EA7B}" type="presParOf" srcId="{74DA7689-60B8-4F0A-8562-E0935FDC4C07}" destId="{BEC19D60-A82E-4310-9365-AFBD83787452}" srcOrd="0" destOrd="0" presId="urn:microsoft.com/office/officeart/2005/8/layout/hProcess10"/>
    <dgm:cxn modelId="{FB76E019-4250-416F-A423-A603C68B5059}" type="presParOf" srcId="{74DA7689-60B8-4F0A-8562-E0935FDC4C07}" destId="{AB5CBFE5-32C0-450C-A6F2-839A7F8AF83E}"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C31AC3-FFE1-44FA-84D1-6C73571AA87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B3F505AE-B36B-4826-B676-E5796309D634}">
      <dgm:prSet phldrT="[Text]"/>
      <dgm:spPr/>
      <dgm:t>
        <a:bodyPr/>
        <a:lstStyle/>
        <a:p>
          <a:r>
            <a:rPr lang="en-US"/>
            <a:t>Effective Home Visiting Practices</a:t>
          </a:r>
        </a:p>
      </dgm:t>
    </dgm:pt>
    <dgm:pt modelId="{3DCA1DD8-6B39-423C-8548-A642E3F5AA52}" type="parTrans" cxnId="{1CD3C82B-8C49-457A-8B86-2B39D77A58C1}">
      <dgm:prSet/>
      <dgm:spPr/>
      <dgm:t>
        <a:bodyPr/>
        <a:lstStyle/>
        <a:p>
          <a:endParaRPr lang="en-US"/>
        </a:p>
      </dgm:t>
    </dgm:pt>
    <dgm:pt modelId="{8C91B382-7409-4ED2-8B39-AA7B2A494892}" type="sibTrans" cxnId="{1CD3C82B-8C49-457A-8B86-2B39D77A58C1}">
      <dgm:prSet/>
      <dgm:spPr/>
      <dgm:t>
        <a:bodyPr/>
        <a:lstStyle/>
        <a:p>
          <a:endParaRPr lang="en-US"/>
        </a:p>
      </dgm:t>
    </dgm:pt>
    <dgm:pt modelId="{C6103B9D-8AEF-4389-850D-173A2DF3CB1E}">
      <dgm:prSet phldrT="[Text]"/>
      <dgm:spPr>
        <a:solidFill>
          <a:schemeClr val="accent4"/>
        </a:solidFill>
      </dgm:spPr>
      <dgm:t>
        <a:bodyPr/>
        <a:lstStyle/>
        <a:p>
          <a:r>
            <a:rPr lang="en-US"/>
            <a:t>Positive Parenting Practices</a:t>
          </a:r>
        </a:p>
      </dgm:t>
    </dgm:pt>
    <dgm:pt modelId="{76E58A3D-EACA-4690-B7B4-0B3A79A2EC56}" type="parTrans" cxnId="{4DB18DC8-F646-4B8C-80C6-28D7B0DEFA03}">
      <dgm:prSet/>
      <dgm:spPr/>
      <dgm:t>
        <a:bodyPr/>
        <a:lstStyle/>
        <a:p>
          <a:endParaRPr lang="en-US"/>
        </a:p>
      </dgm:t>
    </dgm:pt>
    <dgm:pt modelId="{B11F20FB-B021-40BF-BCCE-38ED89C2E336}" type="sibTrans" cxnId="{4DB18DC8-F646-4B8C-80C6-28D7B0DEFA03}">
      <dgm:prSet/>
      <dgm:spPr/>
      <dgm:t>
        <a:bodyPr/>
        <a:lstStyle/>
        <a:p>
          <a:endParaRPr lang="en-US"/>
        </a:p>
      </dgm:t>
    </dgm:pt>
    <dgm:pt modelId="{B66194D4-AF8D-4CBB-B1A9-01C51FB13F74}">
      <dgm:prSet phldrT="[Text]"/>
      <dgm:spPr/>
      <dgm:t>
        <a:bodyPr/>
        <a:lstStyle/>
        <a:p>
          <a:r>
            <a:rPr lang="en-US"/>
            <a:t>Child Development </a:t>
          </a:r>
        </a:p>
      </dgm:t>
    </dgm:pt>
    <dgm:pt modelId="{ED2FFA8F-CEAF-48D1-A238-784E981C491D}" type="parTrans" cxnId="{D4D89BB3-F991-49BC-A905-619B987BDB0B}">
      <dgm:prSet/>
      <dgm:spPr/>
      <dgm:t>
        <a:bodyPr/>
        <a:lstStyle/>
        <a:p>
          <a:endParaRPr lang="en-US"/>
        </a:p>
      </dgm:t>
    </dgm:pt>
    <dgm:pt modelId="{CC3026D1-2FE9-40E1-87E7-E0737FCC332D}" type="sibTrans" cxnId="{D4D89BB3-F991-49BC-A905-619B987BDB0B}">
      <dgm:prSet/>
      <dgm:spPr/>
      <dgm:t>
        <a:bodyPr/>
        <a:lstStyle/>
        <a:p>
          <a:endParaRPr lang="en-US"/>
        </a:p>
      </dgm:t>
    </dgm:pt>
    <dgm:pt modelId="{9C699474-ACA0-4145-8070-0496CBA7A93C}" type="pres">
      <dgm:prSet presAssocID="{7AC31AC3-FFE1-44FA-84D1-6C73571AA87A}" presName="Name0" presStyleCnt="0">
        <dgm:presLayoutVars>
          <dgm:dir/>
          <dgm:resizeHandles val="exact"/>
        </dgm:presLayoutVars>
      </dgm:prSet>
      <dgm:spPr/>
    </dgm:pt>
    <dgm:pt modelId="{A56D89F2-4044-484D-8524-AE1320AAEB7B}" type="pres">
      <dgm:prSet presAssocID="{B3F505AE-B36B-4826-B676-E5796309D634}" presName="composite" presStyleCnt="0"/>
      <dgm:spPr/>
    </dgm:pt>
    <dgm:pt modelId="{2FFB73CD-1796-4985-9334-76B2E0BCAA73}" type="pres">
      <dgm:prSet presAssocID="{B3F505AE-B36B-4826-B676-E5796309D634}"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0C038BF-E19C-499B-A14C-7D7E8926703F}" type="pres">
      <dgm:prSet presAssocID="{B3F505AE-B36B-4826-B676-E5796309D634}" presName="txNode" presStyleLbl="node1" presStyleIdx="0" presStyleCnt="3" custLinFactNeighborX="4236" custLinFactNeighborY="20475">
        <dgm:presLayoutVars>
          <dgm:bulletEnabled val="1"/>
        </dgm:presLayoutVars>
      </dgm:prSet>
      <dgm:spPr/>
    </dgm:pt>
    <dgm:pt modelId="{7596AFAA-49A3-4F24-8500-38047D53C74A}" type="pres">
      <dgm:prSet presAssocID="{8C91B382-7409-4ED2-8B39-AA7B2A494892}" presName="sibTrans" presStyleLbl="sibTrans2D1" presStyleIdx="0" presStyleCnt="2" custScaleX="249513" custLinFactY="123225" custLinFactNeighborX="80641" custLinFactNeighborY="200000"/>
      <dgm:spPr/>
    </dgm:pt>
    <dgm:pt modelId="{82810E15-94CA-4112-BD01-67C6F7E5BC7D}" type="pres">
      <dgm:prSet presAssocID="{8C91B382-7409-4ED2-8B39-AA7B2A494892}" presName="connTx" presStyleLbl="sibTrans2D1" presStyleIdx="0" presStyleCnt="2"/>
      <dgm:spPr/>
    </dgm:pt>
    <dgm:pt modelId="{9987E319-615B-4783-86EC-196A20D20AF5}" type="pres">
      <dgm:prSet presAssocID="{C6103B9D-8AEF-4389-850D-173A2DF3CB1E}" presName="composite" presStyleCnt="0"/>
      <dgm:spPr/>
    </dgm:pt>
    <dgm:pt modelId="{710B3F46-DEA1-42AD-9E2C-087CC0282C7C}" type="pres">
      <dgm:prSet presAssocID="{C6103B9D-8AEF-4389-850D-173A2DF3CB1E}" presName="imagSh" presStyleLbl="bgImgPlace1" presStyleIdx="1" presStyleCnt="3" custScaleX="116196" custScaleY="10347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1154985F-B4EF-4146-868E-338E4AF26BC1}" type="pres">
      <dgm:prSet presAssocID="{C6103B9D-8AEF-4389-850D-173A2DF3CB1E}" presName="txNode" presStyleLbl="node1" presStyleIdx="1" presStyleCnt="3" custLinFactNeighborX="-1412" custLinFactNeighborY="21888">
        <dgm:presLayoutVars>
          <dgm:bulletEnabled val="1"/>
        </dgm:presLayoutVars>
      </dgm:prSet>
      <dgm:spPr/>
    </dgm:pt>
    <dgm:pt modelId="{9224C0A7-E74C-4940-AE71-86C51CC7F0CD}" type="pres">
      <dgm:prSet presAssocID="{B11F20FB-B021-40BF-BCCE-38ED89C2E336}" presName="sibTrans" presStyleLbl="sibTrans2D1" presStyleIdx="1" presStyleCnt="2" custScaleX="274601" custLinFactY="140856" custLinFactNeighborX="43986" custLinFactNeighborY="200000"/>
      <dgm:spPr/>
    </dgm:pt>
    <dgm:pt modelId="{0C363742-1484-438C-993D-4086BC403B7F}" type="pres">
      <dgm:prSet presAssocID="{B11F20FB-B021-40BF-BCCE-38ED89C2E336}" presName="connTx" presStyleLbl="sibTrans2D1" presStyleIdx="1" presStyleCnt="2"/>
      <dgm:spPr/>
    </dgm:pt>
    <dgm:pt modelId="{74DA7689-60B8-4F0A-8562-E0935FDC4C07}" type="pres">
      <dgm:prSet presAssocID="{B66194D4-AF8D-4CBB-B1A9-01C51FB13F74}" presName="composite" presStyleCnt="0"/>
      <dgm:spPr/>
    </dgm:pt>
    <dgm:pt modelId="{BEC19D60-A82E-4310-9365-AFBD83787452}" type="pres">
      <dgm:prSet presAssocID="{B66194D4-AF8D-4CBB-B1A9-01C51FB13F74}" presName="imagSh" presStyleLbl="bgImgPlace1" presStyleIdx="2" presStyleCnt="3" custScaleX="110662" custScaleY="109414"/>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AB5CBFE5-32C0-450C-A6F2-839A7F8AF83E}" type="pres">
      <dgm:prSet presAssocID="{B66194D4-AF8D-4CBB-B1A9-01C51FB13F74}" presName="txNode" presStyleLbl="node1" presStyleIdx="2" presStyleCnt="3" custLinFactNeighborX="-1412" custLinFactNeighborY="21182">
        <dgm:presLayoutVars>
          <dgm:bulletEnabled val="1"/>
        </dgm:presLayoutVars>
      </dgm:prSet>
      <dgm:spPr/>
    </dgm:pt>
  </dgm:ptLst>
  <dgm:cxnLst>
    <dgm:cxn modelId="{AC73B225-1C83-4B05-8BA6-4EADD319EC74}" type="presOf" srcId="{C6103B9D-8AEF-4389-850D-173A2DF3CB1E}" destId="{1154985F-B4EF-4146-868E-338E4AF26BC1}" srcOrd="0" destOrd="0" presId="urn:microsoft.com/office/officeart/2005/8/layout/hProcess10"/>
    <dgm:cxn modelId="{1CD3C82B-8C49-457A-8B86-2B39D77A58C1}" srcId="{7AC31AC3-FFE1-44FA-84D1-6C73571AA87A}" destId="{B3F505AE-B36B-4826-B676-E5796309D634}" srcOrd="0" destOrd="0" parTransId="{3DCA1DD8-6B39-423C-8548-A642E3F5AA52}" sibTransId="{8C91B382-7409-4ED2-8B39-AA7B2A494892}"/>
    <dgm:cxn modelId="{E69A0C2D-D3AE-47CF-BF58-D567BB1AAB4F}" type="presOf" srcId="{8C91B382-7409-4ED2-8B39-AA7B2A494892}" destId="{82810E15-94CA-4112-BD01-67C6F7E5BC7D}" srcOrd="1" destOrd="0" presId="urn:microsoft.com/office/officeart/2005/8/layout/hProcess10"/>
    <dgm:cxn modelId="{4C22B765-1479-4C28-8B63-9B1033CE6ED6}" type="presOf" srcId="{7AC31AC3-FFE1-44FA-84D1-6C73571AA87A}" destId="{9C699474-ACA0-4145-8070-0496CBA7A93C}" srcOrd="0" destOrd="0" presId="urn:microsoft.com/office/officeart/2005/8/layout/hProcess10"/>
    <dgm:cxn modelId="{DC0D2154-35AF-497D-9E51-2117571A7031}" type="presOf" srcId="{B3F505AE-B36B-4826-B676-E5796309D634}" destId="{10C038BF-E19C-499B-A14C-7D7E8926703F}" srcOrd="0" destOrd="0" presId="urn:microsoft.com/office/officeart/2005/8/layout/hProcess10"/>
    <dgm:cxn modelId="{5D3CF090-F8D0-4DBC-B214-B814C9AAB72E}" type="presOf" srcId="{B66194D4-AF8D-4CBB-B1A9-01C51FB13F74}" destId="{AB5CBFE5-32C0-450C-A6F2-839A7F8AF83E}" srcOrd="0" destOrd="0" presId="urn:microsoft.com/office/officeart/2005/8/layout/hProcess10"/>
    <dgm:cxn modelId="{2A14A494-5313-40A8-A6BE-F1BE915F5351}" type="presOf" srcId="{B11F20FB-B021-40BF-BCCE-38ED89C2E336}" destId="{0C363742-1484-438C-993D-4086BC403B7F}" srcOrd="1" destOrd="0" presId="urn:microsoft.com/office/officeart/2005/8/layout/hProcess10"/>
    <dgm:cxn modelId="{2D1710A4-E1BC-4E0D-B7C5-5200BCBD1B91}" type="presOf" srcId="{B11F20FB-B021-40BF-BCCE-38ED89C2E336}" destId="{9224C0A7-E74C-4940-AE71-86C51CC7F0CD}" srcOrd="0" destOrd="0" presId="urn:microsoft.com/office/officeart/2005/8/layout/hProcess10"/>
    <dgm:cxn modelId="{D4D89BB3-F991-49BC-A905-619B987BDB0B}" srcId="{7AC31AC3-FFE1-44FA-84D1-6C73571AA87A}" destId="{B66194D4-AF8D-4CBB-B1A9-01C51FB13F74}" srcOrd="2" destOrd="0" parTransId="{ED2FFA8F-CEAF-48D1-A238-784E981C491D}" sibTransId="{CC3026D1-2FE9-40E1-87E7-E0737FCC332D}"/>
    <dgm:cxn modelId="{1B1723C1-3874-4E19-BAEA-6F1BD14C2EE9}" type="presOf" srcId="{8C91B382-7409-4ED2-8B39-AA7B2A494892}" destId="{7596AFAA-49A3-4F24-8500-38047D53C74A}" srcOrd="0" destOrd="0" presId="urn:microsoft.com/office/officeart/2005/8/layout/hProcess10"/>
    <dgm:cxn modelId="{4DB18DC8-F646-4B8C-80C6-28D7B0DEFA03}" srcId="{7AC31AC3-FFE1-44FA-84D1-6C73571AA87A}" destId="{C6103B9D-8AEF-4389-850D-173A2DF3CB1E}" srcOrd="1" destOrd="0" parTransId="{76E58A3D-EACA-4690-B7B4-0B3A79A2EC56}" sibTransId="{B11F20FB-B021-40BF-BCCE-38ED89C2E336}"/>
    <dgm:cxn modelId="{8E703A41-F0E4-47AB-846B-C26BEA77D4EC}" type="presParOf" srcId="{9C699474-ACA0-4145-8070-0496CBA7A93C}" destId="{A56D89F2-4044-484D-8524-AE1320AAEB7B}" srcOrd="0" destOrd="0" presId="urn:microsoft.com/office/officeart/2005/8/layout/hProcess10"/>
    <dgm:cxn modelId="{CC47508D-61CB-442A-9936-BBB7AB923959}" type="presParOf" srcId="{A56D89F2-4044-484D-8524-AE1320AAEB7B}" destId="{2FFB73CD-1796-4985-9334-76B2E0BCAA73}" srcOrd="0" destOrd="0" presId="urn:microsoft.com/office/officeart/2005/8/layout/hProcess10"/>
    <dgm:cxn modelId="{17F4AD2F-06D0-4CF1-9C87-9B9CD6E2E5CA}" type="presParOf" srcId="{A56D89F2-4044-484D-8524-AE1320AAEB7B}" destId="{10C038BF-E19C-499B-A14C-7D7E8926703F}" srcOrd="1" destOrd="0" presId="urn:microsoft.com/office/officeart/2005/8/layout/hProcess10"/>
    <dgm:cxn modelId="{A02822DE-C2CE-4BF8-B844-9FC661733583}" type="presParOf" srcId="{9C699474-ACA0-4145-8070-0496CBA7A93C}" destId="{7596AFAA-49A3-4F24-8500-38047D53C74A}" srcOrd="1" destOrd="0" presId="urn:microsoft.com/office/officeart/2005/8/layout/hProcess10"/>
    <dgm:cxn modelId="{184403BF-B255-4C94-AB2E-8A54ECD4B56D}" type="presParOf" srcId="{7596AFAA-49A3-4F24-8500-38047D53C74A}" destId="{82810E15-94CA-4112-BD01-67C6F7E5BC7D}" srcOrd="0" destOrd="0" presId="urn:microsoft.com/office/officeart/2005/8/layout/hProcess10"/>
    <dgm:cxn modelId="{2A632E79-716C-4428-8EF1-2D11BCA1F6C5}" type="presParOf" srcId="{9C699474-ACA0-4145-8070-0496CBA7A93C}" destId="{9987E319-615B-4783-86EC-196A20D20AF5}" srcOrd="2" destOrd="0" presId="urn:microsoft.com/office/officeart/2005/8/layout/hProcess10"/>
    <dgm:cxn modelId="{07D0FA97-F575-4AC0-BBDF-88DAC2522C0C}" type="presParOf" srcId="{9987E319-615B-4783-86EC-196A20D20AF5}" destId="{710B3F46-DEA1-42AD-9E2C-087CC0282C7C}" srcOrd="0" destOrd="0" presId="urn:microsoft.com/office/officeart/2005/8/layout/hProcess10"/>
    <dgm:cxn modelId="{40CF509E-F5B1-4DD7-BAD5-0C41CCF81EC8}" type="presParOf" srcId="{9987E319-615B-4783-86EC-196A20D20AF5}" destId="{1154985F-B4EF-4146-868E-338E4AF26BC1}" srcOrd="1" destOrd="0" presId="urn:microsoft.com/office/officeart/2005/8/layout/hProcess10"/>
    <dgm:cxn modelId="{924D2709-E31D-49A9-B651-DC03F21752AA}" type="presParOf" srcId="{9C699474-ACA0-4145-8070-0496CBA7A93C}" destId="{9224C0A7-E74C-4940-AE71-86C51CC7F0CD}" srcOrd="3" destOrd="0" presId="urn:microsoft.com/office/officeart/2005/8/layout/hProcess10"/>
    <dgm:cxn modelId="{734A2FF3-E9C1-468A-801B-87BF5B105937}" type="presParOf" srcId="{9224C0A7-E74C-4940-AE71-86C51CC7F0CD}" destId="{0C363742-1484-438C-993D-4086BC403B7F}" srcOrd="0" destOrd="0" presId="urn:microsoft.com/office/officeart/2005/8/layout/hProcess10"/>
    <dgm:cxn modelId="{43A9A805-3FA4-4082-B617-869ACBC73A05}" type="presParOf" srcId="{9C699474-ACA0-4145-8070-0496CBA7A93C}" destId="{74DA7689-60B8-4F0A-8562-E0935FDC4C07}" srcOrd="4" destOrd="0" presId="urn:microsoft.com/office/officeart/2005/8/layout/hProcess10"/>
    <dgm:cxn modelId="{B926D893-AD78-4378-8BF5-9C05D096932B}" type="presParOf" srcId="{74DA7689-60B8-4F0A-8562-E0935FDC4C07}" destId="{BEC19D60-A82E-4310-9365-AFBD83787452}" srcOrd="0" destOrd="0" presId="urn:microsoft.com/office/officeart/2005/8/layout/hProcess10"/>
    <dgm:cxn modelId="{7C9E5C50-DA81-4323-BF38-1E2B90B643B9}" type="presParOf" srcId="{74DA7689-60B8-4F0A-8562-E0935FDC4C07}" destId="{AB5CBFE5-32C0-450C-A6F2-839A7F8AF83E}"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B73CD-1796-4985-9334-76B2E0BCAA73}">
      <dsp:nvSpPr>
        <dsp:cNvPr id="0" name=""/>
        <dsp:cNvSpPr/>
      </dsp:nvSpPr>
      <dsp:spPr>
        <a:xfrm>
          <a:off x="14444" y="117360"/>
          <a:ext cx="2939386" cy="293938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C038BF-E19C-499B-A14C-7D7E8926703F}">
      <dsp:nvSpPr>
        <dsp:cNvPr id="0" name=""/>
        <dsp:cNvSpPr/>
      </dsp:nvSpPr>
      <dsp:spPr>
        <a:xfrm>
          <a:off x="606321" y="1988711"/>
          <a:ext cx="2939386" cy="2939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Effective Teaching  Practices</a:t>
          </a:r>
        </a:p>
      </dsp:txBody>
      <dsp:txXfrm>
        <a:off x="692413" y="2074803"/>
        <a:ext cx="2767202" cy="2767202"/>
      </dsp:txXfrm>
    </dsp:sp>
    <dsp:sp modelId="{7596AFAA-49A3-4F24-8500-38047D53C74A}">
      <dsp:nvSpPr>
        <dsp:cNvPr id="0" name=""/>
        <dsp:cNvSpPr/>
      </dsp:nvSpPr>
      <dsp:spPr>
        <a:xfrm rot="21596355">
          <a:off x="3549211" y="3514371"/>
          <a:ext cx="1402991" cy="706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549211" y="3655742"/>
        <a:ext cx="1191103" cy="423775"/>
      </dsp:txXfrm>
    </dsp:sp>
    <dsp:sp modelId="{BEC19D60-A82E-4310-9365-AFBD83787452}">
      <dsp:nvSpPr>
        <dsp:cNvPr id="0" name=""/>
        <dsp:cNvSpPr/>
      </dsp:nvSpPr>
      <dsp:spPr>
        <a:xfrm>
          <a:off x="4560379" y="112539"/>
          <a:ext cx="2939386" cy="293938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CBFE5-32C0-450C-A6F2-839A7F8AF83E}">
      <dsp:nvSpPr>
        <dsp:cNvPr id="0" name=""/>
        <dsp:cNvSpPr/>
      </dsp:nvSpPr>
      <dsp:spPr>
        <a:xfrm>
          <a:off x="4997380" y="1988711"/>
          <a:ext cx="2939386" cy="2939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Child Development </a:t>
          </a:r>
        </a:p>
      </dsp:txBody>
      <dsp:txXfrm>
        <a:off x="5083472" y="2074803"/>
        <a:ext cx="2767202" cy="2767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B73CD-1796-4985-9334-76B2E0BCAA73}">
      <dsp:nvSpPr>
        <dsp:cNvPr id="0" name=""/>
        <dsp:cNvSpPr/>
      </dsp:nvSpPr>
      <dsp:spPr>
        <a:xfrm>
          <a:off x="3749" y="1232132"/>
          <a:ext cx="1846500" cy="1846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C038BF-E19C-499B-A14C-7D7E8926703F}">
      <dsp:nvSpPr>
        <dsp:cNvPr id="0" name=""/>
        <dsp:cNvSpPr/>
      </dsp:nvSpPr>
      <dsp:spPr>
        <a:xfrm>
          <a:off x="382560" y="2718104"/>
          <a:ext cx="1846500" cy="1846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Effective Home Visiting and Socialization Practices</a:t>
          </a:r>
        </a:p>
      </dsp:txBody>
      <dsp:txXfrm>
        <a:off x="436642" y="2772186"/>
        <a:ext cx="1738336" cy="1738336"/>
      </dsp:txXfrm>
    </dsp:sp>
    <dsp:sp modelId="{7596AFAA-49A3-4F24-8500-38047D53C74A}">
      <dsp:nvSpPr>
        <dsp:cNvPr id="0" name=""/>
        <dsp:cNvSpPr/>
      </dsp:nvSpPr>
      <dsp:spPr>
        <a:xfrm rot="18302">
          <a:off x="2226854" y="3375406"/>
          <a:ext cx="887472" cy="4436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26855" y="3463790"/>
        <a:ext cx="754366" cy="266212"/>
      </dsp:txXfrm>
    </dsp:sp>
    <dsp:sp modelId="{710B3F46-DEA1-42AD-9E2C-087CC0282C7C}">
      <dsp:nvSpPr>
        <dsp:cNvPr id="0" name=""/>
        <dsp:cNvSpPr/>
      </dsp:nvSpPr>
      <dsp:spPr>
        <a:xfrm>
          <a:off x="2866469" y="1216096"/>
          <a:ext cx="2145559" cy="191064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4985F-B4EF-4146-868E-338E4AF26BC1}">
      <dsp:nvSpPr>
        <dsp:cNvPr id="0" name=""/>
        <dsp:cNvSpPr/>
      </dsp:nvSpPr>
      <dsp:spPr>
        <a:xfrm>
          <a:off x="3290519" y="2760232"/>
          <a:ext cx="1846500" cy="1846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Positive Parenting Practices</a:t>
          </a:r>
        </a:p>
      </dsp:txBody>
      <dsp:txXfrm>
        <a:off x="3344601" y="2814314"/>
        <a:ext cx="1738336" cy="1738336"/>
      </dsp:txXfrm>
    </dsp:sp>
    <dsp:sp modelId="{9224C0A7-E74C-4940-AE71-86C51CC7F0CD}">
      <dsp:nvSpPr>
        <dsp:cNvPr id="0" name=""/>
        <dsp:cNvSpPr/>
      </dsp:nvSpPr>
      <dsp:spPr>
        <a:xfrm rot="31833">
          <a:off x="5183968" y="3476061"/>
          <a:ext cx="833014" cy="4436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183971" y="3564183"/>
        <a:ext cx="699908" cy="266212"/>
      </dsp:txXfrm>
    </dsp:sp>
    <dsp:sp modelId="{BEC19D60-A82E-4310-9365-AFBD83787452}">
      <dsp:nvSpPr>
        <dsp:cNvPr id="0" name=""/>
        <dsp:cNvSpPr/>
      </dsp:nvSpPr>
      <dsp:spPr>
        <a:xfrm>
          <a:off x="5878719" y="1188675"/>
          <a:ext cx="2043374" cy="20203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CBFE5-32C0-450C-A6F2-839A7F8AF83E}">
      <dsp:nvSpPr>
        <dsp:cNvPr id="0" name=""/>
        <dsp:cNvSpPr/>
      </dsp:nvSpPr>
      <dsp:spPr>
        <a:xfrm>
          <a:off x="6251677" y="2774616"/>
          <a:ext cx="1846500" cy="1846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Child Development </a:t>
          </a:r>
        </a:p>
      </dsp:txBody>
      <dsp:txXfrm>
        <a:off x="6305759" y="2828698"/>
        <a:ext cx="1738336" cy="1738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B73CD-1796-4985-9334-76B2E0BCAA73}">
      <dsp:nvSpPr>
        <dsp:cNvPr id="0" name=""/>
        <dsp:cNvSpPr/>
      </dsp:nvSpPr>
      <dsp:spPr>
        <a:xfrm>
          <a:off x="3749" y="1232132"/>
          <a:ext cx="1846500" cy="1846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C038BF-E19C-499B-A14C-7D7E8926703F}">
      <dsp:nvSpPr>
        <dsp:cNvPr id="0" name=""/>
        <dsp:cNvSpPr/>
      </dsp:nvSpPr>
      <dsp:spPr>
        <a:xfrm>
          <a:off x="382560" y="2718104"/>
          <a:ext cx="1846500" cy="1846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Effective Home Visiting Practices</a:t>
          </a:r>
        </a:p>
      </dsp:txBody>
      <dsp:txXfrm>
        <a:off x="436642" y="2772186"/>
        <a:ext cx="1738336" cy="1738336"/>
      </dsp:txXfrm>
    </dsp:sp>
    <dsp:sp modelId="{7596AFAA-49A3-4F24-8500-38047D53C74A}">
      <dsp:nvSpPr>
        <dsp:cNvPr id="0" name=""/>
        <dsp:cNvSpPr/>
      </dsp:nvSpPr>
      <dsp:spPr>
        <a:xfrm rot="18302">
          <a:off x="2226854" y="3375406"/>
          <a:ext cx="887472" cy="4436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26855" y="3463790"/>
        <a:ext cx="754366" cy="266212"/>
      </dsp:txXfrm>
    </dsp:sp>
    <dsp:sp modelId="{710B3F46-DEA1-42AD-9E2C-087CC0282C7C}">
      <dsp:nvSpPr>
        <dsp:cNvPr id="0" name=""/>
        <dsp:cNvSpPr/>
      </dsp:nvSpPr>
      <dsp:spPr>
        <a:xfrm>
          <a:off x="2866469" y="1216096"/>
          <a:ext cx="2145559" cy="191064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4985F-B4EF-4146-868E-338E4AF26BC1}">
      <dsp:nvSpPr>
        <dsp:cNvPr id="0" name=""/>
        <dsp:cNvSpPr/>
      </dsp:nvSpPr>
      <dsp:spPr>
        <a:xfrm>
          <a:off x="3290519" y="2760232"/>
          <a:ext cx="1846500" cy="18465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Positive Parenting Practices</a:t>
          </a:r>
        </a:p>
      </dsp:txBody>
      <dsp:txXfrm>
        <a:off x="3344601" y="2814314"/>
        <a:ext cx="1738336" cy="1738336"/>
      </dsp:txXfrm>
    </dsp:sp>
    <dsp:sp modelId="{9224C0A7-E74C-4940-AE71-86C51CC7F0CD}">
      <dsp:nvSpPr>
        <dsp:cNvPr id="0" name=""/>
        <dsp:cNvSpPr/>
      </dsp:nvSpPr>
      <dsp:spPr>
        <a:xfrm rot="31833">
          <a:off x="5183968" y="3476061"/>
          <a:ext cx="833014" cy="4436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183971" y="3564183"/>
        <a:ext cx="699908" cy="266212"/>
      </dsp:txXfrm>
    </dsp:sp>
    <dsp:sp modelId="{BEC19D60-A82E-4310-9365-AFBD83787452}">
      <dsp:nvSpPr>
        <dsp:cNvPr id="0" name=""/>
        <dsp:cNvSpPr/>
      </dsp:nvSpPr>
      <dsp:spPr>
        <a:xfrm>
          <a:off x="5878719" y="1188675"/>
          <a:ext cx="2043374" cy="20203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CBFE5-32C0-450C-A6F2-839A7F8AF83E}">
      <dsp:nvSpPr>
        <dsp:cNvPr id="0" name=""/>
        <dsp:cNvSpPr/>
      </dsp:nvSpPr>
      <dsp:spPr>
        <a:xfrm>
          <a:off x="6251677" y="2774616"/>
          <a:ext cx="1846500" cy="1846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Child Development </a:t>
          </a:r>
        </a:p>
      </dsp:txBody>
      <dsp:txXfrm>
        <a:off x="6305759" y="2828698"/>
        <a:ext cx="1738336" cy="17383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EACF1-E425-40D6-8C09-84BB12800409}" type="datetimeFigureOut">
              <a:rPr lang="en-US" smtClean="0"/>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0B423-10A6-43CD-BE76-E0C426CA6CAA}" type="slidenum">
              <a:rPr lang="en-US" smtClean="0"/>
              <a:t>‹#›</a:t>
            </a:fld>
            <a:endParaRPr lang="en-US"/>
          </a:p>
        </p:txBody>
      </p:sp>
    </p:spTree>
    <p:extLst>
      <p:ext uri="{BB962C8B-B14F-4D97-AF65-F5344CB8AC3E}">
        <p14:creationId xmlns:p14="http://schemas.microsoft.com/office/powerpoint/2010/main" val="305252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Opening Slide for HB</a:t>
            </a:r>
            <a:endParaRPr lang="en-US" dirty="0"/>
          </a:p>
          <a:p>
            <a:endParaRPr lang="en-US" dirty="0"/>
          </a:p>
        </p:txBody>
      </p:sp>
      <p:sp>
        <p:nvSpPr>
          <p:cNvPr id="4" name="Slide Number Placeholder 3"/>
          <p:cNvSpPr>
            <a:spLocks noGrp="1"/>
          </p:cNvSpPr>
          <p:nvPr>
            <p:ph type="sldNum" sz="quarter" idx="10"/>
          </p:nvPr>
        </p:nvSpPr>
        <p:spPr/>
        <p:txBody>
          <a:bodyPr/>
          <a:lstStyle/>
          <a:p>
            <a:fld id="{CDE0B423-10A6-43CD-BE76-E0C426CA6CAA}" type="slidenum">
              <a:rPr lang="en-US" smtClean="0"/>
              <a:t>1</a:t>
            </a:fld>
            <a:endParaRPr lang="en-US"/>
          </a:p>
        </p:txBody>
      </p:sp>
    </p:spTree>
    <p:extLst>
      <p:ext uri="{BB962C8B-B14F-4D97-AF65-F5344CB8AC3E}">
        <p14:creationId xmlns:p14="http://schemas.microsoft.com/office/powerpoint/2010/main" val="413650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10</a:t>
            </a:r>
            <a:endParaRPr lang="en-US" dirty="0"/>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DE0B423-10A6-43CD-BE76-E0C426CA6CAA}" type="slidenum">
              <a:rPr lang="en-US" smtClean="0"/>
              <a:t>10</a:t>
            </a:fld>
            <a:endParaRPr lang="en-US"/>
          </a:p>
        </p:txBody>
      </p:sp>
    </p:spTree>
    <p:extLst>
      <p:ext uri="{BB962C8B-B14F-4D97-AF65-F5344CB8AC3E}">
        <p14:creationId xmlns:p14="http://schemas.microsoft.com/office/powerpoint/2010/main" val="283790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11</a:t>
            </a:r>
            <a:endParaRPr lang="en-US" dirty="0"/>
          </a:p>
          <a:p>
            <a:endParaRPr lang="en-US" dirty="0"/>
          </a:p>
        </p:txBody>
      </p:sp>
      <p:sp>
        <p:nvSpPr>
          <p:cNvPr id="4" name="Slide Number Placeholder 3"/>
          <p:cNvSpPr>
            <a:spLocks noGrp="1"/>
          </p:cNvSpPr>
          <p:nvPr>
            <p:ph type="sldNum" sz="quarter" idx="10"/>
          </p:nvPr>
        </p:nvSpPr>
        <p:spPr/>
        <p:txBody>
          <a:bodyPr/>
          <a:lstStyle/>
          <a:p>
            <a:fld id="{CDE0B423-10A6-43CD-BE76-E0C426CA6CAA}" type="slidenum">
              <a:rPr lang="en-US" smtClean="0"/>
              <a:t>11</a:t>
            </a:fld>
            <a:endParaRPr lang="en-US"/>
          </a:p>
        </p:txBody>
      </p:sp>
    </p:spTree>
    <p:extLst>
      <p:ext uri="{BB962C8B-B14F-4D97-AF65-F5344CB8AC3E}">
        <p14:creationId xmlns:p14="http://schemas.microsoft.com/office/powerpoint/2010/main" val="76515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 2</a:t>
            </a:r>
            <a:endParaRPr lang="en-US" dirty="0"/>
          </a:p>
        </p:txBody>
      </p:sp>
      <p:sp>
        <p:nvSpPr>
          <p:cNvPr id="4" name="Slide Number Placeholder 3"/>
          <p:cNvSpPr>
            <a:spLocks noGrp="1"/>
          </p:cNvSpPr>
          <p:nvPr>
            <p:ph type="sldNum" sz="quarter" idx="5"/>
          </p:nvPr>
        </p:nvSpPr>
        <p:spPr/>
        <p:txBody>
          <a:bodyPr/>
          <a:lstStyle/>
          <a:p>
            <a:fld id="{C0D8B3F3-D4B9-47C0-8095-EC3F44BF0F1E}" type="slidenum">
              <a:rPr lang="en-US" smtClean="0"/>
              <a:t>2</a:t>
            </a:fld>
            <a:endParaRPr lang="en-US"/>
          </a:p>
        </p:txBody>
      </p:sp>
    </p:spTree>
    <p:extLst>
      <p:ext uri="{BB962C8B-B14F-4D97-AF65-F5344CB8AC3E}">
        <p14:creationId xmlns:p14="http://schemas.microsoft.com/office/powerpoint/2010/main" val="426953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 2</a:t>
            </a:r>
            <a:endParaRPr lang="en-US" dirty="0"/>
          </a:p>
        </p:txBody>
      </p:sp>
      <p:sp>
        <p:nvSpPr>
          <p:cNvPr id="4" name="Slide Number Placeholder 3"/>
          <p:cNvSpPr>
            <a:spLocks noGrp="1"/>
          </p:cNvSpPr>
          <p:nvPr>
            <p:ph type="sldNum" sz="quarter" idx="5"/>
          </p:nvPr>
        </p:nvSpPr>
        <p:spPr/>
        <p:txBody>
          <a:bodyPr/>
          <a:lstStyle/>
          <a:p>
            <a:fld id="{C0D8B3F3-D4B9-47C0-8095-EC3F44BF0F1E}" type="slidenum">
              <a:rPr lang="en-US" smtClean="0"/>
              <a:t>3</a:t>
            </a:fld>
            <a:endParaRPr lang="en-US"/>
          </a:p>
        </p:txBody>
      </p:sp>
    </p:spTree>
    <p:extLst>
      <p:ext uri="{BB962C8B-B14F-4D97-AF65-F5344CB8AC3E}">
        <p14:creationId xmlns:p14="http://schemas.microsoft.com/office/powerpoint/2010/main" val="288682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 4</a:t>
            </a:r>
            <a:endParaRPr lang="en-US" dirty="0"/>
          </a:p>
        </p:txBody>
      </p:sp>
      <p:sp>
        <p:nvSpPr>
          <p:cNvPr id="4" name="Slide Number Placeholder 3"/>
          <p:cNvSpPr>
            <a:spLocks noGrp="1"/>
          </p:cNvSpPr>
          <p:nvPr>
            <p:ph type="sldNum" sz="quarter" idx="5"/>
          </p:nvPr>
        </p:nvSpPr>
        <p:spPr/>
        <p:txBody>
          <a:bodyPr/>
          <a:lstStyle/>
          <a:p>
            <a:fld id="{C0D8B3F3-D4B9-47C0-8095-EC3F44BF0F1E}" type="slidenum">
              <a:rPr lang="en-US" smtClean="0"/>
              <a:t>4</a:t>
            </a:fld>
            <a:endParaRPr lang="en-US"/>
          </a:p>
        </p:txBody>
      </p:sp>
    </p:spTree>
    <p:extLst>
      <p:ext uri="{BB962C8B-B14F-4D97-AF65-F5344CB8AC3E}">
        <p14:creationId xmlns:p14="http://schemas.microsoft.com/office/powerpoint/2010/main" val="418609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5</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F6CDF-794E-4427-A88F-D37E84A406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463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6</a:t>
            </a:r>
            <a:endParaRPr lang="en-US" dirty="0"/>
          </a:p>
          <a:p>
            <a:r>
              <a:rPr lang="en-US" dirty="0"/>
              <a:t> </a:t>
            </a:r>
          </a:p>
        </p:txBody>
      </p:sp>
      <p:sp>
        <p:nvSpPr>
          <p:cNvPr id="4" name="Slide Number Placeholder 3"/>
          <p:cNvSpPr>
            <a:spLocks noGrp="1"/>
          </p:cNvSpPr>
          <p:nvPr>
            <p:ph type="sldNum" sz="quarter" idx="10"/>
          </p:nvPr>
        </p:nvSpPr>
        <p:spPr/>
        <p:txBody>
          <a:bodyPr/>
          <a:lstStyle/>
          <a:p>
            <a:fld id="{CDE0B423-10A6-43CD-BE76-E0C426CA6CAA}" type="slidenum">
              <a:rPr lang="en-US" smtClean="0"/>
              <a:t>6</a:t>
            </a:fld>
            <a:endParaRPr lang="en-US"/>
          </a:p>
        </p:txBody>
      </p:sp>
    </p:spTree>
    <p:extLst>
      <p:ext uri="{BB962C8B-B14F-4D97-AF65-F5344CB8AC3E}">
        <p14:creationId xmlns:p14="http://schemas.microsoft.com/office/powerpoint/2010/main" val="121454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DE0B423-10A6-43CD-BE76-E0C426CA6CAA}" type="slidenum">
              <a:rPr lang="en-US" smtClean="0"/>
              <a:t>7</a:t>
            </a:fld>
            <a:endParaRPr lang="en-US"/>
          </a:p>
        </p:txBody>
      </p:sp>
    </p:spTree>
    <p:extLst>
      <p:ext uri="{BB962C8B-B14F-4D97-AF65-F5344CB8AC3E}">
        <p14:creationId xmlns:p14="http://schemas.microsoft.com/office/powerpoint/2010/main" val="229613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8</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DE0B423-10A6-43CD-BE76-E0C426CA6CAA}" type="slidenum">
              <a:rPr lang="en-US" smtClean="0"/>
              <a:t>8</a:t>
            </a:fld>
            <a:endParaRPr lang="en-US"/>
          </a:p>
        </p:txBody>
      </p:sp>
    </p:spTree>
    <p:extLst>
      <p:ext uri="{BB962C8B-B14F-4D97-AF65-F5344CB8AC3E}">
        <p14:creationId xmlns:p14="http://schemas.microsoft.com/office/powerpoint/2010/main" val="275605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9</a:t>
            </a:r>
            <a:endParaRPr lang="en-US" dirty="0"/>
          </a:p>
          <a:p>
            <a:endParaRPr lang="en-US" dirty="0"/>
          </a:p>
        </p:txBody>
      </p:sp>
      <p:sp>
        <p:nvSpPr>
          <p:cNvPr id="4" name="Slide Number Placeholder 3"/>
          <p:cNvSpPr>
            <a:spLocks noGrp="1"/>
          </p:cNvSpPr>
          <p:nvPr>
            <p:ph type="sldNum" sz="quarter" idx="10"/>
          </p:nvPr>
        </p:nvSpPr>
        <p:spPr/>
        <p:txBody>
          <a:bodyPr/>
          <a:lstStyle/>
          <a:p>
            <a:fld id="{CDE0B423-10A6-43CD-BE76-E0C426CA6CAA}" type="slidenum">
              <a:rPr lang="en-US" smtClean="0"/>
              <a:t>9</a:t>
            </a:fld>
            <a:endParaRPr lang="en-US"/>
          </a:p>
        </p:txBody>
      </p:sp>
    </p:spTree>
    <p:extLst>
      <p:ext uri="{BB962C8B-B14F-4D97-AF65-F5344CB8AC3E}">
        <p14:creationId xmlns:p14="http://schemas.microsoft.com/office/powerpoint/2010/main" val="2269064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his is not nee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A87-6718-4B11-ACDA-C3CAD9501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6EA02-5309-4A7C-97AE-67572CEA2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B18CC-32F2-406F-A82D-B343E746411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5" name="Footer Placeholder 4">
            <a:extLst>
              <a:ext uri="{FF2B5EF4-FFF2-40B4-BE49-F238E27FC236}">
                <a16:creationId xmlns:a16="http://schemas.microsoft.com/office/drawing/2014/main" id="{45D731B8-4D12-4383-AEAF-3DCC417374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6F08F3-6AA2-4880-B565-24ADBA362013}"/>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Picture 7">
            <a:extLst>
              <a:ext uri="{FF2B5EF4-FFF2-40B4-BE49-F238E27FC236}">
                <a16:creationId xmlns:a16="http://schemas.microsoft.com/office/drawing/2014/main" id="{E8FE7B8F-2F6F-4E8A-ACC3-A5E78D3B48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9" name="Picture 8">
            <a:extLst>
              <a:ext uri="{FF2B5EF4-FFF2-40B4-BE49-F238E27FC236}">
                <a16:creationId xmlns:a16="http://schemas.microsoft.com/office/drawing/2014/main" id="{6758E707-2758-4A96-98AE-211E09AC9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305359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7E29-D7BD-4564-9DD0-6FBE920E6ED9}"/>
              </a:ext>
            </a:extLst>
          </p:cNvPr>
          <p:cNvSpPr>
            <a:spLocks noGrp="1"/>
          </p:cNvSpPr>
          <p:nvPr>
            <p:ph type="title"/>
          </p:nvPr>
        </p:nvSpPr>
        <p:spPr>
          <a:xfrm>
            <a:off x="838200" y="365125"/>
            <a:ext cx="10515600" cy="96245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B5F82E2-91E1-4645-907D-3A0DBF82F58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B464F08-90DD-485A-80DC-EE4A93D21991}"/>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5" name="Footer Placeholder 4">
            <a:extLst>
              <a:ext uri="{FF2B5EF4-FFF2-40B4-BE49-F238E27FC236}">
                <a16:creationId xmlns:a16="http://schemas.microsoft.com/office/drawing/2014/main" id="{205BF607-0DF4-4BF0-99C6-4EEED61396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3BDE48-251C-462F-A9E9-8C20CD71CD9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7" name="Content Placeholder 4">
            <a:extLst>
              <a:ext uri="{FF2B5EF4-FFF2-40B4-BE49-F238E27FC236}">
                <a16:creationId xmlns:a16="http://schemas.microsoft.com/office/drawing/2014/main" id="{168794A4-6746-4BD1-9562-7991C59DBF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10" name="Picture 9">
            <a:extLst>
              <a:ext uri="{FF2B5EF4-FFF2-40B4-BE49-F238E27FC236}">
                <a16:creationId xmlns:a16="http://schemas.microsoft.com/office/drawing/2014/main" id="{29F79A38-6CD0-4066-9D39-68C996B4E1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C2D11C08-7E4B-4240-B412-5D0B509027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344547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295F-E6A2-48C9-AA8F-E678C643336C}"/>
              </a:ext>
            </a:extLst>
          </p:cNvPr>
          <p:cNvSpPr>
            <a:spLocks noGrp="1"/>
          </p:cNvSpPr>
          <p:nvPr>
            <p:ph type="title"/>
          </p:nvPr>
        </p:nvSpPr>
        <p:spPr>
          <a:xfrm>
            <a:off x="838200" y="365125"/>
            <a:ext cx="10515600" cy="96245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D588DB-3C9C-4B98-9195-43026C8D1B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22A6F6-DB0D-4B34-8A5C-E40E90300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8E5414-E16B-4479-A3E1-64747F445AD3}"/>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6" name="Footer Placeholder 5">
            <a:extLst>
              <a:ext uri="{FF2B5EF4-FFF2-40B4-BE49-F238E27FC236}">
                <a16:creationId xmlns:a16="http://schemas.microsoft.com/office/drawing/2014/main" id="{E917BA76-4374-4112-A76D-64A8E3DEE1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F06119-8E55-41DF-A6D9-E69E294CCA57}"/>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333EA2E9-E8AB-45CE-B58F-989B419D2E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3172CF27-AD3F-4F0F-B2AB-9AECCB2E55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B5A8A235-194F-411B-891A-8CEFA36B13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177702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A7E-A688-4E13-AE6F-376D04B15A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8FDDD-FE61-461E-B8CD-D904A5223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9003A-7E2A-4A88-A273-F8091EDB03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E2D82-5797-4334-B5F9-3ECD0A4F1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9AF3BE-164C-4DE8-9D39-0C3BB96BF7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A85F0-8328-4A3C-9E10-FFCC49A3E2D5}"/>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8" name="Footer Placeholder 7">
            <a:extLst>
              <a:ext uri="{FF2B5EF4-FFF2-40B4-BE49-F238E27FC236}">
                <a16:creationId xmlns:a16="http://schemas.microsoft.com/office/drawing/2014/main" id="{297825FA-71E5-42D0-A69E-AB86CA3B2A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73569E-43ED-4E83-8BF6-093E6883F9C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10" name="Picture 9">
            <a:extLst>
              <a:ext uri="{FF2B5EF4-FFF2-40B4-BE49-F238E27FC236}">
                <a16:creationId xmlns:a16="http://schemas.microsoft.com/office/drawing/2014/main" id="{CBEF493B-E6A9-4C8E-8012-A947C534FA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215CACF0-901A-494E-BD8A-D23C97EAAB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385795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04C2-91EA-48C9-A155-980C50D84292}"/>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Date Placeholder 2">
            <a:extLst>
              <a:ext uri="{FF2B5EF4-FFF2-40B4-BE49-F238E27FC236}">
                <a16:creationId xmlns:a16="http://schemas.microsoft.com/office/drawing/2014/main" id="{9447D938-A0DE-4D3F-A11E-4BCD8FD4054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4" name="Footer Placeholder 3">
            <a:extLst>
              <a:ext uri="{FF2B5EF4-FFF2-40B4-BE49-F238E27FC236}">
                <a16:creationId xmlns:a16="http://schemas.microsoft.com/office/drawing/2014/main" id="{F25DB100-4AAA-4BF0-B82D-EF8B07218D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6982B8E-BC79-4E84-B703-2E1BD210BBCF}"/>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6" name="Content Placeholder 4">
            <a:extLst>
              <a:ext uri="{FF2B5EF4-FFF2-40B4-BE49-F238E27FC236}">
                <a16:creationId xmlns:a16="http://schemas.microsoft.com/office/drawing/2014/main" id="{3017CFD4-F8EB-4F6B-B4FC-7D4C42F827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7" name="Picture 6">
            <a:extLst>
              <a:ext uri="{FF2B5EF4-FFF2-40B4-BE49-F238E27FC236}">
                <a16:creationId xmlns:a16="http://schemas.microsoft.com/office/drawing/2014/main" id="{458BA033-7F8C-45A0-BFFA-8C4A7A4E30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8" name="Picture 7">
            <a:extLst>
              <a:ext uri="{FF2B5EF4-FFF2-40B4-BE49-F238E27FC236}">
                <a16:creationId xmlns:a16="http://schemas.microsoft.com/office/drawing/2014/main" id="{7A0D6B42-2626-465A-9E46-64ABE31CC2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181155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fullscree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72074-52E6-405E-91DB-2F59C65CAB6D}"/>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3" name="Footer Placeholder 2">
            <a:extLst>
              <a:ext uri="{FF2B5EF4-FFF2-40B4-BE49-F238E27FC236}">
                <a16:creationId xmlns:a16="http://schemas.microsoft.com/office/drawing/2014/main" id="{A0C86D94-C871-404D-B845-3BA8BF69CC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87B515F-4FC9-4D2B-AB6B-369E69D5A23B}"/>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5" name="Picture 4">
            <a:extLst>
              <a:ext uri="{FF2B5EF4-FFF2-40B4-BE49-F238E27FC236}">
                <a16:creationId xmlns:a16="http://schemas.microsoft.com/office/drawing/2014/main" id="{5A9E9AC3-D69B-4A12-B584-876F0C68C6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6" name="Picture 5">
            <a:extLst>
              <a:ext uri="{FF2B5EF4-FFF2-40B4-BE49-F238E27FC236}">
                <a16:creationId xmlns:a16="http://schemas.microsoft.com/office/drawing/2014/main" id="{58290959-59C0-414F-AA3A-2534A4BBA8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98962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1220A-F6A6-4E12-BCC5-A4D3BC9A3ED0}"/>
              </a:ext>
            </a:extLst>
          </p:cNvPr>
          <p:cNvSpPr>
            <a:spLocks noGrp="1"/>
          </p:cNvSpPr>
          <p:nvPr>
            <p:ph idx="1"/>
          </p:nvPr>
        </p:nvSpPr>
        <p:spPr>
          <a:xfrm>
            <a:off x="5183188" y="1564104"/>
            <a:ext cx="6172200" cy="42969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DB1E6DE-414D-4E4F-BA0E-E84CE62660DA}"/>
              </a:ext>
            </a:extLst>
          </p:cNvPr>
          <p:cNvSpPr>
            <a:spLocks noGrp="1"/>
          </p:cNvSpPr>
          <p:nvPr>
            <p:ph type="body" sz="half" idx="2"/>
          </p:nvPr>
        </p:nvSpPr>
        <p:spPr>
          <a:xfrm>
            <a:off x="839788" y="1564104"/>
            <a:ext cx="3932237" cy="43048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C2971-DEAF-4AF1-A40C-0D70A7315C84}"/>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6" name="Footer Placeholder 5">
            <a:extLst>
              <a:ext uri="{FF2B5EF4-FFF2-40B4-BE49-F238E27FC236}">
                <a16:creationId xmlns:a16="http://schemas.microsoft.com/office/drawing/2014/main" id="{C354DD35-FF78-432A-8386-457086B664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9039DE-84D5-4246-B777-681AD6B1219A}"/>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EA53FFFF-5D75-4884-9DC5-7DC50253C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8C5699F-09F6-4206-A5ED-86193E9839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1183542B-566C-4E3A-BDE3-3262125F8B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
        <p:nvSpPr>
          <p:cNvPr id="12" name="Title 1">
            <a:extLst>
              <a:ext uri="{FF2B5EF4-FFF2-40B4-BE49-F238E27FC236}">
                <a16:creationId xmlns:a16="http://schemas.microsoft.com/office/drawing/2014/main" id="{A15D9247-473C-467F-87C2-4E399B184CEB}"/>
              </a:ext>
            </a:extLst>
          </p:cNvPr>
          <p:cNvSpPr>
            <a:spLocks noGrp="1"/>
          </p:cNvSpPr>
          <p:nvPr>
            <p:ph type="title"/>
          </p:nvPr>
        </p:nvSpPr>
        <p:spPr>
          <a:xfrm>
            <a:off x="838200" y="365125"/>
            <a:ext cx="10515600" cy="962459"/>
          </a:xfrm>
        </p:spPr>
        <p:txBody>
          <a:bodyPr/>
          <a:lstStyle/>
          <a:p>
            <a:r>
              <a:rPr lang="en-US"/>
              <a:t>Click to edit Master title style</a:t>
            </a:r>
          </a:p>
        </p:txBody>
      </p:sp>
    </p:spTree>
    <p:extLst>
      <p:ext uri="{BB962C8B-B14F-4D97-AF65-F5344CB8AC3E}">
        <p14:creationId xmlns:p14="http://schemas.microsoft.com/office/powerpoint/2010/main" val="168816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839788" y="457200"/>
            <a:ext cx="3932237" cy="87038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5183188" y="1327584"/>
            <a:ext cx="6172200" cy="45334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650D1F96-2BC4-4091-B7DB-7E4AF7BC0F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F603C0AD-145F-4FBF-B9D9-E5707936F0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97702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ection Brea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A35419-6147-4661-8BDA-E07612AEF712}"/>
              </a:ext>
            </a:extLst>
          </p:cNvPr>
          <p:cNvSpPr/>
          <p:nvPr userDrawn="1"/>
        </p:nvSpPr>
        <p:spPr>
          <a:xfrm>
            <a:off x="1" y="0"/>
            <a:ext cx="948906" cy="6858000"/>
          </a:xfrm>
          <a:prstGeom prst="rect">
            <a:avLst/>
          </a:prstGeom>
          <a:solidFill>
            <a:srgbClr val="18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6291683" y="434350"/>
            <a:ext cx="3932237" cy="87038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948907" y="0"/>
            <a:ext cx="498606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6291683" y="173750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dirty="0"/>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spTree>
    <p:extLst>
      <p:ext uri="{BB962C8B-B14F-4D97-AF65-F5344CB8AC3E}">
        <p14:creationId xmlns:p14="http://schemas.microsoft.com/office/powerpoint/2010/main" val="174667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01BDF-3040-4674-98E2-3E90B57DA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3E270-3BB7-4B98-931A-8E5D28E4C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608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552C36-5120-4734-AE69-412DD0D7F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A picture containing birthday, child, young, cake&#10;&#10;Description automatically generated">
            <a:extLst>
              <a:ext uri="{FF2B5EF4-FFF2-40B4-BE49-F238E27FC236}">
                <a16:creationId xmlns:a16="http://schemas.microsoft.com/office/drawing/2014/main" id="{FA66F6A8-81ED-494C-B290-AA6D58A4C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998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807"/>
            <a:ext cx="10515600" cy="962459"/>
          </a:xfrm>
        </p:spPr>
        <p:txBody>
          <a:bodyPr>
            <a:normAutofit/>
          </a:bodyPr>
          <a:lstStyle/>
          <a:p>
            <a:pPr algn="ctr"/>
            <a:r>
              <a:rPr lang="en-US" dirty="0"/>
              <a:t>Support Parents in Speaking Math</a:t>
            </a:r>
          </a:p>
        </p:txBody>
      </p:sp>
      <p:sp>
        <p:nvSpPr>
          <p:cNvPr id="3" name="Content Placeholder 2"/>
          <p:cNvSpPr>
            <a:spLocks noGrp="1"/>
          </p:cNvSpPr>
          <p:nvPr>
            <p:ph idx="1"/>
          </p:nvPr>
        </p:nvSpPr>
        <p:spPr>
          <a:xfrm>
            <a:off x="838200" y="1825625"/>
            <a:ext cx="6697717" cy="4351338"/>
          </a:xfrm>
        </p:spPr>
        <p:txBody>
          <a:bodyPr/>
          <a:lstStyle/>
          <a:p>
            <a:r>
              <a:rPr lang="en-US" dirty="0"/>
              <a:t>Encourage parents to use math language as children are exploring inside and outside the home in the following ways:</a:t>
            </a:r>
          </a:p>
          <a:p>
            <a:pPr lvl="1"/>
            <a:r>
              <a:rPr lang="en-US" dirty="0"/>
              <a:t>Explore materials around the house that can be used to recognize numbers and subitize</a:t>
            </a:r>
          </a:p>
          <a:p>
            <a:pPr lvl="1"/>
            <a:r>
              <a:rPr lang="en-US" dirty="0"/>
              <a:t>Sing counting songs and nursery rhymes</a:t>
            </a:r>
          </a:p>
          <a:p>
            <a:pPr lvl="1"/>
            <a:r>
              <a:rPr lang="en-US" dirty="0"/>
              <a:t>Use subitizing vocabulary</a:t>
            </a:r>
          </a:p>
          <a:p>
            <a:pPr lvl="1"/>
            <a:r>
              <a:rPr lang="en-US" dirty="0"/>
              <a:t>Play “guess how many” games and games using dice</a:t>
            </a:r>
          </a:p>
          <a:p>
            <a:pPr lvl="1"/>
            <a:r>
              <a:rPr lang="en-US" dirty="0"/>
              <a:t>Use hand drum to count beats</a:t>
            </a:r>
          </a:p>
          <a:p>
            <a:pPr lvl="1"/>
            <a:r>
              <a:rPr lang="en-US" dirty="0"/>
              <a:t>Count </a:t>
            </a:r>
            <a:r>
              <a:rPr lang="en-US"/>
              <a:t>and subitize </a:t>
            </a:r>
            <a:r>
              <a:rPr lang="en-US" dirty="0"/>
              <a:t>while eating berries, etc.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6408" y="1825625"/>
            <a:ext cx="2981364" cy="4452883"/>
          </a:xfrm>
          <a:prstGeom prst="rect">
            <a:avLst/>
          </a:prstGeom>
        </p:spPr>
      </p:pic>
    </p:spTree>
    <p:extLst>
      <p:ext uri="{BB962C8B-B14F-4D97-AF65-F5344CB8AC3E}">
        <p14:creationId xmlns:p14="http://schemas.microsoft.com/office/powerpoint/2010/main" val="252402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602" y="191505"/>
            <a:ext cx="10515600" cy="962459"/>
          </a:xfrm>
        </p:spPr>
        <p:txBody>
          <a:bodyPr>
            <a:normAutofit fontScale="90000"/>
          </a:bodyPr>
          <a:lstStyle/>
          <a:p>
            <a:pPr algn="ctr"/>
            <a:r>
              <a:rPr lang="en-US" dirty="0"/>
              <a:t>Home Visitors Can Support Children's Subitizing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6773" y="1846661"/>
            <a:ext cx="5583644" cy="3738448"/>
          </a:xfrm>
        </p:spPr>
      </p:pic>
    </p:spTree>
    <p:extLst>
      <p:ext uri="{BB962C8B-B14F-4D97-AF65-F5344CB8AC3E}">
        <p14:creationId xmlns:p14="http://schemas.microsoft.com/office/powerpoint/2010/main" val="429233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E8C4-4AD9-4238-92E6-48725079FBA0}"/>
              </a:ext>
            </a:extLst>
          </p:cNvPr>
          <p:cNvSpPr>
            <a:spLocks noGrp="1"/>
          </p:cNvSpPr>
          <p:nvPr>
            <p:ph type="title"/>
          </p:nvPr>
        </p:nvSpPr>
        <p:spPr/>
        <p:txBody>
          <a:bodyPr/>
          <a:lstStyle/>
          <a:p>
            <a:pPr algn="ctr"/>
            <a:r>
              <a:rPr lang="en-US" dirty="0"/>
              <a:t>HSPPS Support Math</a:t>
            </a:r>
          </a:p>
        </p:txBody>
      </p:sp>
      <p:sp>
        <p:nvSpPr>
          <p:cNvPr id="3" name="TextBox 2">
            <a:extLst>
              <a:ext uri="{FF2B5EF4-FFF2-40B4-BE49-F238E27FC236}">
                <a16:creationId xmlns:a16="http://schemas.microsoft.com/office/drawing/2014/main" id="{61F9D74C-0ECA-465C-B16F-B807EBC424D4}"/>
              </a:ext>
            </a:extLst>
          </p:cNvPr>
          <p:cNvSpPr txBox="1"/>
          <p:nvPr/>
        </p:nvSpPr>
        <p:spPr>
          <a:xfrm>
            <a:off x="959005" y="1639229"/>
            <a:ext cx="9523141" cy="4278094"/>
          </a:xfrm>
          <a:prstGeom prst="rect">
            <a:avLst/>
          </a:prstGeom>
          <a:noFill/>
        </p:spPr>
        <p:txBody>
          <a:bodyPr wrap="square" rtlCol="0">
            <a:spAutoFit/>
          </a:bodyPr>
          <a:lstStyle/>
          <a:p>
            <a:r>
              <a:rPr lang="en-US" sz="2800" dirty="0"/>
              <a:t>Subpart C – Education and Child Development Program Services</a:t>
            </a:r>
          </a:p>
          <a:p>
            <a:endParaRPr lang="en-US" sz="2800" dirty="0"/>
          </a:p>
          <a:p>
            <a:endParaRPr lang="en-US" sz="2800" dirty="0"/>
          </a:p>
          <a:p>
            <a:r>
              <a:rPr lang="en-US" sz="2800" dirty="0"/>
              <a:t>1302.30 Purpose</a:t>
            </a:r>
          </a:p>
          <a:p>
            <a:r>
              <a:rPr lang="en-US" sz="2400" dirty="0"/>
              <a:t>A program must deliver developmentally, culturally, and linguistically appropriate learning experiences in language, literacy, mathematics, social and emotional functioning, approaches to learning, science, physical skills, and creative arts.</a:t>
            </a:r>
          </a:p>
          <a:p>
            <a:r>
              <a:rPr lang="en-US" sz="2400" dirty="0"/>
              <a:t> </a:t>
            </a:r>
            <a:endParaRPr lang="en-US" sz="1600" dirty="0"/>
          </a:p>
          <a:p>
            <a:endParaRPr lang="en-US" sz="4000" dirty="0"/>
          </a:p>
        </p:txBody>
      </p:sp>
    </p:spTree>
    <p:extLst>
      <p:ext uri="{BB962C8B-B14F-4D97-AF65-F5344CB8AC3E}">
        <p14:creationId xmlns:p14="http://schemas.microsoft.com/office/powerpoint/2010/main" val="321916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E8C4-4AD9-4238-92E6-48725079FBA0}"/>
              </a:ext>
            </a:extLst>
          </p:cNvPr>
          <p:cNvSpPr>
            <a:spLocks noGrp="1"/>
          </p:cNvSpPr>
          <p:nvPr>
            <p:ph type="title"/>
          </p:nvPr>
        </p:nvSpPr>
        <p:spPr/>
        <p:txBody>
          <a:bodyPr/>
          <a:lstStyle/>
          <a:p>
            <a:pPr algn="ctr"/>
            <a:r>
              <a:rPr lang="en-US" dirty="0"/>
              <a:t>HSPPS Support Language and Culture</a:t>
            </a:r>
          </a:p>
        </p:txBody>
      </p:sp>
      <p:sp>
        <p:nvSpPr>
          <p:cNvPr id="3" name="TextBox 2">
            <a:extLst>
              <a:ext uri="{FF2B5EF4-FFF2-40B4-BE49-F238E27FC236}">
                <a16:creationId xmlns:a16="http://schemas.microsoft.com/office/drawing/2014/main" id="{61F9D74C-0ECA-465C-B16F-B807EBC424D4}"/>
              </a:ext>
            </a:extLst>
          </p:cNvPr>
          <p:cNvSpPr txBox="1"/>
          <p:nvPr/>
        </p:nvSpPr>
        <p:spPr>
          <a:xfrm>
            <a:off x="959005" y="1639229"/>
            <a:ext cx="9523141" cy="4647426"/>
          </a:xfrm>
          <a:prstGeom prst="rect">
            <a:avLst/>
          </a:prstGeom>
          <a:noFill/>
        </p:spPr>
        <p:txBody>
          <a:bodyPr wrap="square" rtlCol="0">
            <a:spAutoFit/>
          </a:bodyPr>
          <a:lstStyle/>
          <a:p>
            <a:r>
              <a:rPr lang="en-US" sz="2800" dirty="0"/>
              <a:t>Subpart C – Education and Child Development Program Services</a:t>
            </a:r>
          </a:p>
          <a:p>
            <a:endParaRPr lang="en-US" sz="2800" dirty="0"/>
          </a:p>
          <a:p>
            <a:endParaRPr lang="en-US" sz="2800" dirty="0"/>
          </a:p>
          <a:p>
            <a:r>
              <a:rPr lang="en-US" sz="2800" dirty="0"/>
              <a:t>1302.36 Tribal language preservation and revitalization</a:t>
            </a:r>
          </a:p>
          <a:p>
            <a:r>
              <a:rPr lang="en-US" sz="2400" dirty="0"/>
              <a:t>A program that serves American Indian and Alaska Native children may integrate efforts to preserve, revitalize, restore, or maintain the tribal language for these children into program services. Such language preservation and revitalization efforts may include full immersion in the tribal language for the majority of the hours of planned class operations.</a:t>
            </a:r>
          </a:p>
          <a:p>
            <a:r>
              <a:rPr lang="en-US" sz="2400" dirty="0"/>
              <a:t> </a:t>
            </a:r>
            <a:endParaRPr lang="en-US" sz="1600" dirty="0"/>
          </a:p>
          <a:p>
            <a:endParaRPr lang="en-US" sz="4000" dirty="0"/>
          </a:p>
        </p:txBody>
      </p:sp>
    </p:spTree>
    <p:extLst>
      <p:ext uri="{BB962C8B-B14F-4D97-AF65-F5344CB8AC3E}">
        <p14:creationId xmlns:p14="http://schemas.microsoft.com/office/powerpoint/2010/main" val="335607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2CBD-FD1D-4A66-BEE6-2C625C8B2EEF}"/>
              </a:ext>
            </a:extLst>
          </p:cNvPr>
          <p:cNvSpPr>
            <a:spLocks noGrp="1"/>
          </p:cNvSpPr>
          <p:nvPr>
            <p:ph type="title"/>
          </p:nvPr>
        </p:nvSpPr>
        <p:spPr>
          <a:xfrm>
            <a:off x="838200" y="593725"/>
            <a:ext cx="10515600" cy="962459"/>
          </a:xfrm>
        </p:spPr>
        <p:txBody>
          <a:bodyPr>
            <a:normAutofit fontScale="90000"/>
          </a:bodyPr>
          <a:lstStyle/>
          <a:p>
            <a:pPr algn="ctr"/>
            <a:br>
              <a:rPr lang="en-US" altLang="en-US" sz="720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endParaRPr lang="en-US" dirty="0"/>
          </a:p>
        </p:txBody>
      </p:sp>
      <p:sp>
        <p:nvSpPr>
          <p:cNvPr id="4" name="Rectangle 1">
            <a:extLst>
              <a:ext uri="{FF2B5EF4-FFF2-40B4-BE49-F238E27FC236}">
                <a16:creationId xmlns:a16="http://schemas.microsoft.com/office/drawing/2014/main" id="{09616508-6A15-4B89-86CB-8B55C15B2E72}"/>
              </a:ext>
            </a:extLst>
          </p:cNvPr>
          <p:cNvSpPr>
            <a:spLocks noGrp="1" noChangeArrowheads="1"/>
          </p:cNvSpPr>
          <p:nvPr>
            <p:ph idx="1"/>
          </p:nvPr>
        </p:nvSpPr>
        <p:spPr bwMode="auto">
          <a:xfrm>
            <a:off x="1121267" y="2014783"/>
            <a:ext cx="10515600" cy="35240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lang="en-US" altLang="en-US" dirty="0">
                <a:ea typeface="Adobe Caslon Pro" charset="0"/>
                <a:cs typeface="Adobe Caslon Pro" charset="0"/>
              </a:rPr>
              <a:t>ACF-IM-HS-15-02 </a:t>
            </a:r>
            <a:r>
              <a:rPr lang="en-US" dirty="0"/>
              <a:t>Native Language Preservation, Revitalization, Restoration, and Maintenance in Head Start and Early Head Start Programs</a:t>
            </a:r>
          </a:p>
          <a:p>
            <a:pPr marL="0" indent="0" eaLnBrk="0" fontAlgn="base" hangingPunct="0">
              <a:lnSpc>
                <a:spcPct val="100000"/>
              </a:lnSpc>
              <a:spcBef>
                <a:spcPct val="0"/>
              </a:spcBef>
              <a:spcAft>
                <a:spcPct val="0"/>
              </a:spcAft>
              <a:buNone/>
            </a:pPr>
            <a:endParaRPr lang="en-US" dirty="0"/>
          </a:p>
          <a:p>
            <a:pPr marL="0" indent="0" eaLnBrk="0" fontAlgn="base" hangingPunct="0">
              <a:lnSpc>
                <a:spcPct val="100000"/>
              </a:lnSpc>
              <a:spcBef>
                <a:spcPct val="0"/>
              </a:spcBef>
              <a:spcAft>
                <a:spcPct val="0"/>
              </a:spcAft>
              <a:buNone/>
            </a:pPr>
            <a:endParaRPr lang="en-US" dirty="0"/>
          </a:p>
          <a:p>
            <a:pPr marL="0" lvl="0" indent="0" eaLnBrk="0" fontAlgn="base" hangingPunct="0">
              <a:lnSpc>
                <a:spcPct val="100000"/>
              </a:lnSpc>
              <a:spcBef>
                <a:spcPct val="0"/>
              </a:spcBef>
              <a:spcAft>
                <a:spcPct val="0"/>
              </a:spcAft>
              <a:buNone/>
            </a:pPr>
            <a:r>
              <a:rPr lang="en-US" altLang="en-US" sz="2000" dirty="0">
                <a:solidFill>
                  <a:srgbClr val="222222"/>
                </a:solidFill>
                <a:latin typeface="Arial" panose="020B0604020202020204" pitchFamily="34" charset="0"/>
                <a:ea typeface="Adobe Caslon Pro" charset="0"/>
                <a:cs typeface="Arial" panose="020B0604020202020204" pitchFamily="34" charset="0"/>
              </a:rPr>
              <a:t>“</a:t>
            </a:r>
            <a:r>
              <a:rPr kumimoji="0" lang="en-US" altLang="en-US" sz="2000" b="0" i="0" u="none" strike="noStrike" cap="none" normalizeH="0" baseline="0" dirty="0">
                <a:ln>
                  <a:noFill/>
                </a:ln>
                <a:solidFill>
                  <a:srgbClr val="222222"/>
                </a:solidFill>
                <a:effectLst/>
                <a:latin typeface="Arial" panose="020B0604020202020204" pitchFamily="34" charset="0"/>
                <a:ea typeface="Adobe Caslon Pro" charset="0"/>
                <a:cs typeface="Arial" panose="020B0604020202020204" pitchFamily="34" charset="0"/>
              </a:rPr>
              <a:t>OHS strongly supports the full integration of </a:t>
            </a:r>
            <a:r>
              <a:rPr kumimoji="0" lang="en-US" altLang="en-US" sz="2000" b="0" i="0" u="none" strike="noStrike" cap="none" normalizeH="0" baseline="0" dirty="0">
                <a:ln>
                  <a:noFill/>
                </a:ln>
                <a:solidFill>
                  <a:schemeClr val="tx1"/>
                </a:solidFill>
                <a:effectLst/>
                <a:ea typeface="Adobe Caslon Pro" charset="0"/>
                <a:cs typeface="Adobe Caslon Pro" charset="0"/>
              </a:rPr>
              <a:t>AIAN</a:t>
            </a:r>
            <a:r>
              <a:rPr kumimoji="0" lang="en-US" altLang="en-US" sz="2000" b="0" i="0" u="none" strike="noStrike" cap="none" normalizeH="0" baseline="0" dirty="0">
                <a:ln>
                  <a:noFill/>
                </a:ln>
                <a:solidFill>
                  <a:srgbClr val="222222"/>
                </a:solidFill>
                <a:effectLst/>
                <a:latin typeface="Arial" panose="020B0604020202020204" pitchFamily="34" charset="0"/>
                <a:ea typeface="Adobe Caslon Pro" charset="0"/>
                <a:cs typeface="Arial" panose="020B0604020202020204" pitchFamily="34" charset="0"/>
              </a:rPr>
              <a:t> languages and culture in their Head Start and Early Head Start programs, including the use of language immersion, dual language, and other proven approaches…”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222222"/>
              </a:solidFill>
              <a:latin typeface="Arial" panose="020B0604020202020204" pitchFamily="34" charset="0"/>
              <a:ea typeface="Adobe Caslon Pro" charset="0"/>
              <a:cs typeface="Arial" panose="020B0604020202020204" pitchFamily="34" charset="0"/>
            </a:endParaRPr>
          </a:p>
        </p:txBody>
      </p:sp>
      <p:sp>
        <p:nvSpPr>
          <p:cNvPr id="5" name="Title 1">
            <a:extLst>
              <a:ext uri="{FF2B5EF4-FFF2-40B4-BE49-F238E27FC236}">
                <a16:creationId xmlns:a16="http://schemas.microsoft.com/office/drawing/2014/main" id="{D8507C70-E937-4F23-AACF-B90C5F8C1D98}"/>
              </a:ext>
            </a:extLst>
          </p:cNvPr>
          <p:cNvSpPr txBox="1">
            <a:spLocks/>
          </p:cNvSpPr>
          <p:nvPr/>
        </p:nvSpPr>
        <p:spPr>
          <a:xfrm>
            <a:off x="838200" y="365250"/>
            <a:ext cx="10515600" cy="962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HSPPS Support Language and Culture</a:t>
            </a:r>
          </a:p>
        </p:txBody>
      </p:sp>
    </p:spTree>
    <p:extLst>
      <p:ext uri="{BB962C8B-B14F-4D97-AF65-F5344CB8AC3E}">
        <p14:creationId xmlns:p14="http://schemas.microsoft.com/office/powerpoint/2010/main" val="389297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HSPPS Support Math</a:t>
            </a:r>
          </a:p>
        </p:txBody>
      </p:sp>
      <p:sp>
        <p:nvSpPr>
          <p:cNvPr id="3" name="Content Placeholder 2"/>
          <p:cNvSpPr>
            <a:spLocks noGrp="1"/>
          </p:cNvSpPr>
          <p:nvPr>
            <p:ph idx="1"/>
          </p:nvPr>
        </p:nvSpPr>
        <p:spPr/>
        <p:txBody>
          <a:bodyPr>
            <a:normAutofit lnSpcReduction="10000"/>
          </a:bodyPr>
          <a:lstStyle/>
          <a:p>
            <a:pPr marL="0" indent="0">
              <a:buNone/>
            </a:pPr>
            <a:r>
              <a:rPr lang="en-US" dirty="0"/>
              <a:t>Subpart C - Education and Child Development Program Services </a:t>
            </a:r>
          </a:p>
          <a:p>
            <a:pPr marL="914400" lvl="2" indent="0">
              <a:buNone/>
            </a:pPr>
            <a:endParaRPr lang="en-US" dirty="0"/>
          </a:p>
          <a:p>
            <a:pPr marL="0" lvl="2" indent="0">
              <a:buNone/>
            </a:pPr>
            <a:endParaRPr lang="en-US" sz="2800" dirty="0"/>
          </a:p>
          <a:p>
            <a:pPr marL="0" lvl="2" indent="0">
              <a:buNone/>
            </a:pPr>
            <a:r>
              <a:rPr lang="en-US" sz="2800" dirty="0"/>
              <a:t>1302.35 Education in Home-Based Programs</a:t>
            </a:r>
          </a:p>
          <a:p>
            <a:pPr marL="0" lvl="2" indent="0">
              <a:buNone/>
            </a:pPr>
            <a:endParaRPr lang="en-US" sz="2800" dirty="0"/>
          </a:p>
          <a:p>
            <a:pPr marL="0" lvl="2" indent="0">
              <a:buNone/>
            </a:pPr>
            <a:r>
              <a:rPr lang="en-US" sz="2800" dirty="0"/>
              <a:t>A home-based program must provide home visits and group socialization activities that promote secure parent-child relationships and help parents provide high-quality early learning experiences in language, literacy, mathematics, social and emotional functioning, approaches to learning, science, physical skills, and creative arts. A program must implement a research-based curriculum…</a:t>
            </a:r>
          </a:p>
        </p:txBody>
      </p:sp>
    </p:spTree>
    <p:extLst>
      <p:ext uri="{BB962C8B-B14F-4D97-AF65-F5344CB8AC3E}">
        <p14:creationId xmlns:p14="http://schemas.microsoft.com/office/powerpoint/2010/main" val="1712895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58EB-0E00-4A80-A386-73B9C5CCE499}"/>
              </a:ext>
            </a:extLst>
          </p:cNvPr>
          <p:cNvSpPr>
            <a:spLocks noGrp="1"/>
          </p:cNvSpPr>
          <p:nvPr>
            <p:ph type="title"/>
          </p:nvPr>
        </p:nvSpPr>
        <p:spPr>
          <a:xfrm>
            <a:off x="625549" y="375757"/>
            <a:ext cx="10515600" cy="962459"/>
          </a:xfrm>
        </p:spPr>
        <p:txBody>
          <a:bodyPr/>
          <a:lstStyle/>
          <a:p>
            <a:pPr algn="ctr"/>
            <a:r>
              <a:rPr lang="en-US" dirty="0"/>
              <a:t>Center-Based and Family Child Care Practices</a:t>
            </a:r>
          </a:p>
        </p:txBody>
      </p:sp>
      <p:graphicFrame>
        <p:nvGraphicFramePr>
          <p:cNvPr id="5" name="Diagram 4">
            <a:extLst>
              <a:ext uri="{FF2B5EF4-FFF2-40B4-BE49-F238E27FC236}">
                <a16:creationId xmlns:a16="http://schemas.microsoft.com/office/drawing/2014/main" id="{A2075622-B646-482B-AFC4-73C8A5AA3073}"/>
              </a:ext>
            </a:extLst>
          </p:cNvPr>
          <p:cNvGraphicFramePr/>
          <p:nvPr/>
        </p:nvGraphicFramePr>
        <p:xfrm>
          <a:off x="2105212" y="1433260"/>
          <a:ext cx="7981576" cy="4928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278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5B2D-F2E4-4607-96AB-A6C9BDE81F34}"/>
              </a:ext>
            </a:extLst>
          </p:cNvPr>
          <p:cNvSpPr>
            <a:spLocks noGrp="1"/>
          </p:cNvSpPr>
          <p:nvPr>
            <p:ph type="title"/>
          </p:nvPr>
        </p:nvSpPr>
        <p:spPr/>
        <p:txBody>
          <a:bodyPr/>
          <a:lstStyle/>
          <a:p>
            <a:pPr algn="ctr"/>
            <a:r>
              <a:rPr lang="en-US" dirty="0"/>
              <a:t>Home Visiting Practices</a:t>
            </a:r>
          </a:p>
        </p:txBody>
      </p:sp>
      <p:graphicFrame>
        <p:nvGraphicFramePr>
          <p:cNvPr id="4" name="Diagram 3">
            <a:extLst>
              <a:ext uri="{FF2B5EF4-FFF2-40B4-BE49-F238E27FC236}">
                <a16:creationId xmlns:a16="http://schemas.microsoft.com/office/drawing/2014/main" id="{4D466030-363C-497B-AFD4-62D20013229D}"/>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47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08A3-877F-4545-9BE7-AB2DDFE06D4C}"/>
              </a:ext>
            </a:extLst>
          </p:cNvPr>
          <p:cNvSpPr>
            <a:spLocks noGrp="1"/>
          </p:cNvSpPr>
          <p:nvPr>
            <p:ph type="title"/>
          </p:nvPr>
        </p:nvSpPr>
        <p:spPr/>
        <p:txBody>
          <a:bodyPr/>
          <a:lstStyle/>
          <a:p>
            <a:pPr algn="ctr"/>
            <a:r>
              <a:rPr lang="en-US" dirty="0"/>
              <a:t>What’s Different for a Home Visitor?</a:t>
            </a:r>
          </a:p>
        </p:txBody>
      </p:sp>
      <p:graphicFrame>
        <p:nvGraphicFramePr>
          <p:cNvPr id="4" name="Diagram 3">
            <a:extLst>
              <a:ext uri="{FF2B5EF4-FFF2-40B4-BE49-F238E27FC236}">
                <a16:creationId xmlns:a16="http://schemas.microsoft.com/office/drawing/2014/main" id="{AD0CEBBA-4C61-4F75-9123-35809A432991}"/>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872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9FDC-DE83-462C-9E72-19990470C922}"/>
              </a:ext>
            </a:extLst>
          </p:cNvPr>
          <p:cNvSpPr>
            <a:spLocks noGrp="1"/>
          </p:cNvSpPr>
          <p:nvPr>
            <p:ph type="title"/>
          </p:nvPr>
        </p:nvSpPr>
        <p:spPr/>
        <p:txBody>
          <a:bodyPr/>
          <a:lstStyle/>
          <a:p>
            <a:pPr algn="ctr"/>
            <a:r>
              <a:rPr lang="en-US" dirty="0"/>
              <a:t>Theory of Change for Home-Based</a:t>
            </a:r>
          </a:p>
        </p:txBody>
      </p:sp>
      <p:pic>
        <p:nvPicPr>
          <p:cNvPr id="4" name="Picture 3">
            <a:extLst>
              <a:ext uri="{FF2B5EF4-FFF2-40B4-BE49-F238E27FC236}">
                <a16:creationId xmlns:a16="http://schemas.microsoft.com/office/drawing/2014/main" id="{D53B2B17-DC3E-46DA-B97F-E322800B0CFC}"/>
              </a:ext>
            </a:extLst>
          </p:cNvPr>
          <p:cNvPicPr>
            <a:picLocks noChangeAspect="1"/>
          </p:cNvPicPr>
          <p:nvPr/>
        </p:nvPicPr>
        <p:blipFill>
          <a:blip r:embed="rId3"/>
          <a:stretch>
            <a:fillRect/>
          </a:stretch>
        </p:blipFill>
        <p:spPr>
          <a:xfrm>
            <a:off x="2226885" y="1684319"/>
            <a:ext cx="8028159" cy="2566032"/>
          </a:xfrm>
          <a:prstGeom prst="rect">
            <a:avLst/>
          </a:prstGeom>
        </p:spPr>
      </p:pic>
      <p:sp>
        <p:nvSpPr>
          <p:cNvPr id="5" name="Rectangle 4">
            <a:extLst>
              <a:ext uri="{FF2B5EF4-FFF2-40B4-BE49-F238E27FC236}">
                <a16:creationId xmlns:a16="http://schemas.microsoft.com/office/drawing/2014/main" id="{3E23AEF1-063F-4686-986F-6583F4EBEC85}"/>
              </a:ext>
            </a:extLst>
          </p:cNvPr>
          <p:cNvSpPr/>
          <p:nvPr/>
        </p:nvSpPr>
        <p:spPr>
          <a:xfrm>
            <a:off x="3047999" y="4607086"/>
            <a:ext cx="6096000" cy="923330"/>
          </a:xfrm>
          <a:prstGeom prst="rect">
            <a:avLst/>
          </a:prstGeom>
        </p:spPr>
        <p:txBody>
          <a:bodyPr>
            <a:spAutoFit/>
          </a:bodyPr>
          <a:lstStyle/>
          <a:p>
            <a:r>
              <a:rPr lang="en-US" dirty="0">
                <a:ea typeface="Segoe UI Light" charset="0"/>
                <a:cs typeface="Segoe UI Light" charset="0"/>
              </a:rPr>
              <a:t>THEORY OF CHANGE FOR INFANT-TODDLER PROGRAMS</a:t>
            </a:r>
          </a:p>
          <a:p>
            <a:r>
              <a:rPr lang="en-US" dirty="0">
                <a:ea typeface="Segoe UI Light" charset="0"/>
                <a:cs typeface="Segoe UI Light" charset="0"/>
              </a:rPr>
              <a:t>HOME-BASED AND CLASSROOM</a:t>
            </a:r>
          </a:p>
          <a:p>
            <a:r>
              <a:rPr lang="en-US" dirty="0">
                <a:ea typeface="Segoe UI Light" charset="0"/>
                <a:cs typeface="Segoe UI Light" charset="0"/>
              </a:rPr>
              <a:t>Source: </a:t>
            </a:r>
            <a:r>
              <a:rPr lang="en-US" dirty="0" err="1">
                <a:ea typeface="Segoe UI Light" charset="0"/>
                <a:cs typeface="Segoe UI Light" charset="0"/>
              </a:rPr>
              <a:t>Roggman</a:t>
            </a:r>
            <a:r>
              <a:rPr lang="en-US" dirty="0">
                <a:ea typeface="Segoe UI Light" charset="0"/>
                <a:cs typeface="Segoe UI Light" charset="0"/>
              </a:rPr>
              <a:t> et al, 2016</a:t>
            </a:r>
          </a:p>
        </p:txBody>
      </p:sp>
    </p:spTree>
    <p:extLst>
      <p:ext uri="{BB962C8B-B14F-4D97-AF65-F5344CB8AC3E}">
        <p14:creationId xmlns:p14="http://schemas.microsoft.com/office/powerpoint/2010/main" val="13490901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05753CD350AE4AB3D7EFE9AB479410" ma:contentTypeVersion="12" ma:contentTypeDescription="Create a new document." ma:contentTypeScope="" ma:versionID="51cfbd52bac5bc0865e4723a030ad7b5">
  <xsd:schema xmlns:xsd="http://www.w3.org/2001/XMLSchema" xmlns:xs="http://www.w3.org/2001/XMLSchema" xmlns:p="http://schemas.microsoft.com/office/2006/metadata/properties" xmlns:ns3="99cd8f2a-a5bb-4efd-af66-c6ee116eb493" xmlns:ns4="ebd0d198-5245-404d-9b00-bfeab2adc313" targetNamespace="http://schemas.microsoft.com/office/2006/metadata/properties" ma:root="true" ma:fieldsID="0cfa9a162bb6182f22c1db65b63913fd" ns3:_="" ns4:_="">
    <xsd:import namespace="99cd8f2a-a5bb-4efd-af66-c6ee116eb493"/>
    <xsd:import namespace="ebd0d198-5245-404d-9b00-bfeab2adc31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d8f2a-a5bb-4efd-af66-c6ee116eb49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d0d198-5245-404d-9b00-bfeab2adc3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bd0d198-5245-404d-9b00-bfeab2adc313">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21EA3B-5423-4C95-B09D-AB2A44E58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cd8f2a-a5bb-4efd-af66-c6ee116eb493"/>
    <ds:schemaRef ds:uri="ebd0d198-5245-404d-9b00-bfeab2adc3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BC2CEF-571D-4835-81D4-1C8D74070530}">
  <ds:schemaRefs>
    <ds:schemaRef ds:uri="http://schemas.microsoft.com/office/2006/metadata/properties"/>
    <ds:schemaRef ds:uri="http://schemas.microsoft.com/office/infopath/2007/PartnerControls"/>
    <ds:schemaRef ds:uri="ebd0d198-5245-404d-9b00-bfeab2adc313"/>
  </ds:schemaRefs>
</ds:datastoreItem>
</file>

<file path=customXml/itemProps3.xml><?xml version="1.0" encoding="utf-8"?>
<ds:datastoreItem xmlns:ds="http://schemas.openxmlformats.org/officeDocument/2006/customXml" ds:itemID="{251448CB-54CB-4D29-8171-237DD189F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3402</TotalTime>
  <Words>458</Words>
  <Application>Microsoft Office PowerPoint</Application>
  <PresentationFormat>Widescreen</PresentationFormat>
  <Paragraphs>75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vt:lpstr>
      <vt:lpstr>1_Office Theme</vt:lpstr>
      <vt:lpstr>PowerPoint Presentation</vt:lpstr>
      <vt:lpstr>HSPPS Support Math</vt:lpstr>
      <vt:lpstr>HSPPS Support Language and Culture</vt:lpstr>
      <vt:lpstr> </vt:lpstr>
      <vt:lpstr>HSPPS Support Math</vt:lpstr>
      <vt:lpstr>Center-Based and Family Child Care Practices</vt:lpstr>
      <vt:lpstr>Home Visiting Practices</vt:lpstr>
      <vt:lpstr>What’s Different for a Home Visitor?</vt:lpstr>
      <vt:lpstr>Theory of Change for Home-Based</vt:lpstr>
      <vt:lpstr>Support Parents in Speaking Math</vt:lpstr>
      <vt:lpstr>Home Visitors Can Support Children's Subitizing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Is All Around</dc:title>
  <dc:creator>Treshawn Anderson</dc:creator>
  <cp:lastModifiedBy>Danielle Burton</cp:lastModifiedBy>
  <cp:revision>38</cp:revision>
  <dcterms:created xsi:type="dcterms:W3CDTF">2018-05-24T13:03:00Z</dcterms:created>
  <dcterms:modified xsi:type="dcterms:W3CDTF">2020-04-15T20:26:56Z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0x010100E305753CD350AE4AB3D7EFE9AB479410</vt:lpwstr>
  </property>
  <property fmtid="{D5CDD505-2E9C-101B-9397-08002B2CF9AE}" pid="3" name="Order">
    <vt:r8>18206900</vt:r8>
  </property>
  <property fmtid="{D5CDD505-2E9C-101B-9397-08002B2CF9AE}" pid="4" name="Audiences">
    <vt:lpwstr/>
  </property>
  <property fmtid="{D5CDD505-2E9C-101B-9397-08002B2CF9AE}" pid="5" name="Year Vetted">
    <vt:lpwstr/>
  </property>
  <property fmtid="{D5CDD505-2E9C-101B-9397-08002B2CF9AE}" pid="6" name="Age Range">
    <vt:lpwstr/>
  </property>
  <property fmtid="{D5CDD505-2E9C-101B-9397-08002B2CF9AE}" pid="7" name="g5cbabc475af428e8a4b767b325afa7b">
    <vt:lpwstr/>
  </property>
  <property fmtid="{D5CDD505-2E9C-101B-9397-08002B2CF9AE}" pid="8" name="Topic_Area">
    <vt:lpwstr/>
  </property>
  <property fmtid="{D5CDD505-2E9C-101B-9397-08002B2CF9AE}" pid="9" name="Region">
    <vt:lpwstr/>
  </property>
  <property fmtid="{D5CDD505-2E9C-101B-9397-08002B2CF9AE}" pid="10" name="xd_Signature">
    <vt:bool>false</vt:bool>
  </property>
  <property fmtid="{D5CDD505-2E9C-101B-9397-08002B2CF9AE}" pid="11" name="xd_ProgID">
    <vt:lpwstr/>
  </property>
  <property fmtid="{D5CDD505-2E9C-101B-9397-08002B2CF9AE}" pid="12" name="lc402643ecbf4499b639d533dae17ca9">
    <vt:lpwstr/>
  </property>
  <property fmtid="{D5CDD505-2E9C-101B-9397-08002B2CF9AE}" pid="13" name="b172363ec58b499dad30d2b09a8896e0">
    <vt:lpwstr/>
  </property>
  <property fmtid="{D5CDD505-2E9C-101B-9397-08002B2CF9AE}" pid="14" name="k112b48b8b0842abbe71d39765b03e81">
    <vt:lpwstr/>
  </property>
  <property fmtid="{D5CDD505-2E9C-101B-9397-08002B2CF9AE}" pid="15" name="Approvers">
    <vt:lpwstr/>
  </property>
  <property fmtid="{D5CDD505-2E9C-101B-9397-08002B2CF9AE}" pid="16" name="TaxCatchAll">
    <vt:lpwstr/>
  </property>
  <property fmtid="{D5CDD505-2E9C-101B-9397-08002B2CF9AE}" pid="17" name="Webinar">
    <vt:lpwstr/>
  </property>
  <property fmtid="{D5CDD505-2E9C-101B-9397-08002B2CF9AE}" pid="18" name="ec3caad0312d4c2bb9f97715ae0cf85a">
    <vt:lpwstr/>
  </property>
  <property fmtid="{D5CDD505-2E9C-101B-9397-08002B2CF9AE}" pid="19" name="TemplateUrl">
    <vt:lpwstr/>
  </property>
  <property fmtid="{D5CDD505-2E9C-101B-9397-08002B2CF9AE}" pid="20" name="ComplianceAssetId">
    <vt:lpwstr/>
  </property>
  <property fmtid="{D5CDD505-2E9C-101B-9397-08002B2CF9AE}" pid="21" name="Audience">
    <vt:lpwstr/>
  </property>
  <property fmtid="{D5CDD505-2E9C-101B-9397-08002B2CF9AE}" pid="22" name="o04817ec836b43088d222d88b97d0ffb">
    <vt:lpwstr/>
  </property>
  <property fmtid="{D5CDD505-2E9C-101B-9397-08002B2CF9AE}" pid="23" name="m467fd03801e42aeb7355f8ac300c17b">
    <vt:lpwstr/>
  </property>
  <property fmtid="{D5CDD505-2E9C-101B-9397-08002B2CF9AE}" pid="24" name="National Conference">
    <vt:lpwstr/>
  </property>
  <property fmtid="{D5CDD505-2E9C-101B-9397-08002B2CF9AE}" pid="25" name="TopicArea">
    <vt:lpwstr/>
  </property>
  <property fmtid="{D5CDD505-2E9C-101B-9397-08002B2CF9AE}" pid="26" name="p22cc5a201e14acc82f079247ea5c295">
    <vt:lpwstr/>
  </property>
  <property fmtid="{D5CDD505-2E9C-101B-9397-08002B2CF9AE}" pid="27" name="fcbb0cf91974408394499761fa7977d2">
    <vt:lpwstr/>
  </property>
  <property fmtid="{D5CDD505-2E9C-101B-9397-08002B2CF9AE}" pid="28" name="Webinar0">
    <vt:lpwstr/>
  </property>
  <property fmtid="{D5CDD505-2E9C-101B-9397-08002B2CF9AE}" pid="29" name="Region0">
    <vt:lpwstr/>
  </property>
  <property fmtid="{D5CDD505-2E9C-101B-9397-08002B2CF9AE}" pid="30" name="National Conference0">
    <vt:lpwstr/>
  </property>
</Properties>
</file>