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8" r:id="rId2"/>
    <p:sldId id="259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gie" initials="" lastIdx="1" clrIdx="0"/>
  <p:cmAuthor id="1" name="D. Cameron" initials="DC" lastIdx="1" clrIdx="1"/>
  <p:cmAuthor id="2" name="Tamarack O'Donn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60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8356" y="2722643"/>
            <a:ext cx="5884322" cy="1461822"/>
          </a:xfrm>
          <a:prstGeom prst="rect">
            <a:avLst/>
          </a:prstGeom>
          <a:solidFill>
            <a:srgbClr val="0249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113" y="2875560"/>
            <a:ext cx="5859471" cy="1176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smtClean="0"/>
              <a:t>Schedules </a:t>
            </a:r>
            <a:r>
              <a:rPr lang="en-US" sz="2000" dirty="0"/>
              <a:t>and </a:t>
            </a:r>
            <a:r>
              <a:rPr lang="en-US" sz="2000" dirty="0" smtClean="0"/>
              <a:t>Routines</a:t>
            </a:r>
            <a:br>
              <a:rPr lang="en-US" sz="2000" dirty="0" smtClean="0"/>
            </a:br>
            <a:r>
              <a:rPr lang="en-US" sz="1400" dirty="0"/>
              <a:t>Optional </a:t>
            </a:r>
            <a:r>
              <a:rPr lang="en-US" sz="1400" dirty="0" smtClean="0"/>
              <a:t>Slides</a:t>
            </a:r>
            <a:br>
              <a:rPr lang="en-US" sz="1400" dirty="0" smtClean="0"/>
            </a:br>
            <a:r>
              <a:rPr lang="en-US" sz="1400" dirty="0" smtClean="0"/>
              <a:t>Examples </a:t>
            </a:r>
            <a:r>
              <a:rPr lang="en-US" sz="1400" dirty="0"/>
              <a:t>of individualized schedules and </a:t>
            </a:r>
            <a:r>
              <a:rPr lang="en-US" sz="1400" dirty="0" smtClean="0"/>
              <a:t>routines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40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Schedule Example</a:t>
            </a:r>
          </a:p>
        </p:txBody>
      </p:sp>
      <p:pic>
        <p:nvPicPr>
          <p:cNvPr id="11" name="Picture 10" descr="imag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0" b="19180"/>
          <a:stretch/>
        </p:blipFill>
        <p:spPr>
          <a:xfrm>
            <a:off x="520699" y="2324100"/>
            <a:ext cx="81735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Schedule Examples</a:t>
            </a:r>
          </a:p>
        </p:txBody>
      </p:sp>
      <p:pic>
        <p:nvPicPr>
          <p:cNvPr id="4" name="Picture 2" descr="DSC000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97"/>
          <a:stretch/>
        </p:blipFill>
        <p:spPr bwMode="auto">
          <a:xfrm>
            <a:off x="3114842" y="2068315"/>
            <a:ext cx="5533260" cy="175523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3613"/>
              </p:ext>
            </p:extLst>
          </p:nvPr>
        </p:nvGraphicFramePr>
        <p:xfrm>
          <a:off x="4266944" y="4002336"/>
          <a:ext cx="4381158" cy="2275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0579"/>
                <a:gridCol w="2190579"/>
              </a:tblGrid>
              <a:tr h="2275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IT’S </a:t>
                      </a:r>
                      <a:r>
                        <a:rPr lang="en-US" sz="2000" b="1" dirty="0">
                          <a:effectLst/>
                        </a:rPr>
                        <a:t>TIME FOR…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Choice </a:t>
                      </a:r>
                      <a:r>
                        <a:rPr lang="en-US" sz="2000" b="1" dirty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" name="Picture 1" descr="Choice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176" y="4598976"/>
            <a:ext cx="1501253" cy="150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1631" y="2095792"/>
            <a:ext cx="5330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37125" y="4145579"/>
            <a:ext cx="4524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54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Mini-Schedule</a:t>
            </a:r>
          </a:p>
        </p:txBody>
      </p:sp>
      <p:pic>
        <p:nvPicPr>
          <p:cNvPr id="4" name="Content Placeholder 3" descr="DSC00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7" b="14407"/>
          <a:stretch>
            <a:fillRect/>
          </a:stretch>
        </p:blipFill>
        <p:spPr bwMode="auto">
          <a:xfrm>
            <a:off x="935081" y="2125579"/>
            <a:ext cx="7311929" cy="3903579"/>
          </a:xfrm>
          <a:prstGeom prst="rect">
            <a:avLst/>
          </a:prstGeom>
          <a:solidFill>
            <a:srgbClr val="000000">
              <a:shade val="95000"/>
            </a:srgbClr>
          </a:solidFill>
          <a:ln w="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262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918" y="1954007"/>
            <a:ext cx="7940275" cy="4219026"/>
          </a:xfrm>
          <a:prstGeom prst="rect">
            <a:avLst/>
          </a:prstGeom>
          <a:solidFill>
            <a:srgbClr val="3F80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WASHING: DETAILED STEPS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918" y="1954007"/>
            <a:ext cx="3992580" cy="2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3613" y="3360349"/>
            <a:ext cx="3992580" cy="2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7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</a:t>
            </a:r>
            <a:r>
              <a:rPr lang="en-US" dirty="0"/>
              <a:t>-Taking Schedule </a:t>
            </a:r>
          </a:p>
        </p:txBody>
      </p:sp>
      <p:pic>
        <p:nvPicPr>
          <p:cNvPr id="4" name="Picture 2" descr="DSC001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2" t="2778" r="31404"/>
          <a:stretch/>
        </p:blipFill>
        <p:spPr bwMode="auto">
          <a:xfrm>
            <a:off x="2354608" y="2005262"/>
            <a:ext cx="4616625" cy="42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4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24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Schedules and Routines Optional Slides Examples of individualized schedules and routines</vt:lpstr>
      <vt:lpstr>Object Schedule Example</vt:lpstr>
      <vt:lpstr>Visual Schedule Examples</vt:lpstr>
      <vt:lpstr> Mini-Schedule</vt:lpstr>
      <vt:lpstr>HAND WASHING: DETAILED STEPS</vt:lpstr>
      <vt:lpstr>Turn-Taking Schedule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Prakarn</cp:lastModifiedBy>
  <cp:revision>32</cp:revision>
  <dcterms:created xsi:type="dcterms:W3CDTF">2011-10-14T22:50:22Z</dcterms:created>
  <dcterms:modified xsi:type="dcterms:W3CDTF">2012-09-07T15:54:19Z</dcterms:modified>
</cp:coreProperties>
</file>