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3389-B764-4BE9-9CE5-E5392749560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E8BC-ED23-49AE-95E0-6D60877C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59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3389-B764-4BE9-9CE5-E5392749560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E8BC-ED23-49AE-95E0-6D60877C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69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3389-B764-4BE9-9CE5-E5392749560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E8BC-ED23-49AE-95E0-6D60877C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96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3389-B764-4BE9-9CE5-E5392749560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E8BC-ED23-49AE-95E0-6D60877C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3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3389-B764-4BE9-9CE5-E5392749560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E8BC-ED23-49AE-95E0-6D60877C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8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3389-B764-4BE9-9CE5-E5392749560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E8BC-ED23-49AE-95E0-6D60877C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5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3389-B764-4BE9-9CE5-E5392749560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E8BC-ED23-49AE-95E0-6D60877C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37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3389-B764-4BE9-9CE5-E5392749560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E8BC-ED23-49AE-95E0-6D60877C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0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3389-B764-4BE9-9CE5-E5392749560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E8BC-ED23-49AE-95E0-6D60877C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1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3389-B764-4BE9-9CE5-E5392749560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E8BC-ED23-49AE-95E0-6D60877C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7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3389-B764-4BE9-9CE5-E5392749560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E8BC-ED23-49AE-95E0-6D60877C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9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93389-B764-4BE9-9CE5-E5392749560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3E8BC-ED23-49AE-95E0-6D60877C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9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signing Early Childhood Enviroments ESP NO 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70" y="0"/>
            <a:ext cx="9153970" cy="686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1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 Nisarat</dc:creator>
  <cp:lastModifiedBy>P. Nisarat</cp:lastModifiedBy>
  <cp:revision>1</cp:revision>
  <dcterms:created xsi:type="dcterms:W3CDTF">2013-06-28T22:00:26Z</dcterms:created>
  <dcterms:modified xsi:type="dcterms:W3CDTF">2013-06-28T22:02:34Z</dcterms:modified>
</cp:coreProperties>
</file>