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3F9-656E-C24B-B584-DFD3972DBE4B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1A74-EDD3-FB4B-B5EA-13171233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sz="4800" b="1" dirty="0" smtClean="0">
                <a:solidFill>
                  <a:schemeClr val="accent6"/>
                </a:solidFill>
              </a:rPr>
              <a:t>H</a:t>
            </a:r>
            <a:r>
              <a:rPr lang="en-US" sz="4800" b="1" dirty="0" smtClean="0">
                <a:solidFill>
                  <a:schemeClr val="accent2"/>
                </a:solidFill>
              </a:rPr>
              <a:t>E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800" b="1" dirty="0">
                <a:solidFill>
                  <a:schemeClr val="accent1"/>
                </a:solidFill>
              </a:rPr>
              <a:t>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90" y="2081713"/>
            <a:ext cx="4783057" cy="430006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H</a:t>
            </a:r>
            <a:r>
              <a:rPr lang="en-US" sz="2800" dirty="0"/>
              <a:t>ave Conversations</a:t>
            </a:r>
          </a:p>
          <a:p>
            <a:r>
              <a:rPr lang="en-US" sz="3600" b="1" dirty="0">
                <a:solidFill>
                  <a:schemeClr val="accent2"/>
                </a:solidFill>
              </a:rPr>
              <a:t>E</a:t>
            </a:r>
            <a:r>
              <a:rPr lang="en-US" sz="2800" dirty="0"/>
              <a:t>xtend into </a:t>
            </a:r>
            <a:r>
              <a:rPr lang="en-US" sz="2800" b="1" dirty="0"/>
              <a:t>THICK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2800" dirty="0"/>
              <a:t>isten and Ask Questions </a:t>
            </a:r>
          </a:p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2800" dirty="0"/>
              <a:t>isten and E x p a n d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O</a:t>
            </a:r>
            <a:r>
              <a:rPr lang="en-US" sz="2800" dirty="0"/>
              <a:t>ffer New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  <p:pic>
        <p:nvPicPr>
          <p:cNvPr id="6" name="Picture 5" descr="h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05"/>
          <a:stretch/>
        </p:blipFill>
        <p:spPr>
          <a:xfrm>
            <a:off x="7051158" y="4083052"/>
            <a:ext cx="1602906" cy="2375828"/>
          </a:xfrm>
          <a:prstGeom prst="rect">
            <a:avLst/>
          </a:prstGeom>
        </p:spPr>
      </p:pic>
      <p:pic>
        <p:nvPicPr>
          <p:cNvPr id="7" name="Picture 6" descr="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48" y="4083052"/>
            <a:ext cx="1422072" cy="239109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564205" y="2904402"/>
            <a:ext cx="2256574" cy="1057387"/>
          </a:xfrm>
          <a:prstGeom prst="wedgeRoundRectCallout">
            <a:avLst>
              <a:gd name="adj1" fmla="val 37755"/>
              <a:gd name="adj2" fmla="val 79238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36444" y="2967291"/>
            <a:ext cx="202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</a:rPr>
              <a:t>H</a:t>
            </a:r>
            <a:r>
              <a:rPr lang="en-US" sz="4400" b="1" dirty="0">
                <a:solidFill>
                  <a:schemeClr val="accent2"/>
                </a:solidFill>
              </a:rPr>
              <a:t>E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1"/>
                </a:solidFill>
              </a:rPr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9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23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Say HELLO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Prakarn</dc:creator>
  <cp:lastModifiedBy>Kaitlin Bargreen</cp:lastModifiedBy>
  <cp:revision>130</cp:revision>
  <cp:lastPrinted>2011-12-27T16:43:27Z</cp:lastPrinted>
  <dcterms:created xsi:type="dcterms:W3CDTF">2011-10-14T22:50:22Z</dcterms:created>
  <dcterms:modified xsi:type="dcterms:W3CDTF">2012-02-24T17:40:18Z</dcterms:modified>
</cp:coreProperties>
</file>