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9" r:id="rId2"/>
    <p:sldId id="29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Filling-In Children’s Phrases</a:t>
            </a:r>
            <a:endParaRPr lang="en-US" sz="4800" dirty="0"/>
          </a:p>
        </p:txBody>
      </p:sp>
      <p:pic>
        <p:nvPicPr>
          <p:cNvPr id="3" name="Picture 2" descr="drawing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63" y="1955552"/>
            <a:ext cx="5924003" cy="4443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Filling-In Children’s Phrases</a:t>
            </a:r>
            <a:endParaRPr lang="en-US" sz="4800" dirty="0"/>
          </a:p>
        </p:txBody>
      </p:sp>
      <p:pic>
        <p:nvPicPr>
          <p:cNvPr id="3" name="Picture 2" descr="drawing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2728175" y="1857705"/>
            <a:ext cx="3804799" cy="45829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96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7417</TotalTime>
  <Words>12</Words>
  <Application>Microsoft Macintosh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Filling-In Children’s Phrases</vt:lpstr>
      <vt:lpstr>Filling-In Children’s Phrases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Prakarn</cp:lastModifiedBy>
  <cp:revision>132</cp:revision>
  <cp:lastPrinted>2011-12-27T16:43:27Z</cp:lastPrinted>
  <dcterms:created xsi:type="dcterms:W3CDTF">2011-10-14T22:50:22Z</dcterms:created>
  <dcterms:modified xsi:type="dcterms:W3CDTF">2012-04-02T18:16:55Z</dcterms:modified>
</cp:coreProperties>
</file>