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
  </p:notesMasterIdLst>
  <p:sldIdLst>
    <p:sldId id="256" r:id="rId2"/>
    <p:sldId id="257" r:id="rId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85" autoAdjust="0"/>
  </p:normalViewPr>
  <p:slideViewPr>
    <p:cSldViewPr snapToGrid="0" snapToObjects="1">
      <p:cViewPr>
        <p:scale>
          <a:sx n="112" d="100"/>
          <a:sy n="112" d="100"/>
        </p:scale>
        <p:origin x="-276" y="3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7EAA42-ACED-DA4C-8F57-92059550010F}" type="datetimeFigureOut">
              <a:rPr lang="en-US" smtClean="0"/>
              <a:t>10/20/2014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432980-5DAB-2F46-B29E-C87214345175}" type="slidenum">
              <a:rPr lang="en-US" smtClean="0"/>
              <a:t>‹#›</a:t>
            </a:fld>
            <a:endParaRPr lang="en-US"/>
          </a:p>
        </p:txBody>
      </p:sp>
    </p:spTree>
    <p:extLst>
      <p:ext uri="{BB962C8B-B14F-4D97-AF65-F5344CB8AC3E}">
        <p14:creationId xmlns:p14="http://schemas.microsoft.com/office/powerpoint/2010/main" val="15307774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Expansions: Fire Drill</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  </a:t>
            </a:r>
            <a:r>
              <a:rPr lang="en-US" sz="1200" kern="1200" dirty="0" smtClean="0">
                <a:solidFill>
                  <a:schemeClr val="tx1"/>
                </a:solidFill>
                <a:effectLst/>
                <a:latin typeface="+mn-lt"/>
                <a:ea typeface="+mn-ea"/>
                <a:cs typeface="+mn-cs"/>
              </a:rPr>
              <a:t>Making phrases more complete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A teacher talks with a boy while he is doing a puzzle about what he knows about fire drills. She asks him questions about his understanding and repeats his answers, following up with questions to find out more about what he knows and adding information to his responses.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28 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Suite name: </a:t>
            </a:r>
            <a:r>
              <a:rPr lang="en-US" sz="1200" kern="1200" dirty="0" smtClean="0">
                <a:solidFill>
                  <a:schemeClr val="tx1"/>
                </a:solidFill>
                <a:effectLst/>
                <a:latin typeface="+mn-lt"/>
                <a:ea typeface="+mn-ea"/>
                <a:cs typeface="+mn-cs"/>
              </a:rPr>
              <a:t>Expansions</a:t>
            </a:r>
          </a:p>
          <a:p>
            <a:endParaRPr lang="en-US" i="1" dirty="0"/>
          </a:p>
        </p:txBody>
      </p:sp>
      <p:sp>
        <p:nvSpPr>
          <p:cNvPr id="4" name="Slide Number Placeholder 3"/>
          <p:cNvSpPr>
            <a:spLocks noGrp="1"/>
          </p:cNvSpPr>
          <p:nvPr>
            <p:ph type="sldNum" sz="quarter" idx="10"/>
          </p:nvPr>
        </p:nvSpPr>
        <p:spPr/>
        <p:txBody>
          <a:bodyPr/>
          <a:lstStyle/>
          <a:p>
            <a:fld id="{57432980-5DAB-2F46-B29E-C87214345175}" type="slidenum">
              <a:rPr lang="en-US" smtClean="0"/>
              <a:t>1</a:t>
            </a:fld>
            <a:endParaRPr lang="en-US"/>
          </a:p>
        </p:txBody>
      </p:sp>
    </p:spTree>
    <p:extLst>
      <p:ext uri="{BB962C8B-B14F-4D97-AF65-F5344CB8AC3E}">
        <p14:creationId xmlns:p14="http://schemas.microsoft.com/office/powerpoint/2010/main" val="1360824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Name of video: </a:t>
            </a:r>
            <a:r>
              <a:rPr lang="en-US" sz="1200" kern="1200" dirty="0" smtClean="0">
                <a:solidFill>
                  <a:schemeClr val="tx1"/>
                </a:solidFill>
                <a:effectLst/>
                <a:latin typeface="+mn-lt"/>
                <a:ea typeface="+mn-ea"/>
                <a:cs typeface="+mn-cs"/>
              </a:rPr>
              <a:t>Expansions: Going Outside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Key idea:  </a:t>
            </a:r>
            <a:r>
              <a:rPr lang="en-US" sz="1200" kern="1200" dirty="0" smtClean="0">
                <a:solidFill>
                  <a:schemeClr val="tx1"/>
                </a:solidFill>
                <a:effectLst/>
                <a:latin typeface="+mn-lt"/>
                <a:ea typeface="+mn-ea"/>
                <a:cs typeface="+mn-cs"/>
              </a:rPr>
              <a:t>Making phrases more complete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Summary:  </a:t>
            </a:r>
            <a:r>
              <a:rPr lang="en-US" sz="1200" kern="1200" dirty="0" smtClean="0">
                <a:solidFill>
                  <a:schemeClr val="tx1"/>
                </a:solidFill>
                <a:effectLst/>
                <a:latin typeface="+mn-lt"/>
                <a:ea typeface="+mn-ea"/>
                <a:cs typeface="+mn-cs"/>
              </a:rPr>
              <a:t>A girl who is bundling up to go outside asks a teacher about a boy who is behind the cubbies. As they discuss the situation, the teacher repeats what the girl says using correct sentence structure.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Length of video:  </a:t>
            </a:r>
            <a:r>
              <a:rPr lang="en-US" sz="1200" kern="1200" dirty="0" smtClean="0">
                <a:solidFill>
                  <a:schemeClr val="tx1"/>
                </a:solidFill>
                <a:effectLst/>
                <a:latin typeface="+mn-lt"/>
                <a:ea typeface="+mn-ea"/>
                <a:cs typeface="+mn-cs"/>
              </a:rPr>
              <a:t>1 minute 5 seconds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Suite name: </a:t>
            </a:r>
            <a:r>
              <a:rPr lang="en-US" sz="1200" kern="1200" dirty="0" smtClean="0">
                <a:solidFill>
                  <a:schemeClr val="tx1"/>
                </a:solidFill>
                <a:effectLst/>
                <a:latin typeface="+mn-lt"/>
                <a:ea typeface="+mn-ea"/>
                <a:cs typeface="+mn-cs"/>
              </a:rPr>
              <a:t>Expansions</a:t>
            </a:r>
          </a:p>
          <a:p>
            <a:endParaRPr lang="en-US" i="1" dirty="0"/>
          </a:p>
        </p:txBody>
      </p:sp>
      <p:sp>
        <p:nvSpPr>
          <p:cNvPr id="4" name="Slide Number Placeholder 3"/>
          <p:cNvSpPr>
            <a:spLocks noGrp="1"/>
          </p:cNvSpPr>
          <p:nvPr>
            <p:ph type="sldNum" sz="quarter" idx="10"/>
          </p:nvPr>
        </p:nvSpPr>
        <p:spPr/>
        <p:txBody>
          <a:bodyPr/>
          <a:lstStyle/>
          <a:p>
            <a:fld id="{57432980-5DAB-2F46-B29E-C87214345175}" type="slidenum">
              <a:rPr lang="en-US" smtClean="0"/>
              <a:t>2</a:t>
            </a:fld>
            <a:endParaRPr lang="en-US"/>
          </a:p>
        </p:txBody>
      </p:sp>
    </p:spTree>
    <p:extLst>
      <p:ext uri="{BB962C8B-B14F-4D97-AF65-F5344CB8AC3E}">
        <p14:creationId xmlns:p14="http://schemas.microsoft.com/office/powerpoint/2010/main" val="10813643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67103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43914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4217416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t>10/20/2014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2381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975649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BC453A-6B12-3E4E-8E5B-4BFBFD851DC7}" type="datetimeFigureOut">
              <a:rPr lang="en-US" smtClean="0"/>
              <a:t>10/20/2014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946052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BC453A-6B12-3E4E-8E5B-4BFBFD851DC7}" type="datetimeFigureOut">
              <a:rPr lang="en-US" smtClean="0"/>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68049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BC453A-6B12-3E4E-8E5B-4BFBFD851DC7}" type="datetimeFigureOut">
              <a:rPr lang="en-US" smtClean="0"/>
              <a:t>10/20/2014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904539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DBBC453A-6B12-3E4E-8E5B-4BFBFD851DC7}" type="datetimeFigureOut">
              <a:rPr lang="en-US" smtClean="0"/>
              <a:t>10/20/2014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42188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C453A-6B12-3E4E-8E5B-4BFBFD851DC7}" type="datetimeFigureOut">
              <a:rPr lang="en-US" smtClean="0"/>
              <a:t>10/20/2014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3615092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102142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BC453A-6B12-3E4E-8E5B-4BFBFD851DC7}" type="datetimeFigureOut">
              <a:rPr lang="en-US" smtClean="0"/>
              <a:t>10/20/2014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53842-EB21-0F45-9793-244089871662}" type="slidenum">
              <a:rPr lang="en-US" smtClean="0"/>
              <a:t>‹#›</a:t>
            </a:fld>
            <a:endParaRPr lang="en-US"/>
          </a:p>
        </p:txBody>
      </p:sp>
    </p:spTree>
    <p:extLst>
      <p:ext uri="{BB962C8B-B14F-4D97-AF65-F5344CB8AC3E}">
        <p14:creationId xmlns:p14="http://schemas.microsoft.com/office/powerpoint/2010/main" val="233869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BC453A-6B12-3E4E-8E5B-4BFBFD851DC7}" type="datetimeFigureOut">
              <a:rPr lang="en-US" smtClean="0"/>
              <a:t>10/20/2014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3842-EB21-0F45-9793-244089871662}" type="slidenum">
              <a:rPr lang="en-US" smtClean="0"/>
              <a:t>‹#›</a:t>
            </a:fld>
            <a:endParaRPr lang="en-US"/>
          </a:p>
        </p:txBody>
      </p:sp>
    </p:spTree>
    <p:extLst>
      <p:ext uri="{BB962C8B-B14F-4D97-AF65-F5344CB8AC3E}">
        <p14:creationId xmlns:p14="http://schemas.microsoft.com/office/powerpoint/2010/main" val="114560412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5.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xpansions Fire Drill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7800" y="-2"/>
            <a:ext cx="8754533" cy="6565901"/>
          </a:xfrm>
          <a:prstGeom prst="rect">
            <a:avLst/>
          </a:prstGeom>
        </p:spPr>
      </p:pic>
    </p:spTree>
    <p:extLst>
      <p:ext uri="{BB962C8B-B14F-4D97-AF65-F5344CB8AC3E}">
        <p14:creationId xmlns:p14="http://schemas.microsoft.com/office/powerpoint/2010/main" val="2828646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xpansions Going Outside_SUBS_6.16.1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867" y="0"/>
            <a:ext cx="8850488" cy="6637867"/>
          </a:xfrm>
          <a:prstGeom prst="rect">
            <a:avLst/>
          </a:prstGeom>
        </p:spPr>
      </p:pic>
    </p:spTree>
    <p:extLst>
      <p:ext uri="{BB962C8B-B14F-4D97-AF65-F5344CB8AC3E}">
        <p14:creationId xmlns:p14="http://schemas.microsoft.com/office/powerpoint/2010/main" val="4931107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9</TotalTime>
  <Words>148</Words>
  <Application>Microsoft Office PowerPoint</Application>
  <PresentationFormat>On-screen Show (4:3)</PresentationFormat>
  <Paragraphs>20</Paragraphs>
  <Slides>2</Slides>
  <Notes>2</Notes>
  <HiddenSlides>0</HiddenSlides>
  <MMClips>2</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Default Theme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Prakarn</dc:creator>
  <cp:lastModifiedBy>E. Wimmer</cp:lastModifiedBy>
  <cp:revision>4</cp:revision>
  <dcterms:created xsi:type="dcterms:W3CDTF">2014-06-23T19:50:50Z</dcterms:created>
  <dcterms:modified xsi:type="dcterms:W3CDTF">2014-10-20T21:20:13Z</dcterms:modified>
</cp:coreProperties>
</file>