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E08A-FF39-4C4F-8625-C05A5B39FDB2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F638-6B5E-2B47-92FC-9FC33315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43F9-656E-C24B-B584-DFD3972DBE4B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A1A74-EDD3-FB4B-B5EA-13171233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1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</a:t>
            </a:r>
            <a:r>
              <a:rPr lang="en-US" sz="4800" b="1" dirty="0" smtClean="0">
                <a:solidFill>
                  <a:schemeClr val="accent6"/>
                </a:solidFill>
              </a:rPr>
              <a:t>H</a:t>
            </a:r>
            <a:r>
              <a:rPr lang="en-US" sz="4800" b="1" dirty="0" smtClean="0">
                <a:solidFill>
                  <a:schemeClr val="accent2"/>
                </a:solidFill>
              </a:rPr>
              <a:t>E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4800" b="1" dirty="0">
                <a:solidFill>
                  <a:schemeClr val="accent1"/>
                </a:solidFill>
              </a:rPr>
              <a:t>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90" y="2081713"/>
            <a:ext cx="4783057" cy="430006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H</a:t>
            </a:r>
            <a:r>
              <a:rPr lang="en-US" sz="2800" dirty="0"/>
              <a:t>ave Conversations</a:t>
            </a:r>
          </a:p>
          <a:p>
            <a:r>
              <a:rPr lang="en-US" sz="3600" b="1" dirty="0">
                <a:solidFill>
                  <a:schemeClr val="accent2"/>
                </a:solidFill>
              </a:rPr>
              <a:t>E</a:t>
            </a:r>
            <a:r>
              <a:rPr lang="en-US" sz="2800" dirty="0"/>
              <a:t>xtend into </a:t>
            </a:r>
            <a:r>
              <a:rPr lang="en-US" sz="2800" b="1" dirty="0"/>
              <a:t>THICK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2800" dirty="0"/>
              <a:t>isten and Ask Questions </a:t>
            </a:r>
          </a:p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2800" dirty="0"/>
              <a:t>isten and E x p a n d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O</a:t>
            </a:r>
            <a:r>
              <a:rPr lang="en-US" sz="2800" dirty="0"/>
              <a:t>ffer New </a:t>
            </a:r>
            <a:r>
              <a:rPr lang="en-US" sz="2800" dirty="0" smtClean="0"/>
              <a:t>Words</a:t>
            </a:r>
            <a:endParaRPr lang="en-US" sz="2800" dirty="0"/>
          </a:p>
        </p:txBody>
      </p:sp>
      <p:pic>
        <p:nvPicPr>
          <p:cNvPr id="6" name="Picture 5" descr="h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158" y="4083052"/>
            <a:ext cx="1602906" cy="2375828"/>
          </a:xfrm>
          <a:prstGeom prst="rect">
            <a:avLst/>
          </a:prstGeom>
        </p:spPr>
      </p:pic>
      <p:pic>
        <p:nvPicPr>
          <p:cNvPr id="7" name="Picture 6" descr="h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48" y="4083052"/>
            <a:ext cx="1422072" cy="239109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564205" y="2904402"/>
            <a:ext cx="2256574" cy="1057387"/>
          </a:xfrm>
          <a:prstGeom prst="wedgeRoundRectCallout">
            <a:avLst>
              <a:gd name="adj1" fmla="val 37755"/>
              <a:gd name="adj2" fmla="val 79238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36444" y="2967291"/>
            <a:ext cx="2023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</a:rPr>
              <a:t>H</a:t>
            </a:r>
            <a:r>
              <a:rPr lang="en-US" sz="4400" b="1" dirty="0">
                <a:solidFill>
                  <a:schemeClr val="accent2"/>
                </a:solidFill>
              </a:rPr>
              <a:t>E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4400" b="1" dirty="0">
                <a:solidFill>
                  <a:schemeClr val="accent1"/>
                </a:solidFill>
              </a:rPr>
              <a:t>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9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Say HELLO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2012-01-31T02:59:22Z</dcterms:created>
  <dcterms:modified xsi:type="dcterms:W3CDTF">2012-01-31T02:59:29Z</dcterms:modified>
</cp:coreProperties>
</file>