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4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3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3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6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1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91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3206B-3295-7E4C-8098-100EBFDB9058}" type="datetimeFigureOut">
              <a:rPr lang="en-US" smtClean="0"/>
              <a:t>10/2/2013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37579-3ECC-4249-98E3-C6E788FC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-Going-to-the-Grocery-Sho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4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-Taking-a-Trip-to-the-Park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4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-Conversation-in-the-Garde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7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(4:3)</PresentationFormat>
  <Paragraphs>0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Prakarn</dc:creator>
  <cp:lastModifiedBy>Marcus Johnson</cp:lastModifiedBy>
  <cp:revision>6</cp:revision>
  <dcterms:created xsi:type="dcterms:W3CDTF">2012-04-23T23:22:49Z</dcterms:created>
  <dcterms:modified xsi:type="dcterms:W3CDTF">2013-10-02T19:24:11Z</dcterms:modified>
</cp:coreProperties>
</file>