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74" d="100"/>
          <a:sy n="174" d="100"/>
        </p:scale>
        <p:origin x="-112" y="-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9" d="100"/>
        <a:sy n="8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8E08A-FF39-4C4F-8625-C05A5B39FDB2}" type="datetimeFigureOut">
              <a:rPr lang="en-US" smtClean="0"/>
              <a:t>11/24/14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3CF638-6B5E-2B47-92FC-9FC33315E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17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DA43F9-656E-C24B-B584-DFD3972DBE4B}" type="datetimeFigureOut">
              <a:rPr lang="en-US" smtClean="0"/>
              <a:t>11/24/14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A1A74-EDD3-FB4B-B5EA-13171233F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910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24201" y="2880313"/>
            <a:ext cx="5829994" cy="1030655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/>
              <a:t>11/24/14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038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/>
              <a:t>11/24/14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41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/>
              <a:t>11/24/14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416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Pag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/>
              <a:t>11/24/14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331983" y="5584015"/>
            <a:ext cx="847773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u="none" strike="noStrike" kern="1200" baseline="0" dirty="0" smtClean="0">
                <a:solidFill>
                  <a:schemeClr val="tx1"/>
                </a:solidFill>
                <a:latin typeface="Century Gothic"/>
                <a:ea typeface="+mn-ea"/>
                <a:cs typeface="Century Gothic"/>
              </a:rPr>
              <a:t>For more Information, contact us at: </a:t>
            </a:r>
            <a:r>
              <a:rPr lang="en-US" sz="1400" b="1" i="0" u="none" strike="noStrike" kern="1200" baseline="0" dirty="0" smtClean="0">
                <a:solidFill>
                  <a:schemeClr val="tx1"/>
                </a:solidFill>
                <a:latin typeface="Century Gothic"/>
                <a:ea typeface="+mn-ea"/>
                <a:cs typeface="Century Gothic"/>
              </a:rPr>
              <a:t>NCQTL@UW.EDU </a:t>
            </a:r>
            <a:r>
              <a:rPr lang="en-US" sz="1400" b="0" i="0" u="none" strike="noStrike" kern="1200" baseline="0" dirty="0" smtClean="0">
                <a:solidFill>
                  <a:schemeClr val="tx1"/>
                </a:solidFill>
                <a:latin typeface="Century Gothic"/>
                <a:ea typeface="+mn-ea"/>
                <a:cs typeface="Century Gothic"/>
              </a:rPr>
              <a:t>or 877-731-0764</a:t>
            </a:r>
          </a:p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0" i="0" u="none" strike="noStrike" kern="1200" baseline="0" dirty="0" smtClean="0">
                <a:solidFill>
                  <a:schemeClr val="tx1"/>
                </a:solidFill>
                <a:latin typeface="Century Gothic"/>
                <a:ea typeface="+mn-ea"/>
                <a:cs typeface="Century Gothic"/>
              </a:rPr>
              <a:t>This document was prepared under Grant #90HC0002 for the U.S. Department of Health and Human Services, </a:t>
            </a:r>
            <a:br>
              <a:rPr lang="en-US" sz="900" b="0" i="0" u="none" strike="noStrike" kern="1200" baseline="0" dirty="0" smtClean="0">
                <a:solidFill>
                  <a:schemeClr val="tx1"/>
                </a:solidFill>
                <a:latin typeface="Century Gothic"/>
                <a:ea typeface="+mn-ea"/>
                <a:cs typeface="Century Gothic"/>
              </a:rPr>
            </a:br>
            <a:r>
              <a:rPr lang="en-US" sz="900" b="0" i="0" u="none" strike="noStrike" kern="1200" baseline="0" dirty="0" smtClean="0">
                <a:solidFill>
                  <a:schemeClr val="tx1"/>
                </a:solidFill>
                <a:latin typeface="Century Gothic"/>
                <a:ea typeface="+mn-ea"/>
                <a:cs typeface="Century Gothic"/>
              </a:rPr>
              <a:t>Administration for Children and Families, Office of Head Start, by the National Center on Quality Teaching and Learning.</a:t>
            </a:r>
          </a:p>
          <a:p>
            <a:pPr marL="0">
              <a:spcBef>
                <a:spcPts val="600"/>
              </a:spcBef>
            </a:pP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238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/>
              <a:t>11/24/14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649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/>
              <a:t>11/24/14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52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458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458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/>
              <a:t>11/24/14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495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792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57691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17929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57691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/>
              <a:t>11/24/14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39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/>
              <a:t>11/24/14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88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/>
              <a:t>11/24/14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092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/>
              <a:t>11/24/14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426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/>
              <a:t>11/24/14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69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1984" y="457200"/>
            <a:ext cx="847773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1983" y="1830387"/>
            <a:ext cx="847773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C453A-6B12-3E4E-8E5B-4BFBFD851DC7}" type="datetimeFigureOut">
              <a:rPr lang="en-US" smtClean="0"/>
              <a:t>11/24/14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53842-EB21-0F45-9793-244089871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604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 cap="all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Say </a:t>
            </a:r>
            <a:r>
              <a:rPr lang="en-US" sz="4800" b="1" dirty="0" smtClean="0">
                <a:solidFill>
                  <a:schemeClr val="accent6"/>
                </a:solidFill>
              </a:rPr>
              <a:t>H</a:t>
            </a:r>
            <a:r>
              <a:rPr lang="en-US" sz="4800" b="1" dirty="0" smtClean="0">
                <a:solidFill>
                  <a:schemeClr val="accent2"/>
                </a:solidFill>
              </a:rPr>
              <a:t>E</a:t>
            </a:r>
            <a:r>
              <a:rPr lang="en-US" sz="4800" b="1" dirty="0" smtClean="0">
                <a:solidFill>
                  <a:schemeClr val="accent4">
                    <a:lumMod val="75000"/>
                  </a:schemeClr>
                </a:solidFill>
              </a:rPr>
              <a:t>L</a:t>
            </a:r>
            <a:r>
              <a:rPr lang="en-US" sz="4800" b="1" dirty="0" smtClean="0">
                <a:solidFill>
                  <a:schemeClr val="accent3">
                    <a:lumMod val="75000"/>
                  </a:schemeClr>
                </a:solidFill>
              </a:rPr>
              <a:t>L</a:t>
            </a:r>
            <a:r>
              <a:rPr lang="en-US" sz="4800" b="1" dirty="0">
                <a:solidFill>
                  <a:schemeClr val="accent1"/>
                </a:solidFill>
              </a:rPr>
              <a:t>O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5756" y="2081713"/>
            <a:ext cx="6770668" cy="4300065"/>
          </a:xfrm>
        </p:spPr>
        <p:txBody>
          <a:bodyPr>
            <a:normAutofit/>
          </a:bodyPr>
          <a:lstStyle/>
          <a:p>
            <a:pPr>
              <a:spcBef>
                <a:spcPts val="1560"/>
              </a:spcBef>
            </a:pPr>
            <a:r>
              <a:rPr lang="en-US" sz="4000" b="1" dirty="0">
                <a:solidFill>
                  <a:schemeClr val="accent6"/>
                </a:solidFill>
              </a:rPr>
              <a:t>H</a:t>
            </a:r>
            <a:r>
              <a:rPr lang="en-US" sz="4000" dirty="0"/>
              <a:t>ave Conversations</a:t>
            </a:r>
          </a:p>
          <a:p>
            <a:pPr>
              <a:spcBef>
                <a:spcPts val="1560"/>
              </a:spcBef>
            </a:pPr>
            <a:r>
              <a:rPr lang="en-US" sz="4000" b="1" dirty="0">
                <a:solidFill>
                  <a:schemeClr val="accent2"/>
                </a:solidFill>
              </a:rPr>
              <a:t>E</a:t>
            </a:r>
            <a:r>
              <a:rPr lang="en-US" sz="4000" dirty="0"/>
              <a:t>xtend into </a:t>
            </a:r>
            <a:r>
              <a:rPr lang="en-US" sz="4000" b="1" dirty="0"/>
              <a:t>THICK</a:t>
            </a:r>
          </a:p>
          <a:p>
            <a:pPr>
              <a:spcBef>
                <a:spcPts val="1560"/>
              </a:spcBef>
            </a:pP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</a:rPr>
              <a:t>L</a:t>
            </a:r>
            <a:r>
              <a:rPr lang="en-US" sz="4000" dirty="0"/>
              <a:t>isten and Ask Questions </a:t>
            </a:r>
          </a:p>
          <a:p>
            <a:pPr>
              <a:spcBef>
                <a:spcPts val="1560"/>
              </a:spcBef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L</a:t>
            </a:r>
            <a:r>
              <a:rPr lang="en-US" sz="4000" dirty="0"/>
              <a:t>isten and E x p a n d</a:t>
            </a:r>
          </a:p>
          <a:p>
            <a:pPr>
              <a:spcBef>
                <a:spcPts val="1560"/>
              </a:spcBef>
            </a:pPr>
            <a:r>
              <a:rPr lang="en-US" sz="4000" b="1" dirty="0">
                <a:solidFill>
                  <a:schemeClr val="accent1"/>
                </a:solidFill>
              </a:rPr>
              <a:t>O</a:t>
            </a:r>
            <a:r>
              <a:rPr lang="en-US" sz="4000" dirty="0"/>
              <a:t>ffer New </a:t>
            </a:r>
            <a:r>
              <a:rPr lang="en-US" sz="4000" dirty="0" smtClean="0"/>
              <a:t>Words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14902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Macintosh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Say HELLO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2012-01-31T02:59:22Z</dcterms:created>
  <dcterms:modified xsi:type="dcterms:W3CDTF">2014-11-24T17:52:30Z</dcterms:modified>
</cp:coreProperties>
</file>