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4"/>
  </p:notes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106" autoAdjust="0"/>
  </p:normalViewPr>
  <p:slideViewPr>
    <p:cSldViewPr snapToGrid="0" snapToObjects="1">
      <p:cViewPr varScale="1">
        <p:scale>
          <a:sx n="64" d="100"/>
          <a:sy n="64" d="100"/>
        </p:scale>
        <p:origin x="-7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57714-9317-1A4C-87AF-47F947CFE084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DCDB1-1F52-3E45-97A6-17343BF5E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4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 Lead 4 Syllables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ideas: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 children’s interests; encouraging children to express ideas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mealtime, a teacher builds on a child’s interest in the word "cucaracha" (cockroach) and has children practice segmenting the word into syllables by counting with hand claps.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 seconds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Series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Interest-Based Learning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CDB1-1F52-3E45-97A6-17343BF5EF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Responsibility Numbers Chinese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ideas: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Providing children with real jobs; encouraging children to learn from each other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child leads the class in counting in Chinese. A teacher provides positive feedback.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Series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Interest-Based Learning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CDB1-1F52-3E45-97A6-17343BF5EF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80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llow Lead 4 Syllables_SUBS_6.23.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1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ponsibility Numbers Chinese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1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</TotalTime>
  <Words>121</Words>
  <Application>Microsoft Office PowerPoint</Application>
  <PresentationFormat>On-screen Show (4:3)</PresentationFormat>
  <Paragraphs>20</Paragraphs>
  <Slides>2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Black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Prakarn</dc:creator>
  <cp:lastModifiedBy>E. Wimmer</cp:lastModifiedBy>
  <cp:revision>5</cp:revision>
  <dcterms:created xsi:type="dcterms:W3CDTF">2014-05-30T21:11:25Z</dcterms:created>
  <dcterms:modified xsi:type="dcterms:W3CDTF">2014-08-13T21:21:05Z</dcterms:modified>
</cp:coreProperties>
</file>