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3"/>
  </p:notesMasterIdLst>
  <p:sldIdLst>
    <p:sldId id="314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DA5"/>
    <a:srgbClr val="65523E"/>
    <a:srgbClr val="6792DF"/>
    <a:srgbClr val="AC35A7"/>
    <a:srgbClr val="3F8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10" autoAdjust="0"/>
  </p:normalViewPr>
  <p:slideViewPr>
    <p:cSldViewPr snapToGrid="0" snapToObjects="1">
      <p:cViewPr>
        <p:scale>
          <a:sx n="85" d="100"/>
          <a:sy n="85" d="100"/>
        </p:scale>
        <p:origin x="-1068" y="-10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0607E-B157-7E4D-BDD4-B53465B6137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FEC2B-43A8-8D46-B020-250D5B2F2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2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pPr/>
              <a:t>8/15/2012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laydough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7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0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Powerpoint_template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2012-08-15T17:18:06Z</dcterms:created>
  <dcterms:modified xsi:type="dcterms:W3CDTF">2012-08-15T17:18:19Z</dcterms:modified>
</cp:coreProperties>
</file>