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1"/>
  </p:sldMasterIdLst>
  <p:notesMasterIdLst>
    <p:notesMasterId r:id="rId3"/>
  </p:notesMasterIdLst>
  <p:sldIdLst>
    <p:sldId id="314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6DA5"/>
    <a:srgbClr val="65523E"/>
    <a:srgbClr val="6792DF"/>
    <a:srgbClr val="AC35A7"/>
    <a:srgbClr val="3F8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310" autoAdjust="0"/>
  </p:normalViewPr>
  <p:slideViewPr>
    <p:cSldViewPr snapToGrid="0" snapToObjects="1">
      <p:cViewPr>
        <p:scale>
          <a:sx n="134" d="100"/>
          <a:sy n="134" d="100"/>
        </p:scale>
        <p:origin x="-1104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commentAuthors" Target="commentAuthors.xml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40607E-B157-7E4D-BDD4-B53465B61377}" type="datetimeFigureOut">
              <a:rPr lang="en-US" smtClean="0"/>
              <a:pPr/>
              <a:t>12/5/14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FEC2B-43A8-8D46-B020-250D5B2F23B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026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124201" y="2880313"/>
            <a:ext cx="5829994" cy="1030655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038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141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16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49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52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4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12/5/14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39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12/5/14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881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12/5/14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092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26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C453A-6B12-3E4E-8E5B-4BFBFD851DC7}" type="datetimeFigureOut">
              <a:rPr lang="en-US" smtClean="0"/>
              <a:pPr/>
              <a:t>12/5/14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6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1984" y="457200"/>
            <a:ext cx="847773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1983" y="1830387"/>
            <a:ext cx="847773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C453A-6B12-3E4E-8E5B-4BFBFD851DC7}" type="datetimeFigureOut">
              <a:rPr lang="en-US" smtClean="0"/>
              <a:pPr/>
              <a:t>12/5/14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53842-EB21-0F45-9793-2440898716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6041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Century Gothic"/>
          <a:ea typeface="+mj-ea"/>
          <a:cs typeface="Century Gothic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56879" y="4716966"/>
            <a:ext cx="2560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dirty="0" smtClean="0">
                <a:latin typeface="Century Gothic" panose="020B0502020202020204" pitchFamily="34" charset="0"/>
              </a:rPr>
              <a:t>VIDEO: Plastilina</a:t>
            </a:r>
            <a:endParaRPr lang="es-MX" sz="2400" dirty="0">
              <a:latin typeface="Century Gothic" panose="020B0502020202020204" pitchFamily="34" charset="0"/>
            </a:endParaRPr>
          </a:p>
        </p:txBody>
      </p:sp>
      <p:pic>
        <p:nvPicPr>
          <p:cNvPr id="3" name="Playdough-ESP_SUB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970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Powerpoint_template</Template>
  <TotalTime>0</TotalTime>
  <Words>3</Words>
  <Application>Microsoft Macintosh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Powerpoint_template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2012-08-15T17:18:06Z</dcterms:created>
  <dcterms:modified xsi:type="dcterms:W3CDTF">2014-12-05T19:44:02Z</dcterms:modified>
</cp:coreProperties>
</file>