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gie" initials="" lastIdx="1" clrIdx="0"/>
  <p:cmAuthor id="1" name="Kathryn Willette" initials="KW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24201" y="2880313"/>
            <a:ext cx="5829994" cy="10306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02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9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8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61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3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45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1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8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4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984" y="457200"/>
            <a:ext cx="84777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983" y="1830387"/>
            <a:ext cx="8477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BBC453A-6B12-3E4E-8E5B-4BFBFD851D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8/22/12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6753842-EB21-0F45-9793-2440898716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7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OSCAR </a:t>
            </a:r>
            <a:br>
              <a:rPr lang="en-US" b="1" dirty="0" smtClean="0"/>
            </a:br>
            <a:r>
              <a:rPr lang="en-US" b="1" dirty="0" smtClean="0"/>
              <a:t>WHAT DID YOU NOTICE?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Discussion Questions: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smtClean="0"/>
              <a:t>video, how did the teacher </a:t>
            </a:r>
            <a:r>
              <a:rPr lang="en-US" b="1" dirty="0" smtClean="0"/>
              <a:t>build on the child’s interest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did the child respond?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Can you recall </a:t>
            </a:r>
            <a:r>
              <a:rPr lang="en-US" dirty="0" smtClean="0"/>
              <a:t>examples </a:t>
            </a:r>
            <a:r>
              <a:rPr lang="en-US" dirty="0" smtClean="0"/>
              <a:t>of this from your </a:t>
            </a:r>
            <a:r>
              <a:rPr lang="en-US" dirty="0" smtClean="0"/>
              <a:t>own classroom </a:t>
            </a:r>
            <a:r>
              <a:rPr lang="en-US" dirty="0" smtClean="0"/>
              <a:t>experience?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ART TABLE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 DID YOU NOTICE?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Discussion Questions: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smtClean="0"/>
              <a:t>video, how did the teacher </a:t>
            </a:r>
            <a:r>
              <a:rPr lang="en-US" b="1" dirty="0" smtClean="0"/>
              <a:t>provide children with choices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did the child respond?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Can you recall </a:t>
            </a:r>
            <a:r>
              <a:rPr lang="en-US" dirty="0" smtClean="0"/>
              <a:t>examples </a:t>
            </a:r>
            <a:r>
              <a:rPr lang="en-US" dirty="0" smtClean="0"/>
              <a:t>of this from your </a:t>
            </a:r>
            <a:r>
              <a:rPr lang="en-US" dirty="0" smtClean="0"/>
              <a:t>own classroom </a:t>
            </a:r>
            <a:r>
              <a:rPr lang="en-US" dirty="0" smtClean="0"/>
              <a:t>experience?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4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CLIMBING AND </a:t>
            </a:r>
            <a:r>
              <a:rPr lang="en-US" b="1" smtClean="0"/>
              <a:t>LEMONADE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 DID YOU NOTICE?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Discussion Questions: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smtClean="0"/>
              <a:t>video, how did the teacher </a:t>
            </a:r>
            <a:r>
              <a:rPr lang="en-US" b="1" dirty="0" smtClean="0"/>
              <a:t>encourage the child to express her ideas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did the child respond?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Can you recall </a:t>
            </a:r>
            <a:r>
              <a:rPr lang="en-US" dirty="0" smtClean="0"/>
              <a:t>examples </a:t>
            </a:r>
            <a:r>
              <a:rPr lang="en-US" dirty="0" smtClean="0"/>
              <a:t>of this from your </a:t>
            </a:r>
            <a:r>
              <a:rPr lang="en-US" dirty="0" smtClean="0"/>
              <a:t>own classroom </a:t>
            </a:r>
            <a:r>
              <a:rPr lang="en-US" dirty="0" smtClean="0"/>
              <a:t>experience?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4841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112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Powerpoint_template</vt:lpstr>
      <vt:lpstr>OSCAR  WHAT DID YOU NOTICE?</vt:lpstr>
      <vt:lpstr>ART TABLE  WHAT DID YOU NOTICE?</vt:lpstr>
      <vt:lpstr>CLIMBING AND LEMONADE  WHAT DID YOU NOTICE?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OSCAR  WHAT DID YOU NOTICE?</dc:title>
  <dc:creator>D. Cameron</dc:creator>
  <cp:lastModifiedBy>sue cook</cp:lastModifiedBy>
  <cp:revision>6</cp:revision>
  <dcterms:created xsi:type="dcterms:W3CDTF">2012-08-20T21:14:20Z</dcterms:created>
  <dcterms:modified xsi:type="dcterms:W3CDTF">2012-08-22T18:20:06Z</dcterms:modified>
</cp:coreProperties>
</file>