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gie" initials="" lastIdx="1" clrIdx="0"/>
  <p:cmAuthor id="1" name="Kathryn Willette" initials="KW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0" d="100"/>
          <a:sy n="190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1" y="2880313"/>
            <a:ext cx="5829994" cy="1030655"/>
          </a:xfrm>
        </p:spPr>
        <p:txBody>
          <a:bodyPr rtlCol="0">
            <a:normAutofit/>
          </a:bodyPr>
          <a:lstStyle>
            <a:lvl1pPr algn="l" rtl="0"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e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1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3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1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8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4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4" y="457200"/>
            <a:ext cx="8477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830387"/>
            <a:ext cx="8477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8/22/12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7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" i="1" dirty="0"/>
              <a:t>OSCAR </a:t>
            </a:r>
            <a:r>
              <a:rPr lang="en" dirty="0" smtClean="0"/>
              <a:t>¿</a:t>
            </a:r>
            <a:r>
              <a:rPr lang="en" dirty="0"/>
              <a:t>QUÉ NOTARON?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202417" cy="452596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" dirty="0"/>
              <a:t>Preguntas de análisis</a:t>
            </a:r>
            <a:r>
              <a:rPr lang="es" dirty="0" smtClean="0"/>
              <a:t>:</a:t>
            </a:r>
            <a:endParaRPr lang="en-US" sz="28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En el video, ¿cómo </a:t>
            </a:r>
            <a:r>
              <a:rPr lang="es" b="1" dirty="0" smtClean="0"/>
              <a:t>aprovechó y </a:t>
            </a:r>
            <a:r>
              <a:rPr lang="es-MX" b="1" dirty="0" smtClean="0"/>
              <a:t>desarrolló </a:t>
            </a:r>
            <a:r>
              <a:rPr lang="es" b="1" dirty="0" smtClean="0"/>
              <a:t>la maestra </a:t>
            </a:r>
            <a:r>
              <a:rPr lang="es" b="1" dirty="0"/>
              <a:t>el interés del niño</a:t>
            </a:r>
            <a:r>
              <a:rPr lang="es" dirty="0" smtClean="0"/>
              <a:t>?</a:t>
            </a:r>
            <a:endParaRPr lang="en-US" sz="26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¿Cómo respondió el niño? </a:t>
            </a:r>
            <a:endParaRPr lang="en-US" sz="2600" dirty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sz="2500" dirty="0"/>
              <a:t>¿</a:t>
            </a:r>
            <a:r>
              <a:rPr lang="es" sz="2500" dirty="0" smtClean="0"/>
              <a:t>Puede </a:t>
            </a:r>
            <a:r>
              <a:rPr lang="es" sz="2500" dirty="0"/>
              <a:t>recordar ejemplos de esto provenientes de su propia experiencia en el salón de clases?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284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" i="1" dirty="0"/>
              <a:t>MESA DE ARTE </a:t>
            </a:r>
            <a:r>
              <a:rPr lang="en" dirty="0" smtClean="0"/>
              <a:t>¿</a:t>
            </a:r>
            <a:r>
              <a:rPr lang="en" dirty="0"/>
              <a:t>QUÉ NOTARON?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52596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" dirty="0"/>
              <a:t>Preguntas de análisis</a:t>
            </a:r>
            <a:r>
              <a:rPr lang="es" dirty="0" smtClean="0"/>
              <a:t>:</a:t>
            </a:r>
            <a:endParaRPr lang="en-US" sz="28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En el video, ¿cómo </a:t>
            </a:r>
            <a:r>
              <a:rPr lang="es" b="1" dirty="0"/>
              <a:t>ofreció </a:t>
            </a:r>
            <a:r>
              <a:rPr lang="es" b="1" dirty="0" smtClean="0"/>
              <a:t>la maestra </a:t>
            </a:r>
            <a:r>
              <a:rPr lang="es" b="1" dirty="0"/>
              <a:t>opciones a los niños</a:t>
            </a:r>
            <a:r>
              <a:rPr lang="es" dirty="0" smtClean="0"/>
              <a:t>?</a:t>
            </a:r>
            <a:endParaRPr lang="en-US" sz="26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¿Cómo respondió el niño? </a:t>
            </a:r>
            <a:endParaRPr lang="en-US" sz="2600" dirty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sz="2500" dirty="0"/>
              <a:t>¿</a:t>
            </a:r>
            <a:r>
              <a:rPr lang="es" sz="2500" dirty="0" smtClean="0"/>
              <a:t>Puede </a:t>
            </a:r>
            <a:r>
              <a:rPr lang="es" sz="2500" dirty="0"/>
              <a:t>recordar ejemplos de esto provenientes de su propia experiencia en el salón de clases?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4324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n" i="1" dirty="0"/>
              <a:t>TREPAR Y LIMONADA </a:t>
            </a:r>
            <a:r>
              <a:rPr lang="en" dirty="0" smtClean="0"/>
              <a:t>¿</a:t>
            </a:r>
            <a:r>
              <a:rPr lang="en" dirty="0"/>
              <a:t>QUÉ NOTARON?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25" y="1905000"/>
            <a:ext cx="8278617" cy="452596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" dirty="0"/>
              <a:t>Preguntas de análisis</a:t>
            </a:r>
            <a:r>
              <a:rPr lang="es" dirty="0" smtClean="0"/>
              <a:t>:</a:t>
            </a:r>
            <a:endParaRPr lang="en-US" sz="28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En el video, ¿cómo </a:t>
            </a:r>
            <a:r>
              <a:rPr lang="es" b="1" dirty="0"/>
              <a:t>alentó </a:t>
            </a:r>
            <a:r>
              <a:rPr lang="es" b="1" dirty="0" smtClean="0"/>
              <a:t>la maestra a la niña </a:t>
            </a:r>
            <a:r>
              <a:rPr lang="es" b="1" dirty="0"/>
              <a:t>para que expresara sus ideas</a:t>
            </a:r>
            <a:r>
              <a:rPr lang="es" dirty="0" smtClean="0"/>
              <a:t>?</a:t>
            </a:r>
            <a:endParaRPr lang="en-US" sz="2600" dirty="0" smtClean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dirty="0"/>
              <a:t>¿Cómo respondió </a:t>
            </a:r>
            <a:r>
              <a:rPr lang="es" dirty="0" smtClean="0"/>
              <a:t>la niña? </a:t>
            </a:r>
            <a:endParaRPr lang="en-US" sz="2600" dirty="0"/>
          </a:p>
          <a:p>
            <a:pPr marL="274320" lvl="1" indent="-274320" rtl="0">
              <a:spcBef>
                <a:spcPts val="1272"/>
              </a:spcBef>
              <a:buFont typeface="Arial"/>
              <a:buChar char="•"/>
            </a:pPr>
            <a:r>
              <a:rPr lang="es" sz="2500" dirty="0"/>
              <a:t>¿</a:t>
            </a:r>
            <a:r>
              <a:rPr lang="es" sz="2500" dirty="0" smtClean="0"/>
              <a:t>Puede </a:t>
            </a:r>
            <a:r>
              <a:rPr lang="es" sz="2500" dirty="0"/>
              <a:t>recordar ejemplos de esto provenientes de su propia experiencia en el salón de clases?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8594841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148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Powerpoint_template</vt:lpstr>
      <vt:lpstr>OSCAR ¿QUÉ NOTARON?</vt:lpstr>
      <vt:lpstr>MESA DE ARTE ¿QUÉ NOTARON?</vt:lpstr>
      <vt:lpstr>TREPAR Y LIMONADA ¿QUÉ NOTARON?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  WHAT DID YOU NOTICE?</dc:title>
  <dc:creator>D. Cameron</dc:creator>
  <cp:lastModifiedBy>Jody Marx</cp:lastModifiedBy>
  <cp:revision>14</cp:revision>
  <dcterms:created xsi:type="dcterms:W3CDTF">2012-08-20T21:14:20Z</dcterms:created>
  <dcterms:modified xsi:type="dcterms:W3CDTF">2014-11-26T18:49:09Z</dcterms:modified>
</cp:coreProperties>
</file>