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289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E3283F1-5ECC-BC4E-B2E9-A19866F1C9A2}">
          <p14:sldIdLst>
            <p14:sldId id="28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Vick" initials="JV" lastIdx="4" clrIdx="0"/>
  <p:cmAuthor id="1" name="mek6d" initials="m" lastIdx="12" clrIdx="1"/>
  <p:cmAuthor id="2" name="bkh3d" initials="b" lastIdx="1" clrIdx="2"/>
  <p:cmAuthor id="3" name="Bettina Viteri" initials="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900"/>
    <a:srgbClr val="2D8945"/>
    <a:srgbClr val="6B5133"/>
    <a:srgbClr val="D397CF"/>
    <a:srgbClr val="BA0AA1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7050" autoAdjust="0"/>
  </p:normalViewPr>
  <p:slideViewPr>
    <p:cSldViewPr snapToGrid="0" snapToObjects="1">
      <p:cViewPr>
        <p:scale>
          <a:sx n="66" d="100"/>
          <a:sy n="66" d="100"/>
        </p:scale>
        <p:origin x="-1494" y="-10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48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5610-EFAD-EC48-9E59-3477A1F005C1}" type="datetimeFigureOut">
              <a:rPr lang="en-US" smtClean="0"/>
              <a:pPr/>
              <a:t>8/30/2012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0631D-B814-7F44-B836-1AE29DBFB3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4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E84E2-8C02-421D-B747-E2B4E37B08BA}" type="datetimeFigureOut">
              <a:rPr lang="en-US" smtClean="0"/>
              <a:pPr/>
              <a:t>8/30/2012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77787-A0B5-4DB7-B777-E72895F66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9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722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 defTabSz="457200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 defTabSz="457200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2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3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1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4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1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997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8041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668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27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rror Play DRAFT 2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3569</TotalTime>
  <Words>1</Words>
  <Application>Microsoft Office PowerPoint</Application>
  <PresentationFormat>On-screen Show (4:3)</PresentationFormat>
  <Paragraphs>1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Powerpoint_template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268</cp:revision>
  <cp:lastPrinted>2011-07-25T19:22:59Z</cp:lastPrinted>
  <dcterms:created xsi:type="dcterms:W3CDTF">2011-03-22T22:20:26Z</dcterms:created>
  <dcterms:modified xsi:type="dcterms:W3CDTF">2012-08-30T21:10:40Z</dcterms:modified>
</cp:coreProperties>
</file>