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"/>
  </p:handout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unting-Syllable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39" y="326169"/>
            <a:ext cx="9097287" cy="6064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0474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The Center for Advanced Study of Teaching and Learning (CASTL)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4348</TotalTime>
  <Words>14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NCQTL</cp:lastModifiedBy>
  <cp:revision>25</cp:revision>
  <dcterms:created xsi:type="dcterms:W3CDTF">2011-10-14T22:50:22Z</dcterms:created>
  <dcterms:modified xsi:type="dcterms:W3CDTF">2012-09-19T15:36:02Z</dcterms:modified>
</cp:coreProperties>
</file>