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9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0" y="652736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Singing-Bumblebe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" y="27432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4349</TotalTime>
  <Words>14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28</cp:revision>
  <dcterms:created xsi:type="dcterms:W3CDTF">2011-10-14T22:50:22Z</dcterms:created>
  <dcterms:modified xsi:type="dcterms:W3CDTF">2012-09-25T23:04:09Z</dcterms:modified>
</cp:coreProperties>
</file>