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9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-17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handoutMaster" Target="handoutMasters/handout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8E08A-FF39-4C4F-8625-C05A5B39FDB2}" type="datetimeFigureOut">
              <a:rPr lang="en-US" smtClean="0"/>
              <a:t>1/21/14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CF638-6B5E-2B47-92FC-9FC33315E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17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35789-169C-479F-AD04-D10C9462A1C8}" type="datetimeFigureOut">
              <a:rPr lang="en-US" smtClean="0"/>
              <a:t>1/21/14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9E4D5-C101-4D0C-8C60-8FE23C5E0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41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VIDEO: </a:t>
            </a:r>
            <a:r>
              <a:rPr lang="es-MX" smtClean="0"/>
              <a:t>Canción</a:t>
            </a:r>
            <a:r>
              <a:rPr lang="es-MX" baseline="0" smtClean="0"/>
              <a:t> </a:t>
            </a:r>
            <a:r>
              <a:rPr lang="es-MX" baseline="0" dirty="0" smtClean="0"/>
              <a:t>del abejorro </a:t>
            </a:r>
          </a:p>
          <a:p>
            <a:endParaRPr lang="es-MX" baseline="0" dirty="0" smtClean="0"/>
          </a:p>
          <a:p>
            <a:r>
              <a:rPr lang="es-MX" baseline="0" dirty="0" smtClean="0"/>
              <a:t>Fuente: The Center </a:t>
            </a:r>
            <a:r>
              <a:rPr lang="es-MX" baseline="0" dirty="0" err="1" smtClean="0"/>
              <a:t>for</a:t>
            </a:r>
            <a:r>
              <a:rPr lang="es-MX" baseline="0" dirty="0" smtClean="0"/>
              <a:t> </a:t>
            </a:r>
            <a:r>
              <a:rPr lang="es-MX" baseline="0" dirty="0" err="1" smtClean="0"/>
              <a:t>Advanced</a:t>
            </a:r>
            <a:r>
              <a:rPr lang="es-MX" baseline="0" dirty="0" smtClean="0"/>
              <a:t> </a:t>
            </a:r>
            <a:r>
              <a:rPr lang="es-MX" baseline="0" dirty="0" err="1" smtClean="0"/>
              <a:t>Study</a:t>
            </a:r>
            <a:r>
              <a:rPr lang="es-MX" baseline="0" dirty="0" smtClean="0"/>
              <a:t> of </a:t>
            </a:r>
            <a:r>
              <a:rPr lang="es-MX" baseline="0" dirty="0" err="1" smtClean="0"/>
              <a:t>Teaching</a:t>
            </a:r>
            <a:r>
              <a:rPr lang="es-MX" baseline="0" dirty="0" smtClean="0"/>
              <a:t> and </a:t>
            </a:r>
            <a:r>
              <a:rPr lang="es-MX" baseline="0" dirty="0" err="1" smtClean="0"/>
              <a:t>Learning</a:t>
            </a:r>
            <a:r>
              <a:rPr lang="es-MX" baseline="0" dirty="0" smtClean="0"/>
              <a:t> (</a:t>
            </a:r>
            <a:r>
              <a:rPr lang="es-MX" baseline="0" dirty="0" err="1" smtClean="0"/>
              <a:t>CASTL</a:t>
            </a:r>
            <a:r>
              <a:rPr lang="es-MX" baseline="0" dirty="0" smtClean="0"/>
              <a:t>) [El centro para el estudio avanzado de la enseñanza y el aprendizaje]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9E4D5-C101-4D0C-8C60-8FE23C5E0A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80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1/21/14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For more Information, contact us at: </a:t>
            </a:r>
            <a:r>
              <a:rPr lang="en-US" sz="1400" b="1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NCQTL@UW.EDU </a:t>
            </a: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or 877-731-0764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</a:b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 marL="0">
              <a:spcBef>
                <a:spcPts val="600"/>
              </a:spcBef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1/21/14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1/21/14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1/21/14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/>
              <a:t>1/21/14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4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/>
          <p:nvPr/>
        </p:nvSpPr>
        <p:spPr>
          <a:xfrm>
            <a:off x="0" y="6527363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Source: The Center for Advanced Study of Teaching and Learning (CASTL)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2" name="Singing Bumblebee SUBS ES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252" y="-1"/>
            <a:ext cx="8703152" cy="652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87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4357</TotalTime>
  <Words>48</Words>
  <Application>Microsoft Macintosh PowerPoint</Application>
  <PresentationFormat>On-screen Show (4:3)</PresentationFormat>
  <Paragraphs>5</Paragraphs>
  <Slides>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Prakarn</cp:lastModifiedBy>
  <cp:revision>32</cp:revision>
  <dcterms:created xsi:type="dcterms:W3CDTF">2011-10-14T22:50:22Z</dcterms:created>
  <dcterms:modified xsi:type="dcterms:W3CDTF">2014-01-22T00:33:59Z</dcterms:modified>
</cp:coreProperties>
</file>