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984" y="-18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9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6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1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2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81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5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8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7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0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6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C65C8-1FFF-4A59-882F-011E26BBE136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3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6019800"/>
            <a:ext cx="6021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Planificando para la instrucción</a:t>
            </a:r>
            <a:endParaRPr lang="es-MX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lanning for Instruction_ESP_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75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val="132265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6019800"/>
            <a:ext cx="6926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El círculo de la enseñanza para Emilia</a:t>
            </a:r>
            <a:endParaRPr lang="es-MX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Emilia's Teaching Loop-Draft 2_ESP_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val="315091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</Words>
  <Application>Microsoft Macintosh PowerPoint</Application>
  <PresentationFormat>On-screen Show (4:3)</PresentationFormat>
  <Paragraphs>2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Optional Slides:</dc:title>
  <dc:creator>K. Ainslie</dc:creator>
  <cp:lastModifiedBy>Microsoft Office User</cp:lastModifiedBy>
  <cp:revision>9</cp:revision>
  <dcterms:created xsi:type="dcterms:W3CDTF">2014-06-10T01:22:12Z</dcterms:created>
  <dcterms:modified xsi:type="dcterms:W3CDTF">2015-06-08T18:59:36Z</dcterms:modified>
</cp:coreProperties>
</file>