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jpg" ContentType="image/jpeg"/>
  <Default Extension="jpe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andi J Rohde" initials="R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65" d="100"/>
          <a:sy n="165" d="100"/>
        </p:scale>
        <p:origin x="-856" y="-5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commentAuthors" Target="commentAuthors.xml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1E74CC-E5BC-8D4C-A8A3-A70C77289ACA}" type="datetimeFigureOut">
              <a:rPr lang="en-US" smtClean="0"/>
              <a:t>1/17/14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4E9F20-0C7B-FE4B-8BF3-ACDCCF095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37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498FF-BEBC-44E1-82B9-562B0735753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848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1/17/14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38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1/17/14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41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1/17/14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16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1/17/14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1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1/17/14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49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1/17/14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52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1/17/14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95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1/17/14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39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1/17/14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81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1/17/14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92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1/17/14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26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1/17/14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9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C453A-6B12-3E4E-8E5B-4BFBFD851DC7}" type="datetimeFigureOut">
              <a:rPr lang="en-US" smtClean="0"/>
              <a:t>1/17/14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0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4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ew and Share SUBS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" y="0"/>
            <a:ext cx="9143200" cy="6858000"/>
          </a:xfrm>
        </p:spPr>
      </p:pic>
    </p:spTree>
    <p:extLst>
      <p:ext uri="{BB962C8B-B14F-4D97-AF65-F5344CB8AC3E}">
        <p14:creationId xmlns:p14="http://schemas.microsoft.com/office/powerpoint/2010/main" val="1655500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35</TotalTime>
  <Words>1</Words>
  <Application>Microsoft Macintosh PowerPoint</Application>
  <PresentationFormat>On-screen Show (4:3)</PresentationFormat>
  <Paragraphs>1</Paragraphs>
  <Slides>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Default Theme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View and Share Activity </dc:title>
  <dc:creator>Jody Marx</dc:creator>
  <cp:lastModifiedBy>Jody Marx</cp:lastModifiedBy>
  <cp:revision>8</cp:revision>
  <dcterms:created xsi:type="dcterms:W3CDTF">2013-09-20T23:21:02Z</dcterms:created>
  <dcterms:modified xsi:type="dcterms:W3CDTF">2014-01-17T20:14:29Z</dcterms:modified>
</cp:coreProperties>
</file>