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J Rohde" initials="R" lastIdx="3" clrIdx="0"/>
  <p:cmAuthor id="1" name="Sue Cook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3496" y="-2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54E2-A1EC-7847-B03D-8502DBEC7C28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A79FF-2AA8-BD46-A518-04ED0BA27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98FF-BEBC-44E1-82B9-562B073575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98FF-BEBC-44E1-82B9-562B073575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98FF-BEBC-44E1-82B9-562B073575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t using tongs 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5" b="7083"/>
          <a:stretch/>
        </p:blipFill>
        <p:spPr>
          <a:xfrm>
            <a:off x="4617158" y="1865416"/>
            <a:ext cx="4055305" cy="4561725"/>
          </a:xfrm>
          <a:prstGeom prst="rect">
            <a:avLst/>
          </a:prstGeom>
        </p:spPr>
      </p:pic>
      <p:pic>
        <p:nvPicPr>
          <p:cNvPr id="7" name="Content Placeholder 6" descr="Watermelon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" r="39579"/>
          <a:stretch/>
        </p:blipFill>
        <p:spPr>
          <a:xfrm>
            <a:off x="454949" y="1865417"/>
            <a:ext cx="4018716" cy="4560182"/>
          </a:xfrm>
        </p:spPr>
      </p:pic>
      <p:sp>
        <p:nvSpPr>
          <p:cNvPr id="8" name="TextBox 7"/>
          <p:cNvSpPr txBox="1"/>
          <p:nvPr/>
        </p:nvSpPr>
        <p:spPr>
          <a:xfrm>
            <a:off x="454949" y="5579448"/>
            <a:ext cx="20574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IDENTIFY…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INTEGRATE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/>
          <a:lstStyle/>
          <a:p>
            <a:r>
              <a:rPr lang="en-US" dirty="0" smtClean="0"/>
              <a:t>watermelon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6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dale_Ernestine_P1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52" b="1183"/>
          <a:stretch/>
        </p:blipFill>
        <p:spPr>
          <a:xfrm>
            <a:off x="455676" y="1875804"/>
            <a:ext cx="4032711" cy="4558863"/>
          </a:xfrm>
          <a:prstGeom prst="rect">
            <a:avLst/>
          </a:prstGeom>
        </p:spPr>
      </p:pic>
      <p:pic>
        <p:nvPicPr>
          <p:cNvPr id="5" name="Picture 4" descr="Pagedale_Ernestine_P08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9" r="27408"/>
          <a:stretch/>
        </p:blipFill>
        <p:spPr>
          <a:xfrm>
            <a:off x="4646676" y="1875804"/>
            <a:ext cx="4032711" cy="455886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/>
          <a:lstStyle/>
          <a:p>
            <a:r>
              <a:rPr lang="en-US" dirty="0" smtClean="0"/>
              <a:t>bubbles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949" y="5579448"/>
            <a:ext cx="20574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IDENTIFY…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INTEGRATE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879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dge on tricycle 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68" r="18655"/>
          <a:stretch/>
        </p:blipFill>
        <p:spPr>
          <a:xfrm>
            <a:off x="455624" y="1867837"/>
            <a:ext cx="4013376" cy="4559947"/>
          </a:xfrm>
        </p:spPr>
      </p:pic>
      <p:pic>
        <p:nvPicPr>
          <p:cNvPr id="5" name="Picture 4" descr="Children_riding_tricycles_in_a_row_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26" t="1" r="21198" b="1"/>
          <a:stretch/>
        </p:blipFill>
        <p:spPr>
          <a:xfrm>
            <a:off x="4653189" y="1867836"/>
            <a:ext cx="4013376" cy="45599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</p:spPr>
        <p:txBody>
          <a:bodyPr/>
          <a:lstStyle/>
          <a:p>
            <a:r>
              <a:rPr lang="en-US" dirty="0" smtClean="0"/>
              <a:t>Bike riding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949" y="5579448"/>
            <a:ext cx="2057400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entury Gothic"/>
                <a:cs typeface="Century Gothic"/>
              </a:rPr>
              <a:t>IDENTIFY…</a:t>
            </a: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3628" y="5573502"/>
            <a:ext cx="201883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INTEGRATE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020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</TotalTime>
  <Words>16</Words>
  <Application>Microsoft Macintosh PowerPoint</Application>
  <PresentationFormat>On-screen Show (4:3)</PresentationFormat>
  <Paragraphs>12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Theme</vt:lpstr>
      <vt:lpstr>watermelon</vt:lpstr>
      <vt:lpstr>bubbles</vt:lpstr>
      <vt:lpstr>Bike riding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watermelon</dc:title>
  <dc:creator>Prakarn</dc:creator>
  <cp:lastModifiedBy>Jody Marx</cp:lastModifiedBy>
  <cp:revision>9</cp:revision>
  <dcterms:created xsi:type="dcterms:W3CDTF">2013-08-23T19:58:14Z</dcterms:created>
  <dcterms:modified xsi:type="dcterms:W3CDTF">2013-10-17T18:32:56Z</dcterms:modified>
</cp:coreProperties>
</file>