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J Rohde" initials="R" lastIdx="3" clrIdx="0"/>
  <p:cmAuthor id="1" name="Sue Cook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744" y="-2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10/17/13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t using tongs 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5" b="7083"/>
          <a:stretch/>
        </p:blipFill>
        <p:spPr>
          <a:xfrm>
            <a:off x="4617158" y="1865416"/>
            <a:ext cx="4055305" cy="4561725"/>
          </a:xfrm>
          <a:prstGeom prst="rect">
            <a:avLst/>
          </a:prstGeom>
        </p:spPr>
      </p:pic>
      <p:pic>
        <p:nvPicPr>
          <p:cNvPr id="7" name="Content Placeholder 6" descr="Watermelon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" r="39579"/>
          <a:stretch/>
        </p:blipFill>
        <p:spPr>
          <a:xfrm>
            <a:off x="454949" y="1865417"/>
            <a:ext cx="4018716" cy="4560182"/>
          </a:xfrm>
        </p:spPr>
      </p:pic>
      <p:sp>
        <p:nvSpPr>
          <p:cNvPr id="8" name="TextBox 7"/>
          <p:cNvSpPr txBox="1"/>
          <p:nvPr/>
        </p:nvSpPr>
        <p:spPr>
          <a:xfrm>
            <a:off x="454948" y="5579448"/>
            <a:ext cx="2617436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" sz="2800" dirty="0">
                <a:solidFill>
                  <a:schemeClr val="bg1"/>
                </a:solidFill>
                <a:latin typeface="Century Gothic"/>
                <a:cs typeface="Century Gothic"/>
              </a:rPr>
              <a:t>IDENTIFICAR…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es" sz="2800" dirty="0">
                <a:solidFill>
                  <a:srgbClr val="FFFFFF"/>
                </a:solidFill>
                <a:latin typeface="Century Gothic"/>
                <a:cs typeface="Century Gothic"/>
              </a:rPr>
              <a:t>INTEGRAR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 rtlCol="0"/>
          <a:lstStyle/>
          <a:p>
            <a:pPr rtl="0"/>
            <a:r>
              <a:rPr lang="es" dirty="0" smtClean="0"/>
              <a:t>LA sandía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dale_Ernestine_P1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52" b="1183"/>
          <a:stretch/>
        </p:blipFill>
        <p:spPr>
          <a:xfrm>
            <a:off x="455676" y="1875804"/>
            <a:ext cx="4032711" cy="4558863"/>
          </a:xfrm>
          <a:prstGeom prst="rect">
            <a:avLst/>
          </a:prstGeom>
        </p:spPr>
      </p:pic>
      <p:pic>
        <p:nvPicPr>
          <p:cNvPr id="5" name="Picture 4" descr="Pagedale_Ernestine_P08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9" r="27408"/>
          <a:stretch/>
        </p:blipFill>
        <p:spPr>
          <a:xfrm>
            <a:off x="4646676" y="1875804"/>
            <a:ext cx="4032711" cy="455886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 rtlCol="0"/>
          <a:lstStyle/>
          <a:p>
            <a:r>
              <a:rPr lang="es" dirty="0" smtClean="0"/>
              <a:t>LAS BURBUJAS/</a:t>
            </a:r>
            <a:r>
              <a:rPr lang="en-US" dirty="0"/>
              <a:t>P</a:t>
            </a:r>
            <a:r>
              <a:rPr lang="es" dirty="0"/>
              <a:t>ompas</a:t>
            </a:r>
            <a:r>
              <a:rPr lang="es" dirty="0" smtClean="0"/>
              <a:t> </a:t>
            </a:r>
            <a:r>
              <a:rPr lang="es" dirty="0"/>
              <a:t>de jabón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948" y="5579448"/>
            <a:ext cx="2600671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" sz="2800" dirty="0">
                <a:solidFill>
                  <a:schemeClr val="bg1"/>
                </a:solidFill>
                <a:latin typeface="Century Gothic"/>
                <a:cs typeface="Century Gothic"/>
              </a:rPr>
              <a:t>IDENTIFICAR…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es" sz="2800">
                <a:solidFill>
                  <a:srgbClr val="FFFFFF"/>
                </a:solidFill>
                <a:latin typeface="Century Gothic"/>
                <a:cs typeface="Century Gothic"/>
              </a:rPr>
              <a:t>INTEGRAR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7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ge on tricycle 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68" r="18655"/>
          <a:stretch/>
        </p:blipFill>
        <p:spPr>
          <a:xfrm>
            <a:off x="455624" y="1867837"/>
            <a:ext cx="4013376" cy="4559947"/>
          </a:xfrm>
        </p:spPr>
      </p:pic>
      <p:pic>
        <p:nvPicPr>
          <p:cNvPr id="5" name="Picture 4" descr="Children_riding_tricycles_in_a_row_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26" t="1" r="21198" b="1"/>
          <a:stretch/>
        </p:blipFill>
        <p:spPr>
          <a:xfrm>
            <a:off x="4653189" y="1867836"/>
            <a:ext cx="4013376" cy="45599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 rtlCol="0"/>
          <a:lstStyle/>
          <a:p>
            <a:pPr rtl="0"/>
            <a:r>
              <a:rPr lang="es"/>
              <a:t>Andar en bicicleta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948" y="5579448"/>
            <a:ext cx="2593051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" sz="2800" dirty="0">
                <a:solidFill>
                  <a:schemeClr val="bg1"/>
                </a:solidFill>
                <a:latin typeface="Century Gothic"/>
                <a:cs typeface="Century Gothic"/>
              </a:rPr>
              <a:t>IDENTIFICAR…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es" sz="2800">
                <a:solidFill>
                  <a:srgbClr val="FFFFFF"/>
                </a:solidFill>
                <a:latin typeface="Century Gothic"/>
                <a:cs typeface="Century Gothic"/>
              </a:rPr>
              <a:t>INTEGRAR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020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</TotalTime>
  <Words>22</Words>
  <Application>Microsoft Macintosh PowerPoint</Application>
  <PresentationFormat>On-screen Show (4:3)</PresentationFormat>
  <Paragraphs>12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Theme</vt:lpstr>
      <vt:lpstr>LA sandía</vt:lpstr>
      <vt:lpstr>LAS BURBUJAS/Pompas de jabón</vt:lpstr>
      <vt:lpstr>Andar en bicicleta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watermelon</dc:title>
  <dc:creator>Prakarn</dc:creator>
  <cp:lastModifiedBy>Microsoft Office User</cp:lastModifiedBy>
  <cp:revision>12</cp:revision>
  <dcterms:created xsi:type="dcterms:W3CDTF">2013-08-23T19:58:14Z</dcterms:created>
  <dcterms:modified xsi:type="dcterms:W3CDTF">2015-05-04T21:48:23Z</dcterms:modified>
</cp:coreProperties>
</file>