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328" r:id="rId2"/>
    <p:sldId id="346" r:id="rId3"/>
    <p:sldId id="305" r:id="rId4"/>
    <p:sldId id="259" r:id="rId5"/>
    <p:sldId id="276" r:id="rId6"/>
    <p:sldId id="339" r:id="rId7"/>
    <p:sldId id="329" r:id="rId8"/>
    <p:sldId id="319" r:id="rId9"/>
    <p:sldId id="345" r:id="rId10"/>
    <p:sldId id="310" r:id="rId11"/>
    <p:sldId id="311" r:id="rId12"/>
    <p:sldId id="309" r:id="rId13"/>
    <p:sldId id="340" r:id="rId14"/>
    <p:sldId id="341" r:id="rId15"/>
    <p:sldId id="308" r:id="rId16"/>
    <p:sldId id="343" r:id="rId17"/>
    <p:sldId id="336" r:id="rId18"/>
    <p:sldId id="337" r:id="rId19"/>
    <p:sldId id="332" r:id="rId20"/>
    <p:sldId id="31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e Cook" initials="" lastIdx="18" clrIdx="0"/>
  <p:cmAuthor id="1" name="Tamarack O'Donnell" initials="" lastIdx="19" clrIdx="1"/>
  <p:cmAuthor id="2" name="Prakarn" initials="MOU" lastIdx="1" clrIdx="2"/>
  <p:cmAuthor id="3" name="Randi J Rohde" initials="R" lastIdx="23" clrIdx="3"/>
  <p:cmAuthor id="4" name="Jody Marx" initials="" lastIdx="2" clrIdx="4"/>
  <p:cmAuthor id="5" name="Angela Notari Syverson" initials="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AAEA7"/>
    <a:srgbClr val="56A59E"/>
    <a:srgbClr val="48C4B7"/>
    <a:srgbClr val="E15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 autoAdjust="0"/>
    <p:restoredTop sz="88994" autoAdjust="0"/>
  </p:normalViewPr>
  <p:slideViewPr>
    <p:cSldViewPr snapToGrid="0">
      <p:cViewPr>
        <p:scale>
          <a:sx n="94" d="100"/>
          <a:sy n="94" d="100"/>
        </p:scale>
        <p:origin x="-1520" y="-1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7/15/14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3AF3-A81D-4022-B375-A2AAF77897F1}" type="datetimeFigureOut">
              <a:rPr lang="en-US" smtClean="0"/>
              <a:t>7/15/14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498FF-BEBC-44E1-82B9-562B07357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88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97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59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6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80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24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1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10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096116" y="2725230"/>
            <a:ext cx="5885327" cy="1453543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8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06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37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280742" y="6214984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SPRING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66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280742" y="6214984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WINTER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2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67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1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5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05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3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19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579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87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27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0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Curriculum modifications: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>ADULT SUPPORT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WINTER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9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rens_Place_Daphne_P0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69" y="1935959"/>
            <a:ext cx="4733522" cy="3795073"/>
          </a:xfrm>
          <a:prstGeom prst="rect">
            <a:avLst/>
          </a:prstGeom>
        </p:spPr>
      </p:pic>
      <p:pic>
        <p:nvPicPr>
          <p:cNvPr id="3" name="Picture 2" descr="Childrens_Place_Stephanie_P082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760" y="1944839"/>
            <a:ext cx="3308705" cy="4442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in the child’s play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386" y="5861961"/>
            <a:ext cx="4745703" cy="558671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585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praise AND encouragement</a:t>
            </a:r>
            <a:endParaRPr lang="en-US" dirty="0"/>
          </a:p>
        </p:txBody>
      </p:sp>
      <p:pic>
        <p:nvPicPr>
          <p:cNvPr id="6" name="Picture 5" descr="Gaby_while_Alaina_writes_letters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04" y="1964268"/>
            <a:ext cx="3150014" cy="44232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 descr="Clarke_County_School_District_Shelby_P06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023" y="1964266"/>
            <a:ext cx="2803755" cy="44263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flipH="1">
            <a:off x="6896098" y="1949074"/>
            <a:ext cx="1638301" cy="4441225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611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a model</a:t>
            </a:r>
            <a:endParaRPr lang="en-US" dirty="0"/>
          </a:p>
        </p:txBody>
      </p:sp>
      <p:pic>
        <p:nvPicPr>
          <p:cNvPr id="4" name="Picture 3" descr="Family_Services_Grant_County_Rachel_P0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048" y="1947333"/>
            <a:ext cx="3039667" cy="44323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Teacher_Laurie_and_Andy_breathing_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03" y="1955800"/>
            <a:ext cx="4848636" cy="44083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272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9940" y="605118"/>
            <a:ext cx="776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Video</a:t>
            </a:r>
            <a:r>
              <a:rPr lang="fr-FR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: </a:t>
            </a:r>
            <a:r>
              <a:rPr lang="fr-FR" sz="3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Supporting</a:t>
            </a:r>
            <a:r>
              <a:rPr lang="fr-FR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Sonia’s</a:t>
            </a:r>
            <a:r>
              <a:rPr lang="fr-FR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 Play</a:t>
            </a:r>
            <a:endParaRPr lang="en-US" sz="3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Curriculum Modifications-Adult Support/Video/</a:t>
            </a:r>
            <a:r>
              <a:rPr lang="en-US" dirty="0">
                <a:solidFill>
                  <a:schemeClr val="bg1"/>
                </a:solidFill>
              </a:rPr>
              <a:t>Supporting Sonia's Play SUBS DRAFT 11.wmv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Supporting Sonia's Play Draft 12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Video Learning activity: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What would you do?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3" y="1830387"/>
            <a:ext cx="8477737" cy="475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video is on the N Drive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Curriculum Modifications-Adult Support/Video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Curriculum Modifications-Adult Support/Video/</a:t>
            </a:r>
            <a:r>
              <a:rPr lang="en-US" dirty="0" smtClean="0">
                <a:solidFill>
                  <a:schemeClr val="bg1"/>
                </a:solidFill>
              </a:rPr>
              <a:t>What Would You Do Draft 3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What Would You Do draft5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9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479569" y="1944840"/>
            <a:ext cx="4014168" cy="2104688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the right amount of support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79569" y="4209379"/>
            <a:ext cx="4014168" cy="2104688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644712" y="1944840"/>
            <a:ext cx="4005288" cy="2104688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4662473" y="4209379"/>
            <a:ext cx="3987525" cy="2104688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53652" y="4446918"/>
            <a:ext cx="4005229" cy="13520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FFFFFF"/>
                </a:solidFill>
              </a:rPr>
              <a:t>Be prepared </a:t>
            </a:r>
            <a:r>
              <a:rPr lang="en-US" sz="3000" dirty="0" smtClean="0">
                <a:solidFill>
                  <a:srgbClr val="FFFFFF"/>
                </a:solidFill>
              </a:rPr>
              <a:t/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for </a:t>
            </a:r>
            <a:r>
              <a:rPr lang="en-US" sz="3000" dirty="0">
                <a:solidFill>
                  <a:srgbClr val="FFFFFF"/>
                </a:solidFill>
              </a:rPr>
              <a:t>variable behavior.</a:t>
            </a:r>
            <a:endParaRPr lang="en-US" sz="3000" dirty="0" smtClean="0">
              <a:solidFill>
                <a:srgbClr val="FFFFFF"/>
              </a:solidFill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91839" y="2439915"/>
            <a:ext cx="4010779" cy="135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Facilitate independence.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4644712" y="2431036"/>
            <a:ext cx="4005288" cy="1360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>
                <a:solidFill>
                  <a:srgbClr val="FFFFFF"/>
                </a:solidFill>
              </a:rPr>
              <a:t>Look for signs </a:t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of progress.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470688" y="4446918"/>
            <a:ext cx="4023050" cy="99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>
                <a:solidFill>
                  <a:srgbClr val="FFFFFF"/>
                </a:solidFill>
              </a:rPr>
              <a:t>Decrease support </a:t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as skill level </a:t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improves.</a:t>
            </a:r>
          </a:p>
        </p:txBody>
      </p:sp>
    </p:spTree>
    <p:extLst>
      <p:ext uri="{BB962C8B-B14F-4D97-AF65-F5344CB8AC3E}">
        <p14:creationId xmlns:p14="http://schemas.microsoft.com/office/powerpoint/2010/main" val="289275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7" grpId="0" build="p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Video: Adjusting in the Moment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Curriculum </a:t>
            </a:r>
            <a:r>
              <a:rPr lang="en-US" dirty="0">
                <a:solidFill>
                  <a:srgbClr val="FFFFFF"/>
                </a:solidFill>
              </a:rPr>
              <a:t>Modifications-Adult Support/</a:t>
            </a:r>
            <a:r>
              <a:rPr lang="en-US" dirty="0" smtClean="0">
                <a:solidFill>
                  <a:srgbClr val="FFFFFF"/>
                </a:solidFill>
              </a:rPr>
              <a:t>Video/Adjusting in the Moment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djusting in the moment Draft 2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2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emi and Richard_colored kapla blocks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77" y="1918198"/>
            <a:ext cx="3930632" cy="4466913"/>
          </a:xfrm>
          <a:prstGeom prst="rect">
            <a:avLst/>
          </a:prstGeom>
        </p:spPr>
      </p:pic>
      <p:pic>
        <p:nvPicPr>
          <p:cNvPr id="2" name="Picture 1" descr="Richard stacking colored kapla blocks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138" y="1918197"/>
            <a:ext cx="2977943" cy="446691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Daniel: SUPPORT AND EMPOWER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547021" y="1927077"/>
            <a:ext cx="994662" cy="4475793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772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SADIE: SUPPORT AND EMPOWER</a:t>
            </a:r>
            <a:endParaRPr lang="en-US" dirty="0"/>
          </a:p>
        </p:txBody>
      </p:sp>
      <p:pic>
        <p:nvPicPr>
          <p:cNvPr id="7" name="Picture 6" descr="Auburn_Marty_P1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96" y="4113234"/>
            <a:ext cx="3381177" cy="2254118"/>
          </a:xfrm>
          <a:prstGeom prst="rect">
            <a:avLst/>
          </a:prstGeom>
        </p:spPr>
      </p:pic>
      <p:pic>
        <p:nvPicPr>
          <p:cNvPr id="8" name="Picture 7" descr="Auburn_Marty_P1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738" y="1965604"/>
            <a:ext cx="4635499" cy="4446149"/>
          </a:xfrm>
          <a:prstGeom prst="rect">
            <a:avLst/>
          </a:prstGeom>
        </p:spPr>
      </p:pic>
      <p:pic>
        <p:nvPicPr>
          <p:cNvPr id="2" name="Picture 1" descr="Auburn_Marty_P14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48" y="1929173"/>
            <a:ext cx="2344560" cy="2028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2957340" y="1927078"/>
            <a:ext cx="914731" cy="2033646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250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8865" y="4679599"/>
            <a:ext cx="8176673" cy="1163801"/>
          </a:xfrm>
          <a:prstGeom prst="round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450" y="1874792"/>
            <a:ext cx="8197073" cy="3853159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b="1" dirty="0" smtClean="0"/>
              <a:t>Curriculum modifications </a:t>
            </a:r>
            <a:r>
              <a:rPr lang="en-US" sz="2600" dirty="0" smtClean="0"/>
              <a:t>promote participation.</a:t>
            </a:r>
          </a:p>
          <a:p>
            <a:pPr marL="0" indent="0">
              <a:buNone/>
            </a:pPr>
            <a:r>
              <a:rPr lang="en-US" sz="2600" b="1" dirty="0" smtClean="0"/>
              <a:t>Adult support: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Join the child’s play.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Use praise and encouragement.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Provide a model.</a:t>
            </a:r>
            <a:endParaRPr lang="en-US" sz="2600" dirty="0"/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Support </a:t>
            </a:r>
            <a:r>
              <a:rPr lang="en-US" sz="3600" i="1" dirty="0" smtClean="0">
                <a:solidFill>
                  <a:schemeClr val="bg1"/>
                </a:solidFill>
              </a:rPr>
              <a:t>and</a:t>
            </a:r>
            <a:r>
              <a:rPr lang="en-US" sz="3600" dirty="0" smtClean="0">
                <a:solidFill>
                  <a:schemeClr val="bg1"/>
                </a:solidFill>
              </a:rPr>
              <a:t> Empower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1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2211741" y="2173503"/>
            <a:ext cx="4801721" cy="3989601"/>
          </a:xfrm>
        </p:spPr>
      </p:pic>
      <p:sp>
        <p:nvSpPr>
          <p:cNvPr id="5" name="Rectangle 4"/>
          <p:cNvSpPr/>
          <p:nvPr/>
        </p:nvSpPr>
        <p:spPr>
          <a:xfrm>
            <a:off x="2345983" y="3452301"/>
            <a:ext cx="4492312" cy="2746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FRAMEWORK FOR EFFECTIVE PRACTICE </a:t>
            </a:r>
            <a:br>
              <a:rPr lang="en-US" smtClean="0"/>
            </a:br>
            <a:r>
              <a:rPr lang="en-US" sz="2200" smtClean="0"/>
              <a:t>SUPPORTING SCHOOL READINESS FOR ALL CHILDREN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088" y="3438831"/>
            <a:ext cx="3920852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smtClean="0">
                <a:solidFill>
                  <a:srgbClr val="00AA4F"/>
                </a:solidFill>
              </a:rPr>
              <a:t>Focus on </a:t>
            </a:r>
            <a:br>
              <a:rPr lang="en-US" sz="3800" dirty="0" smtClean="0">
                <a:solidFill>
                  <a:srgbClr val="00AA4F"/>
                </a:solidFill>
              </a:rPr>
            </a:br>
            <a:r>
              <a:rPr lang="en-US" sz="3800" dirty="0" smtClean="0">
                <a:solidFill>
                  <a:srgbClr val="00AA4F"/>
                </a:solidFill>
              </a:rPr>
              <a:t>the roof</a:t>
            </a:r>
            <a:endParaRPr lang="en-US" sz="3800" dirty="0">
              <a:solidFill>
                <a:srgbClr val="00A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6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Modification</a:t>
            </a:r>
            <a:endParaRPr lang="en-US" sz="2200" dirty="0"/>
          </a:p>
        </p:txBody>
      </p:sp>
      <p:pic>
        <p:nvPicPr>
          <p:cNvPr id="12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13" y="1874889"/>
            <a:ext cx="8245596" cy="2646018"/>
          </a:xfrm>
        </p:spPr>
      </p:pic>
      <p:sp>
        <p:nvSpPr>
          <p:cNvPr id="5" name="Rectangle 4"/>
          <p:cNvSpPr/>
          <p:nvPr/>
        </p:nvSpPr>
        <p:spPr>
          <a:xfrm>
            <a:off x="442805" y="1874889"/>
            <a:ext cx="8365821" cy="2646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05" y="5245492"/>
            <a:ext cx="8255000" cy="99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09" y="3995615"/>
            <a:ext cx="8255000" cy="112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4"/>
          <a:stretch/>
        </p:blipFill>
        <p:spPr>
          <a:xfrm>
            <a:off x="442805" y="2022231"/>
            <a:ext cx="8255000" cy="1856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393" y="2724629"/>
            <a:ext cx="522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Intensive,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Individualized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771" y="4339992"/>
            <a:ext cx="522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Embedded Teaching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715" y="5511876"/>
            <a:ext cx="628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Curriculum Modification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752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99882" y="3193923"/>
            <a:ext cx="6387353" cy="728140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9882" y="4097367"/>
            <a:ext cx="6387353" cy="1056849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9882" y="2275039"/>
            <a:ext cx="6387353" cy="728140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60172" y="3997681"/>
            <a:ext cx="5985122" cy="1239202"/>
          </a:xfrm>
          <a:noFill/>
          <a:ln w="19050" cmpd="sng">
            <a:noFill/>
          </a:ln>
        </p:spPr>
        <p:txBody>
          <a:bodyPr wrap="square" anchor="ctr"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Discuss application </a:t>
            </a:r>
            <a:r>
              <a:rPr lang="en-US" sz="2800" dirty="0">
                <a:solidFill>
                  <a:srgbClr val="FFFFFF"/>
                </a:solidFill>
              </a:rPr>
              <a:t>based 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on </a:t>
            </a:r>
            <a:r>
              <a:rPr lang="en-US" sz="2800" dirty="0">
                <a:solidFill>
                  <a:srgbClr val="FFFFFF"/>
                </a:solidFill>
              </a:rPr>
              <a:t>individual children’s </a:t>
            </a:r>
            <a:r>
              <a:rPr lang="en-US" sz="2800" dirty="0" smtClean="0">
                <a:solidFill>
                  <a:srgbClr val="FFFFFF"/>
                </a:solidFill>
              </a:rPr>
              <a:t>needs.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0172" y="2192857"/>
            <a:ext cx="5245534" cy="743083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anchor="ctr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Define </a:t>
            </a:r>
            <a:r>
              <a:rPr lang="en-US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adult support.</a:t>
            </a:r>
            <a:endParaRPr 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0172" y="3158962"/>
            <a:ext cx="5985122" cy="630942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anchor="ctr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Provide strategies and </a:t>
            </a: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examples.</a:t>
            </a:r>
            <a:endParaRPr lang="en-US" sz="28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3" grpId="0" animBg="1"/>
      <p:bldP spid="6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</a:t>
            </a:r>
            <a:r>
              <a:rPr lang="en-US" dirty="0"/>
              <a:t> </a:t>
            </a:r>
            <a:r>
              <a:rPr lang="en-US" dirty="0" smtClean="0"/>
              <a:t>is curriculum modification?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2888538"/>
            <a:ext cx="76581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Types of Curriculum Modifications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3365" y="1889891"/>
            <a:ext cx="3867726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Environmental Support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5218" y="1889891"/>
            <a:ext cx="3867726" cy="1065745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Special Equipment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365" y="3061788"/>
            <a:ext cx="3867726" cy="1065745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Materials Adaptation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5218" y="3061788"/>
            <a:ext cx="3867726" cy="1065745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Adult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365" y="4233685"/>
            <a:ext cx="3867726" cy="1065745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latin typeface="Century Gothic"/>
                <a:cs typeface="Century Gothic"/>
              </a:rPr>
              <a:t>Simplify the Activity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5218" y="4233685"/>
            <a:ext cx="3867726" cy="10657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Peer Support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365" y="5405582"/>
            <a:ext cx="3867726" cy="1065745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Child Preferences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5218" y="5405582"/>
            <a:ext cx="3867726" cy="10657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Invisible Support</a:t>
            </a:r>
          </a:p>
        </p:txBody>
      </p:sp>
    </p:spTree>
    <p:extLst>
      <p:ext uri="{BB962C8B-B14F-4D97-AF65-F5344CB8AC3E}">
        <p14:creationId xmlns:p14="http://schemas.microsoft.com/office/powerpoint/2010/main" val="24820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C4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49818"/>
            <a:ext cx="9144000" cy="80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51308" y="6365968"/>
            <a:ext cx="858412" cy="246016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6668" y="6365968"/>
            <a:ext cx="858412" cy="246016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5141" y="5969000"/>
            <a:ext cx="858412" cy="642984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9108" y="6356350"/>
            <a:ext cx="858412" cy="255634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1959" y="6365968"/>
            <a:ext cx="858412" cy="2460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548" y="6365968"/>
            <a:ext cx="858412" cy="246016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3988" y="6365968"/>
            <a:ext cx="858412" cy="2460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228" y="6356350"/>
            <a:ext cx="858412" cy="255634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1983" y="59692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Adult support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31271" y="2862686"/>
            <a:ext cx="7631547" cy="112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Having an adult intervene to support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child’s participation and learning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/>
              <a:buNone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412" y="2671753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>
            <a:off x="7676812" y="3036051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01929" y="5685179"/>
            <a:ext cx="2563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400" dirty="0" smtClean="0">
                <a:latin typeface="Century Gothic"/>
                <a:cs typeface="Century Gothic"/>
              </a:rPr>
              <a:t>— </a:t>
            </a:r>
            <a:r>
              <a:rPr lang="en-US" sz="1400" dirty="0" err="1" smtClean="0">
                <a:latin typeface="Century Gothic"/>
                <a:cs typeface="Century Gothic"/>
              </a:rPr>
              <a:t>Sandall</a:t>
            </a:r>
            <a:r>
              <a:rPr lang="en-US" sz="1400" dirty="0" smtClean="0">
                <a:latin typeface="Century Gothic"/>
                <a:cs typeface="Century Gothic"/>
              </a:rPr>
              <a:t> &amp; Schwartz, 2008</a:t>
            </a:r>
          </a:p>
        </p:txBody>
      </p:sp>
    </p:spTree>
    <p:extLst>
      <p:ext uri="{BB962C8B-B14F-4D97-AF65-F5344CB8AC3E}">
        <p14:creationId xmlns:p14="http://schemas.microsoft.com/office/powerpoint/2010/main" val="351149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Why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use adult support?</a:t>
            </a:r>
            <a:endParaRPr lang="en-US" dirty="0"/>
          </a:p>
        </p:txBody>
      </p:sp>
      <p:sp>
        <p:nvSpPr>
          <p:cNvPr id="7" name="Cross 6"/>
          <p:cNvSpPr/>
          <p:nvPr/>
        </p:nvSpPr>
        <p:spPr>
          <a:xfrm>
            <a:off x="2668389" y="3948550"/>
            <a:ext cx="427182" cy="427182"/>
          </a:xfrm>
          <a:prstGeom prst="plus">
            <a:avLst>
              <a:gd name="adj" fmla="val 38514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Equal 7"/>
          <p:cNvSpPr/>
          <p:nvPr/>
        </p:nvSpPr>
        <p:spPr>
          <a:xfrm>
            <a:off x="5360286" y="3887937"/>
            <a:ext cx="635000" cy="548409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31084" y="3059550"/>
            <a:ext cx="1954495" cy="2062478"/>
          </a:xfrm>
          <a:prstGeom prst="roundRect">
            <a:avLst/>
          </a:prstGeom>
          <a:solidFill>
            <a:srgbClr val="1C8EA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Participation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172" y="3059550"/>
            <a:ext cx="1954495" cy="2062478"/>
          </a:xfrm>
          <a:prstGeom prst="round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Access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49818" y="2003141"/>
            <a:ext cx="2613891" cy="3890818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35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Increased learning</a:t>
            </a:r>
            <a:r>
              <a:rPr lang="en-US" sz="3500" dirty="0">
                <a:solidFill>
                  <a:schemeClr val="bg1"/>
                </a:solidFill>
                <a:latin typeface="Century Gothic"/>
                <a:cs typeface="Century Goth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865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kar_playing_outside_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88" y="2486552"/>
            <a:ext cx="2593224" cy="22135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Auburn_Marty_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658" y="2486759"/>
            <a:ext cx="2588858" cy="22110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Noemi and Richard 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418" y="2468791"/>
            <a:ext cx="2575463" cy="2246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984" y="577235"/>
            <a:ext cx="8477737" cy="952438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Adult support strategies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467387" y="4859797"/>
            <a:ext cx="2609796" cy="707886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Join in the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child’s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play.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8843" y="4859797"/>
            <a:ext cx="2609796" cy="707886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Use praise and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encouragement.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0299" y="4859797"/>
            <a:ext cx="2609796" cy="707886"/>
          </a:xfrm>
          <a:prstGeom prst="rect">
            <a:avLst/>
          </a:prstGeom>
          <a:solidFill>
            <a:srgbClr val="48C4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Provide a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model.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6575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134404</TotalTime>
  <Words>249</Words>
  <Application>Microsoft Macintosh PowerPoint</Application>
  <PresentationFormat>On-screen Show (4:3)</PresentationFormat>
  <Paragraphs>81</Paragraphs>
  <Slides>20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Curriculum modifications: ADULT SUPPORT</vt:lpstr>
      <vt:lpstr>Focus on  the roof</vt:lpstr>
      <vt:lpstr>Curriculum Modification</vt:lpstr>
      <vt:lpstr>objectives</vt:lpstr>
      <vt:lpstr>What is curriculum modification?</vt:lpstr>
      <vt:lpstr> Types of Curriculum Modifications</vt:lpstr>
      <vt:lpstr>PowerPoint Presentation</vt:lpstr>
      <vt:lpstr>Why  use adult support?</vt:lpstr>
      <vt:lpstr>Adult support strategies</vt:lpstr>
      <vt:lpstr>Join in the child’s play</vt:lpstr>
      <vt:lpstr>Use praise AND encouragement</vt:lpstr>
      <vt:lpstr>Provide a model</vt:lpstr>
      <vt:lpstr>PowerPoint Presentation</vt:lpstr>
      <vt:lpstr>Video Learning activity: What would you do?</vt:lpstr>
      <vt:lpstr>Just the right amount of support</vt:lpstr>
      <vt:lpstr>Video: Adjusting in the Moment</vt:lpstr>
      <vt:lpstr>Daniel: SUPPORT AND EMPOWER</vt:lpstr>
      <vt:lpstr>SADIE: SUPPORT AND EMPOWER</vt:lpstr>
      <vt:lpstr>review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Jody Marx</cp:lastModifiedBy>
  <cp:revision>465</cp:revision>
  <cp:lastPrinted>2013-06-12T22:14:25Z</cp:lastPrinted>
  <dcterms:created xsi:type="dcterms:W3CDTF">2012-06-21T21:51:01Z</dcterms:created>
  <dcterms:modified xsi:type="dcterms:W3CDTF">2014-07-16T00:19:56Z</dcterms:modified>
</cp:coreProperties>
</file>