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5" autoAdjust="0"/>
  </p:normalViewPr>
  <p:slideViewPr>
    <p:cSldViewPr snapToGrid="0" snapToObjects="1">
      <p:cViewPr varScale="1">
        <p:scale>
          <a:sx n="116" d="100"/>
          <a:sy n="116" d="100"/>
        </p:scale>
        <p:origin x="-19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4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3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5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1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2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5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6932-9D79-BD4E-BB06-36935C00367F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E109-F8C7-0E47-B844-6220A03A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zerotothree.org/child-development/early-childhood-mental-healt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9" y="2130425"/>
            <a:ext cx="8546123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VIDEO: The “Still Face” Experiment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784" y="3701560"/>
            <a:ext cx="8308731" cy="3429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solidFill>
                  <a:schemeClr val="bg1"/>
                </a:solidFill>
                <a:latin typeface="Century Gothic"/>
                <a:cs typeface="Century Gothic"/>
                <a:hlinkClick r:id="rId2"/>
              </a:rPr>
              <a:t>http://www.zerotothree.org/child-development/early-childhood-mental-health/</a:t>
            </a:r>
            <a:endParaRPr lang="en-US" sz="1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3625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VIDEO: The “Still Face” Experiment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Prakarn</dc:creator>
  <cp:lastModifiedBy>Prakarn</cp:lastModifiedBy>
  <cp:revision>4</cp:revision>
  <dcterms:created xsi:type="dcterms:W3CDTF">2012-06-28T19:39:10Z</dcterms:created>
  <dcterms:modified xsi:type="dcterms:W3CDTF">2012-08-28T16:16:33Z</dcterms:modified>
</cp:coreProperties>
</file>