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 rtl="0"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6433" autoAdjust="0"/>
  </p:normalViewPr>
  <p:slideViewPr>
    <p:cSldViewPr snapToGrid="0" snapToObjects="1">
      <p:cViewPr>
        <p:scale>
          <a:sx n="109" d="100"/>
          <a:sy n="109" d="100"/>
        </p:scale>
        <p:origin x="-72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pPr rtl="0"/>
            <a:r>
              <a:rPr lang="e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e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8/28/12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41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"/>
              <a:t>Click to edit Master text styles</a:t>
            </a:r>
          </a:p>
          <a:p>
            <a:pPr lvl="1" rtl="0"/>
            <a:r>
              <a:rPr lang="es"/>
              <a:t>Second level</a:t>
            </a:r>
          </a:p>
          <a:p>
            <a:pPr lvl="2" rtl="0"/>
            <a:r>
              <a:rPr lang="es"/>
              <a:t>Third level</a:t>
            </a:r>
          </a:p>
          <a:p>
            <a:pPr lvl="3" rtl="0"/>
            <a:r>
              <a:rPr lang="es"/>
              <a:t>Fourth level</a:t>
            </a:r>
          </a:p>
          <a:p>
            <a:pPr lvl="4" rtl="0"/>
            <a:r>
              <a:rPr lang="e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8/28/12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09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rtlCol="0"/>
          <a:lstStyle/>
          <a:p>
            <a:pPr rtl="0"/>
            <a:r>
              <a:rPr lang="e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es"/>
              <a:t>Click to edit Master text styles</a:t>
            </a:r>
          </a:p>
          <a:p>
            <a:pPr lvl="1" rtl="0"/>
            <a:r>
              <a:rPr lang="es"/>
              <a:t>Second level</a:t>
            </a:r>
          </a:p>
          <a:p>
            <a:pPr lvl="2" rtl="0"/>
            <a:r>
              <a:rPr lang="es"/>
              <a:t>Third level</a:t>
            </a:r>
          </a:p>
          <a:p>
            <a:pPr lvl="3" rtl="0"/>
            <a:r>
              <a:rPr lang="es"/>
              <a:t>Fourth level</a:t>
            </a:r>
          </a:p>
          <a:p>
            <a:pPr lvl="4" rtl="0"/>
            <a:r>
              <a:rPr lang="e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8/28/12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37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"/>
              <a:t>Click to edit Master text styles</a:t>
            </a:r>
          </a:p>
          <a:p>
            <a:pPr lvl="1" rtl="0"/>
            <a:r>
              <a:rPr lang="es"/>
              <a:t>Second level</a:t>
            </a:r>
          </a:p>
          <a:p>
            <a:pPr lvl="2" rtl="0"/>
            <a:r>
              <a:rPr lang="es"/>
              <a:t>Third level</a:t>
            </a:r>
          </a:p>
          <a:p>
            <a:pPr lvl="3" rtl="0"/>
            <a:r>
              <a:rPr lang="es"/>
              <a:t>Fourth level</a:t>
            </a:r>
          </a:p>
          <a:p>
            <a:pPr lvl="4" rtl="0"/>
            <a:r>
              <a:rPr lang="e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8/28/12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25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 rtl="0">
              <a:defRPr sz="4000" b="1" cap="all"/>
            </a:lvl1pPr>
          </a:lstStyle>
          <a:p>
            <a:pPr rtl="0"/>
            <a:r>
              <a:rPr lang="e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8/28/12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1800"/>
            </a:lvl4pPr>
            <a:lvl5pPr algn="l" rtl="0">
              <a:defRPr sz="18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es"/>
              <a:t>Click to edit Master text styles</a:t>
            </a:r>
          </a:p>
          <a:p>
            <a:pPr lvl="1" rtl="0"/>
            <a:r>
              <a:rPr lang="es"/>
              <a:t>Second level</a:t>
            </a:r>
          </a:p>
          <a:p>
            <a:pPr lvl="2" rtl="0"/>
            <a:r>
              <a:rPr lang="es"/>
              <a:t>Third level</a:t>
            </a:r>
          </a:p>
          <a:p>
            <a:pPr lvl="3" rtl="0"/>
            <a:r>
              <a:rPr lang="es"/>
              <a:t>Fourth level</a:t>
            </a:r>
          </a:p>
          <a:p>
            <a:pPr lvl="4" rtl="0"/>
            <a:r>
              <a:rPr lang="e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1800"/>
            </a:lvl4pPr>
            <a:lvl5pPr algn="l" rtl="0">
              <a:defRPr sz="18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es"/>
              <a:t>Click to edit Master text styles</a:t>
            </a:r>
          </a:p>
          <a:p>
            <a:pPr lvl="1" rtl="0"/>
            <a:r>
              <a:rPr lang="es"/>
              <a:t>Second level</a:t>
            </a:r>
          </a:p>
          <a:p>
            <a:pPr lvl="2" rtl="0"/>
            <a:r>
              <a:rPr lang="es"/>
              <a:t>Third level</a:t>
            </a:r>
          </a:p>
          <a:p>
            <a:pPr lvl="3" rtl="0"/>
            <a:r>
              <a:rPr lang="es"/>
              <a:t>Fourth level</a:t>
            </a:r>
          </a:p>
          <a:p>
            <a:pPr lvl="4" rtl="0"/>
            <a:r>
              <a:rPr lang="e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8/28/12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71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e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 algn="l" rtl="0"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/>
            </a:lvl8pPr>
            <a:lvl9pPr algn="l" rtl="0">
              <a:defRPr sz="1600"/>
            </a:lvl9pPr>
          </a:lstStyle>
          <a:p>
            <a:pPr lvl="0" rtl="0"/>
            <a:r>
              <a:rPr lang="es"/>
              <a:t>Click to edit Master text styles</a:t>
            </a:r>
          </a:p>
          <a:p>
            <a:pPr lvl="1" rtl="0"/>
            <a:r>
              <a:rPr lang="es"/>
              <a:t>Second level</a:t>
            </a:r>
          </a:p>
          <a:p>
            <a:pPr lvl="2" rtl="0"/>
            <a:r>
              <a:rPr lang="es"/>
              <a:t>Third level</a:t>
            </a:r>
          </a:p>
          <a:p>
            <a:pPr lvl="3" rtl="0"/>
            <a:r>
              <a:rPr lang="es"/>
              <a:t>Fourth level</a:t>
            </a:r>
          </a:p>
          <a:p>
            <a:pPr lvl="4" rtl="0"/>
            <a:r>
              <a:rPr lang="e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 algn="l" rtl="0"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e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/>
            </a:lvl8pPr>
            <a:lvl9pPr algn="l" rtl="0">
              <a:defRPr sz="1600"/>
            </a:lvl9pPr>
          </a:lstStyle>
          <a:p>
            <a:pPr lvl="0" rtl="0"/>
            <a:r>
              <a:rPr lang="es"/>
              <a:t>Click to edit Master text styles</a:t>
            </a:r>
          </a:p>
          <a:p>
            <a:pPr lvl="1" rtl="0"/>
            <a:r>
              <a:rPr lang="es"/>
              <a:t>Second level</a:t>
            </a:r>
          </a:p>
          <a:p>
            <a:pPr lvl="2" rtl="0"/>
            <a:r>
              <a:rPr lang="es"/>
              <a:t>Third level</a:t>
            </a:r>
          </a:p>
          <a:p>
            <a:pPr lvl="3" rtl="0"/>
            <a:r>
              <a:rPr lang="es"/>
              <a:t>Fourth level</a:t>
            </a:r>
          </a:p>
          <a:p>
            <a:pPr lvl="4" rtl="0"/>
            <a:r>
              <a:rPr lang="e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8/28/12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24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8/28/12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3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8/28/12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65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 rtl="0">
              <a:defRPr sz="2000" b="1"/>
            </a:lvl1pPr>
          </a:lstStyle>
          <a:p>
            <a:pPr rtl="0"/>
            <a:r>
              <a:rPr lang="e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 algn="l" rtl="0">
              <a:defRPr sz="3200"/>
            </a:lvl1pPr>
            <a:lvl2pPr algn="l" rtl="0">
              <a:defRPr sz="2800"/>
            </a:lvl2pPr>
            <a:lvl3pPr algn="l" rtl="0">
              <a:defRPr sz="24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es"/>
              <a:t>Click to edit Master text styles</a:t>
            </a:r>
          </a:p>
          <a:p>
            <a:pPr lvl="1" rtl="0"/>
            <a:r>
              <a:rPr lang="es"/>
              <a:t>Second level</a:t>
            </a:r>
          </a:p>
          <a:p>
            <a:pPr lvl="2" rtl="0"/>
            <a:r>
              <a:rPr lang="es"/>
              <a:t>Third level</a:t>
            </a:r>
          </a:p>
          <a:p>
            <a:pPr lvl="3" rtl="0"/>
            <a:r>
              <a:rPr lang="es"/>
              <a:t>Fourth level</a:t>
            </a:r>
          </a:p>
          <a:p>
            <a:pPr lvl="4" rtl="0"/>
            <a:r>
              <a:rPr lang="e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 algn="l" rtl="0">
              <a:buNone/>
              <a:defRPr sz="14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e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8/28/12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4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 rtl="0">
              <a:defRPr sz="2000" b="1"/>
            </a:lvl1pPr>
          </a:lstStyle>
          <a:p>
            <a:pPr rtl="0"/>
            <a:r>
              <a:rPr lang="e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 algn="l" rtl="0">
              <a:buNone/>
              <a:defRPr sz="32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 algn="l" rtl="0">
              <a:buNone/>
              <a:defRPr sz="14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e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 smtClean="0"/>
              <a:t>8/28/12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1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"/>
              <a:t>Click to edit Master text styles</a:t>
            </a:r>
          </a:p>
          <a:p>
            <a:pPr lvl="1" rtl="0"/>
            <a:r>
              <a:rPr lang="es"/>
              <a:t>Second level</a:t>
            </a:r>
          </a:p>
          <a:p>
            <a:pPr lvl="2" rtl="0"/>
            <a:r>
              <a:rPr lang="es"/>
              <a:t>Third level</a:t>
            </a:r>
          </a:p>
          <a:p>
            <a:pPr lvl="3" rtl="0"/>
            <a:r>
              <a:rPr lang="es"/>
              <a:t>Fourth level</a:t>
            </a:r>
          </a:p>
          <a:p>
            <a:pPr lvl="4" rtl="0"/>
            <a:r>
              <a:rPr lang="e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 smtClean="0"/>
              <a:t>8/28/12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 smtClean="0"/>
              <a:t>‹#›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9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erotothree.org/child-development/early-childhood-mental-health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899" y="2130425"/>
            <a:ext cx="8546123" cy="1470025"/>
          </a:xfrm>
        </p:spPr>
        <p:txBody>
          <a:bodyPr rtlCol="0">
            <a:normAutofit fontScale="90000"/>
          </a:bodyPr>
          <a:lstStyle/>
          <a:p>
            <a:pPr rtl="0"/>
            <a:r>
              <a:rPr lang="es" dirty="0">
                <a:solidFill>
                  <a:schemeClr val="bg1"/>
                </a:solidFill>
                <a:latin typeface="Century Gothic"/>
                <a:cs typeface="Century Gothic"/>
              </a:rPr>
              <a:t>VIDEO: </a:t>
            </a:r>
            <a:r>
              <a:rPr lang="es" dirty="0" smtClean="0">
                <a:solidFill>
                  <a:schemeClr val="bg1"/>
                </a:solidFill>
                <a:latin typeface="Century Gothic"/>
                <a:cs typeface="Century Gothic"/>
              </a:rPr>
              <a:t>“Still Face” Experiment (Experimento “</a:t>
            </a:r>
            <a:r>
              <a:rPr lang="es" dirty="0">
                <a:solidFill>
                  <a:schemeClr val="bg1"/>
                </a:solidFill>
                <a:latin typeface="Century Gothic"/>
                <a:cs typeface="Century Gothic"/>
              </a:rPr>
              <a:t>Cara inexpresiva</a:t>
            </a:r>
            <a:r>
              <a:rPr lang="es" dirty="0" smtClean="0">
                <a:solidFill>
                  <a:schemeClr val="bg1"/>
                </a:solidFill>
                <a:latin typeface="Century Gothic"/>
                <a:cs typeface="Century Gothic"/>
              </a:rPr>
              <a:t>”) </a:t>
            </a:r>
            <a:endParaRPr lang="en-US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4784" y="3701560"/>
            <a:ext cx="8308731" cy="342900"/>
          </a:xfrm>
        </p:spPr>
        <p:txBody>
          <a:bodyPr rtlCol="0">
            <a:normAutofit fontScale="85000" lnSpcReduction="10000"/>
          </a:bodyPr>
          <a:lstStyle/>
          <a:p>
            <a:pPr rtl="0"/>
            <a:r>
              <a:rPr lang="es" sz="1800">
                <a:solidFill>
                  <a:schemeClr val="bg1"/>
                </a:solidFill>
                <a:latin typeface="Century Gothic"/>
                <a:cs typeface="Century Gothic"/>
                <a:hlinkClick r:id="rId2"/>
              </a:rPr>
              <a:t>http://www.zerotothree.org/child-development/early-childhood-mental-health/</a:t>
            </a:r>
            <a:endParaRPr lang="en-US" sz="1800" dirty="0">
              <a:solidFill>
                <a:schemeClr val="bg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23625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VIDEO: “Still Face” Experiment (Experimento “Cara inexpresiva”)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Prakarn</dc:creator>
  <cp:lastModifiedBy>L. Slater</cp:lastModifiedBy>
  <cp:revision>8</cp:revision>
  <dcterms:created xsi:type="dcterms:W3CDTF">2012-06-28T19:39:10Z</dcterms:created>
  <dcterms:modified xsi:type="dcterms:W3CDTF">2014-11-19T20:58:01Z</dcterms:modified>
</cp:coreProperties>
</file>