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028B3-331A-43AA-876F-B40EC6FCF897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BDDE-6281-4091-A1AF-6F0FA514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6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54B4F-FD1A-F548-9208-682B13D7523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1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54B4F-FD1A-F548-9208-682B13D7523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98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5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Pag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983" y="5584015"/>
            <a:ext cx="847773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prstClr val="black"/>
                </a:solidFill>
                <a:latin typeface="Century Gothic"/>
                <a:cs typeface="Century Gothic"/>
              </a:rPr>
              <a:t>For more Information, contact us at: </a:t>
            </a:r>
            <a:r>
              <a:rPr lang="en-US" sz="1400" b="1" dirty="0">
                <a:solidFill>
                  <a:prstClr val="black"/>
                </a:solidFill>
                <a:latin typeface="Century Gothic"/>
                <a:cs typeface="Century Gothic"/>
              </a:rPr>
              <a:t>NCQTL@UW.EDU </a:t>
            </a:r>
            <a:r>
              <a:rPr lang="en-US" sz="1400" dirty="0">
                <a:solidFill>
                  <a:prstClr val="black"/>
                </a:solidFill>
                <a:latin typeface="Century Gothic"/>
                <a:cs typeface="Century Gothic"/>
              </a:rPr>
              <a:t>or 877-731-0764</a:t>
            </a:r>
          </a:p>
          <a:p>
            <a:pPr algn="ctr" defTabSz="457200">
              <a:spcBef>
                <a:spcPts val="600"/>
              </a:spcBef>
              <a:defRPr/>
            </a:pPr>
            <a:r>
              <a:rPr lang="en-US" sz="900" dirty="0">
                <a:solidFill>
                  <a:prstClr val="black"/>
                </a:solidFill>
                <a:latin typeface="Century Gothic"/>
                <a:cs typeface="Century Gothic"/>
              </a:rPr>
              <a:t>This document was prepared under Grant #90HC0002 for the U.S. Department of Health and Human Services, </a:t>
            </a:r>
            <a:br>
              <a:rPr lang="en-US" sz="900" dirty="0">
                <a:solidFill>
                  <a:prstClr val="black"/>
                </a:solidFill>
                <a:latin typeface="Century Gothic"/>
                <a:cs typeface="Century Gothic"/>
              </a:rPr>
            </a:br>
            <a:r>
              <a:rPr lang="en-US" sz="900" dirty="0">
                <a:solidFill>
                  <a:prstClr val="black"/>
                </a:solidFill>
                <a:latin typeface="Century Gothic"/>
                <a:cs typeface="Century Gothic"/>
              </a:rPr>
              <a:t>Administration for Children and Families, Office of Head Start, by the National Center on Quality Teaching and Learning.</a:t>
            </a:r>
          </a:p>
          <a:p>
            <a:pPr>
              <a:spcBef>
                <a:spcPts val="600"/>
              </a:spcBef>
            </a:pP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978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0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792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5769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1792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5769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210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6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5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5458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7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579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132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4" y="457200"/>
            <a:ext cx="8477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830387"/>
            <a:ext cx="8477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563C-D9B3-4432-B336-144C997D6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86C9C-DC18-4195-8FD5-A50AA931D4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0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 cap="all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Preparing Children: voice volume chart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86" y="1965402"/>
            <a:ext cx="5945646" cy="405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9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expectations</a:t>
            </a:r>
            <a:endParaRPr lang="en-US" dirty="0"/>
          </a:p>
        </p:txBody>
      </p:sp>
      <p:pic>
        <p:nvPicPr>
          <p:cNvPr id="10" name="Picture 9" descr="walking-fee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97" y="2257460"/>
            <a:ext cx="4045394" cy="305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quiet-mouth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857" y="2401580"/>
            <a:ext cx="2865864" cy="3573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62117" y="5666829"/>
            <a:ext cx="1483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Quiet Mouth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0637" y="3467142"/>
            <a:ext cx="903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Walking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</a:rPr>
              <a:t>Feet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3397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Powerpoint_template</vt:lpstr>
      <vt:lpstr>Preparing Children: voice volume chart</vt:lpstr>
      <vt:lpstr>Posting expectations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Children: voice volume chart</dc:title>
  <dc:creator>K. Ainslie</dc:creator>
  <cp:lastModifiedBy>K. Ainslie</cp:lastModifiedBy>
  <cp:revision>2</cp:revision>
  <dcterms:created xsi:type="dcterms:W3CDTF">2012-09-04T19:17:49Z</dcterms:created>
  <dcterms:modified xsi:type="dcterms:W3CDTF">2012-09-04T19:20:57Z</dcterms:modified>
</cp:coreProperties>
</file>