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gela Notari Syvers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73992" autoAdjust="0"/>
  </p:normalViewPr>
  <p:slideViewPr>
    <p:cSldViewPr snapToGrid="0" snapToObjects="1">
      <p:cViewPr varScale="1">
        <p:scale>
          <a:sx n="85" d="100"/>
          <a:sy n="85" d="100"/>
        </p:scale>
        <p:origin x="-24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95535-83A3-F346-B9D9-6B39DCF83FAA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66F94-7F9F-454B-ACF4-0D916537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8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D4465-6E02-D14F-B06D-CBF873318A01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54B4F-FD1A-F548-9208-682B13D7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54B4F-FD1A-F548-9208-682B13D752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1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54B4F-FD1A-F548-9208-682B13D752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7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4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Pag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/>
              <a:pPr/>
              <a:t>9/4/2012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1983" y="5584015"/>
            <a:ext cx="847773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For more Information, contact us at: </a:t>
            </a:r>
            <a:r>
              <a:rPr lang="en-US" sz="1400" b="1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NCQTL@UW.EDU </a:t>
            </a:r>
            <a:r>
              <a:rPr lang="en-US" sz="14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or 877-731-0764</a:t>
            </a: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This document was prepared under Grant #90HC0002 for the U.S. Department of Health and Human Services, </a:t>
            </a:r>
            <a:br>
              <a:rPr lang="en-US" sz="9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</a:br>
            <a:r>
              <a:rPr lang="en-US" sz="9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Administration for Children and Families, Office of Head Start, by the National Center on Quality Teaching and Learning.</a:t>
            </a:r>
          </a:p>
          <a:p>
            <a:pPr marL="0">
              <a:spcBef>
                <a:spcPts val="600"/>
              </a:spcBef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38188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458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458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9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792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5769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1792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57691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/>
              <a:pPr/>
              <a:t>9/4/2012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398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8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9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/>
              <a:pPr/>
              <a:t>9/4/2012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2663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9/4/2012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/>
              <a:pPr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4136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63C-D9B3-4432-B336-144C997D6215}" type="datetime1">
              <a:rPr lang="en-US" smtClean="0"/>
              <a:pPr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1669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984" y="457200"/>
            <a:ext cx="84777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983" y="1830387"/>
            <a:ext cx="8477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60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 cap="all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Expected behaviors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smtClean="0"/>
              <a:t>advance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Directions for: </a:t>
            </a:r>
          </a:p>
          <a:p>
            <a:pPr marL="0" indent="0">
              <a:buNone/>
            </a:pPr>
            <a:r>
              <a:rPr lang="en-US" dirty="0" smtClean="0"/>
              <a:t>Learning Activity: </a:t>
            </a:r>
            <a:r>
              <a:rPr lang="en-US" i="1" dirty="0" smtClean="0"/>
              <a:t>Identifying Behaviors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Make </a:t>
            </a:r>
            <a:r>
              <a:rPr lang="en-US" dirty="0"/>
              <a:t>a list of </a:t>
            </a:r>
            <a:r>
              <a:rPr lang="en-US" dirty="0" smtClean="0"/>
              <a:t>behaviors </a:t>
            </a:r>
            <a:r>
              <a:rPr lang="en-US" dirty="0"/>
              <a:t>you </a:t>
            </a:r>
            <a:r>
              <a:rPr lang="en-US" dirty="0" smtClean="0"/>
              <a:t>want to see less of </a:t>
            </a:r>
            <a:r>
              <a:rPr lang="en-US" dirty="0"/>
              <a:t>and </a:t>
            </a:r>
            <a:r>
              <a:rPr lang="en-US" dirty="0" smtClean="0"/>
              <a:t>a list </a:t>
            </a:r>
            <a:r>
              <a:rPr lang="en-US" dirty="0" smtClean="0"/>
              <a:t>of </a:t>
            </a:r>
            <a:r>
              <a:rPr lang="en-US" dirty="0" smtClean="0"/>
              <a:t>what </a:t>
            </a:r>
            <a:r>
              <a:rPr lang="en-US" dirty="0"/>
              <a:t>you want to see more </a:t>
            </a:r>
            <a:r>
              <a:rPr lang="en-US" dirty="0" smtClean="0"/>
              <a:t>of.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1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Expected Behaviors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smtClean="0"/>
              <a:t>advance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279196"/>
              </p:ext>
            </p:extLst>
          </p:nvPr>
        </p:nvGraphicFramePr>
        <p:xfrm>
          <a:off x="452740" y="1882776"/>
          <a:ext cx="8184602" cy="3805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301"/>
                <a:gridCol w="4092301"/>
              </a:tblGrid>
              <a:tr h="358038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What </a:t>
                      </a:r>
                      <a:r>
                        <a:rPr lang="en-US" sz="1700" dirty="0" smtClean="0"/>
                        <a:t>I </a:t>
                      </a:r>
                      <a:r>
                        <a:rPr lang="en-US" sz="1700" dirty="0" smtClean="0"/>
                        <a:t>want to </a:t>
                      </a:r>
                      <a:r>
                        <a:rPr lang="en-US" sz="1700" dirty="0" smtClean="0"/>
                        <a:t>see less of: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What I want to see more </a:t>
                      </a:r>
                      <a:r>
                        <a:rPr lang="en-US" sz="1700" dirty="0" smtClean="0"/>
                        <a:t>of: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</a:tr>
              <a:tr h="358038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 </a:t>
                      </a:r>
                      <a:r>
                        <a:rPr lang="en-US" sz="1700" dirty="0" smtClean="0"/>
                        <a:t>Example</a:t>
                      </a:r>
                      <a:r>
                        <a:rPr lang="en-US" sz="1700" dirty="0" smtClean="0"/>
                        <a:t>: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smtClean="0"/>
                        <a:t>Not </a:t>
                      </a:r>
                      <a:r>
                        <a:rPr lang="en-US" sz="1700" baseline="0" dirty="0" smtClean="0"/>
                        <a:t>listening to story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 </a:t>
                      </a:r>
                      <a:r>
                        <a:rPr lang="en-US" sz="1700" dirty="0" smtClean="0"/>
                        <a:t>Example</a:t>
                      </a:r>
                      <a:r>
                        <a:rPr lang="en-US" sz="1700" dirty="0" smtClean="0"/>
                        <a:t>: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smtClean="0"/>
                        <a:t>Children’s </a:t>
                      </a:r>
                      <a:r>
                        <a:rPr lang="en-US" sz="1700" baseline="0" dirty="0" smtClean="0"/>
                        <a:t>eyes on the storybook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</a:tr>
              <a:tr h="617983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1.</a:t>
                      </a:r>
                    </a:p>
                    <a:p>
                      <a:endParaRPr lang="en-US" sz="1700" dirty="0"/>
                    </a:p>
                  </a:txBody>
                  <a:tcPr marL="89017" marR="89017" marT="44142" marB="44142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1.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</a:tr>
              <a:tr h="617983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2.</a:t>
                      </a:r>
                    </a:p>
                    <a:p>
                      <a:endParaRPr lang="en-US" sz="1700" dirty="0"/>
                    </a:p>
                  </a:txBody>
                  <a:tcPr marL="89017" marR="89017" marT="44142" marB="44142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2.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</a:tr>
              <a:tr h="617983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3.</a:t>
                      </a:r>
                    </a:p>
                    <a:p>
                      <a:endParaRPr lang="en-US" sz="1700" dirty="0"/>
                    </a:p>
                  </a:txBody>
                  <a:tcPr marL="89017" marR="89017" marT="44142" marB="44142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3.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</a:tr>
              <a:tr h="617983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4.</a:t>
                      </a:r>
                    </a:p>
                    <a:p>
                      <a:endParaRPr lang="en-US" sz="1700" dirty="0"/>
                    </a:p>
                  </a:txBody>
                  <a:tcPr marL="89017" marR="89017" marT="44142" marB="44142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4.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</a:tr>
              <a:tr h="617983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5.</a:t>
                      </a:r>
                    </a:p>
                    <a:p>
                      <a:endParaRPr lang="en-US" sz="1700" dirty="0"/>
                    </a:p>
                  </a:txBody>
                  <a:tcPr marL="89017" marR="89017" marT="44142" marB="44142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5.</a:t>
                      </a:r>
                      <a:endParaRPr lang="en-US" sz="1700" dirty="0"/>
                    </a:p>
                  </a:txBody>
                  <a:tcPr marL="89017" marR="89017" marT="44142" marB="4414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64512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Powerpoint_template.pptx</Template>
  <TotalTime>2285</TotalTime>
  <Words>90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Powerpoint_template</vt:lpstr>
      <vt:lpstr>Determining Expected behaviors  in advance</vt:lpstr>
      <vt:lpstr>Determining Expected Behaviors  in advance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K. Ainslie</dc:creator>
  <cp:lastModifiedBy>K. Ainslie</cp:lastModifiedBy>
  <cp:revision>185</cp:revision>
  <cp:lastPrinted>2011-07-07T20:36:09Z</cp:lastPrinted>
  <dcterms:created xsi:type="dcterms:W3CDTF">2011-03-22T22:20:26Z</dcterms:created>
  <dcterms:modified xsi:type="dcterms:W3CDTF">2012-09-04T19:24:34Z</dcterms:modified>
</cp:coreProperties>
</file>