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"/>
  </p:notesMasterIdLst>
  <p:handoutMasterIdLst>
    <p:handoutMasterId r:id="rId5"/>
  </p:handoutMasterIdLst>
  <p:sldIdLst>
    <p:sldId id="295" r:id="rId2"/>
    <p:sldId id="296" r:id="rId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joseph" initials="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4" autoAdjust="0"/>
    <p:restoredTop sz="89290" autoAdjust="0"/>
  </p:normalViewPr>
  <p:slideViewPr>
    <p:cSldViewPr snapToGrid="0" snapToObjects="1">
      <p:cViewPr>
        <p:scale>
          <a:sx n="126" d="100"/>
          <a:sy n="126" d="100"/>
        </p:scale>
        <p:origin x="-1648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876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commentAuthors" Target="commentAuthors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7F3672-96EF-4DD8-B18E-2393E8051348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5BAA83-ACFC-4A5C-A070-390364FEC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36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52E835-DA27-4DDE-A751-81C9320145C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B49568-1050-42E7-A89A-334810496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9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2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3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 defTabSz="457200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defTabSz="457200"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98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707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4F81B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84A37A-AFC2-4A01-80A1-FC20F2C0D5BB}" type="slidenum">
              <a:rPr lang="en-US" smtClean="0">
                <a:solidFill>
                  <a:srgbClr val="4F81BD"/>
                </a:solidFill>
              </a:rPr>
              <a:pPr/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5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2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6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0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0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6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4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1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8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990622-37E7-254D-B315-890CB9598B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12/5/14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7A80E8A-8FBC-A44C-9331-66123D655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2000" y="4765805"/>
            <a:ext cx="603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</a:t>
            </a:r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Reorientación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Rompecabezas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directing-Puzzles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3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659" y="4765805"/>
            <a:ext cx="5392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</a:t>
            </a:r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Reorientación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Ayudando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directing - Helping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1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4013</TotalTime>
  <Words>10</Words>
  <Application>Microsoft Macintosh PowerPoint</Application>
  <PresentationFormat>On-screen Show (4:3)</PresentationFormat>
  <Paragraphs>2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Powerpoint_template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Jody Marx</cp:lastModifiedBy>
  <cp:revision>249</cp:revision>
  <cp:lastPrinted>2011-08-25T00:45:34Z</cp:lastPrinted>
  <dcterms:created xsi:type="dcterms:W3CDTF">2011-03-22T22:20:26Z</dcterms:created>
  <dcterms:modified xsi:type="dcterms:W3CDTF">2014-12-05T20:34:52Z</dcterms:modified>
</cp:coreProperties>
</file>