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6"/>
  </p:notesMasterIdLst>
  <p:handoutMasterIdLst>
    <p:handoutMasterId r:id="rId7"/>
  </p:handoutMasterIdLst>
  <p:sldIdLst>
    <p:sldId id="316" r:id="rId2"/>
    <p:sldId id="280" r:id="rId3"/>
    <p:sldId id="266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6" clrIdx="0"/>
  <p:cmAuthor id="1" name="Barbara Matlock" initials="" lastIdx="12" clrIdx="1"/>
  <p:cmAuthor id="2" name="Prakarn" initials="MOU" lastIdx="0" clrIdx="2"/>
  <p:cmAuthor id="3" name="Kathryn Willette" initials="K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2499D"/>
    <a:srgbClr val="FFFDA0"/>
    <a:srgbClr val="F3FFC6"/>
    <a:srgbClr val="17BC36"/>
    <a:srgbClr val="00A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7619" autoAdjust="0"/>
  </p:normalViewPr>
  <p:slideViewPr>
    <p:cSldViewPr snapToGrid="0">
      <p:cViewPr>
        <p:scale>
          <a:sx n="105" d="100"/>
          <a:sy n="105" d="100"/>
        </p:scale>
        <p:origin x="-13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195B2-5DAB-C04B-BBFA-8C50ED007BBC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AED3-678C-134E-8CD3-F43E51690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D834-5959-374E-99D5-DE9CE01D59CC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2A1A-C5F0-F44D-BD1E-B2FCC3274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52A1A-C5F0-F44D-BD1E-B2FCC32749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52A1A-C5F0-F44D-BD1E-B2FCC32749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1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03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0622-37E7-254D-B315-890CB9598B1B}" type="datetimeFigureOut">
              <a:rPr lang="en-US" smtClean="0"/>
              <a:pPr/>
              <a:t>12/18/13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0E8A-8FBC-A44C-9331-66123D655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74880" y="2083495"/>
            <a:ext cx="3695574" cy="20728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4745" y="4146778"/>
            <a:ext cx="3686473" cy="2020804"/>
          </a:xfrm>
          <a:prstGeom prst="rect">
            <a:avLst/>
          </a:prstGeom>
          <a:solidFill>
            <a:srgbClr val="17B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14550" lvl="4" indent="-285750"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Focus on teaching</a:t>
            </a:r>
          </a:p>
          <a:p>
            <a:pPr marL="2114550" lvl="4" indent="-285750"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Build relationships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436" y="4132923"/>
            <a:ext cx="3686473" cy="2020804"/>
          </a:xfrm>
          <a:prstGeom prst="rect">
            <a:avLst/>
          </a:prstGeom>
          <a:solidFill>
            <a:srgbClr val="17BC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0" lvl="7" indent="-285750"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School </a:t>
            </a:r>
            <a:r>
              <a:rPr lang="en-US" dirty="0" smtClean="0">
                <a:latin typeface="Century Gothic"/>
                <a:cs typeface="Century Gothic"/>
              </a:rPr>
              <a:t>readiness</a:t>
            </a:r>
            <a:endParaRPr lang="en-US" dirty="0">
              <a:latin typeface="Century Gothic"/>
              <a:cs typeface="Century Gothic"/>
            </a:endParaRPr>
          </a:p>
          <a:p>
            <a:pPr marL="1828800" lvl="7" indent="-342900">
              <a:buFont typeface="Arial"/>
              <a:buChar char="•"/>
            </a:pPr>
            <a:r>
              <a:rPr lang="en-US" dirty="0">
                <a:latin typeface="Century Gothic"/>
                <a:cs typeface="Century Gothic"/>
              </a:rPr>
              <a:t>Self-regulation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35" y="2083494"/>
            <a:ext cx="3696939" cy="206132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 rot="18900000">
            <a:off x="610912" y="4355131"/>
            <a:ext cx="1550366" cy="1550366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B712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8734" y="4876512"/>
            <a:ext cx="1835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Children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3" name="Rounded Rectangle 12"/>
          <p:cNvSpPr/>
          <p:nvPr/>
        </p:nvSpPr>
        <p:spPr>
          <a:xfrm rot="18900000">
            <a:off x="4709748" y="4346948"/>
            <a:ext cx="1550366" cy="1550366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B712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37569" y="4857833"/>
            <a:ext cx="1821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Adults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463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2025" y="4808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rules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0410" y="2186932"/>
            <a:ext cx="2449826" cy="1723995"/>
          </a:xfrm>
          <a:prstGeom prst="roundRect">
            <a:avLst>
              <a:gd name="adj" fmla="val 0"/>
            </a:avLst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sng">
            <a:solidFill>
              <a:srgbClr val="00A53A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6171563" y="2176822"/>
            <a:ext cx="2462153" cy="1732670"/>
          </a:xfrm>
          <a:prstGeom prst="roundRect">
            <a:avLst>
              <a:gd name="adj" fmla="val 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sng">
            <a:solidFill>
              <a:srgbClr val="00A53A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3329995" y="2163843"/>
            <a:ext cx="2449825" cy="1723995"/>
          </a:xfrm>
          <a:prstGeom prst="roundRect">
            <a:avLst>
              <a:gd name="adj" fmla="val 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mpd="sng">
            <a:solidFill>
              <a:srgbClr val="00A53A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 rot="18900000">
            <a:off x="1038089" y="4002429"/>
            <a:ext cx="1550366" cy="1550366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B712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65910" y="4355245"/>
            <a:ext cx="191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Health/</a:t>
            </a:r>
            <a:br>
              <a:rPr lang="en-US" sz="2400" dirty="0" smtClean="0">
                <a:latin typeface="Century Gothic"/>
                <a:cs typeface="Century Gothic"/>
              </a:rPr>
            </a:br>
            <a:r>
              <a:rPr lang="en-US" sz="2400" dirty="0" smtClean="0">
                <a:latin typeface="Century Gothic"/>
                <a:cs typeface="Century Gothic"/>
              </a:rPr>
              <a:t>safety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9" name="Rounded Rectangle 18"/>
          <p:cNvSpPr/>
          <p:nvPr/>
        </p:nvSpPr>
        <p:spPr>
          <a:xfrm rot="18900000">
            <a:off x="3799763" y="4004739"/>
            <a:ext cx="1550366" cy="1550366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B712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27584" y="4357555"/>
            <a:ext cx="1916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Moral</a:t>
            </a:r>
            <a:br>
              <a:rPr lang="en-US" sz="2400" dirty="0" smtClean="0">
                <a:latin typeface="Century Gothic"/>
                <a:cs typeface="Century Gothic"/>
              </a:rPr>
            </a:br>
            <a:r>
              <a:rPr lang="en-US" sz="2400" dirty="0" smtClean="0">
                <a:latin typeface="Century Gothic"/>
                <a:cs typeface="Century Gothic"/>
              </a:rPr>
              <a:t>norms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 rot="18900000">
            <a:off x="6674579" y="4004738"/>
            <a:ext cx="1550366" cy="1550366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B712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502400" y="4537664"/>
            <a:ext cx="1916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Procedural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748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/>
          <a:lstStyle/>
          <a:p>
            <a:r>
              <a:rPr lang="en-US" dirty="0" smtClean="0"/>
              <a:t>Learning Activity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672" y="1943004"/>
            <a:ext cx="3575458" cy="4461938"/>
          </a:xfrm>
          <a:prstGeom prst="rect">
            <a:avLst/>
          </a:prstGeom>
          <a:ln w="38100" cmpd="sng">
            <a:solidFill>
              <a:srgbClr val="00A53A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 descr="EnvironmentEyesWatchingPoster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38" y="1910749"/>
            <a:ext cx="6181712" cy="4556650"/>
          </a:xfrm>
          <a:prstGeom prst="rect">
            <a:avLst/>
          </a:prstGeom>
          <a:ln w="38100" cmpd="sng">
            <a:solidFill>
              <a:srgbClr val="00A53A"/>
            </a:solidFill>
          </a:ln>
        </p:spPr>
      </p:pic>
      <p:pic>
        <p:nvPicPr>
          <p:cNvPr id="2" name="Picture 1" descr="CLASSROOM RULES 1r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539" y="1941806"/>
            <a:ext cx="6000544" cy="4509080"/>
          </a:xfrm>
          <a:prstGeom prst="rect">
            <a:avLst/>
          </a:prstGeom>
          <a:ln w="38100" cmpd="sng">
            <a:solidFill>
              <a:srgbClr val="00A53A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00" y="1940951"/>
            <a:ext cx="4512098" cy="4512098"/>
          </a:xfrm>
          <a:prstGeom prst="rect">
            <a:avLst/>
          </a:prstGeom>
          <a:ln w="38100" cmpd="sng">
            <a:solidFill>
              <a:srgbClr val="00A53A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3957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309" y="1397867"/>
            <a:ext cx="8314804" cy="648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578" y="637098"/>
            <a:ext cx="931222" cy="931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2" y="458941"/>
            <a:ext cx="1093869" cy="109386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917895" y="4761674"/>
            <a:ext cx="2716288" cy="1525701"/>
          </a:xfrm>
          <a:custGeom>
            <a:avLst/>
            <a:gdLst>
              <a:gd name="connsiteX0" fmla="*/ 0 w 2436207"/>
              <a:gd name="connsiteY0" fmla="*/ 157811 h 1578110"/>
              <a:gd name="connsiteX1" fmla="*/ 157811 w 2436207"/>
              <a:gd name="connsiteY1" fmla="*/ 0 h 1578110"/>
              <a:gd name="connsiteX2" fmla="*/ 2278396 w 2436207"/>
              <a:gd name="connsiteY2" fmla="*/ 0 h 1578110"/>
              <a:gd name="connsiteX3" fmla="*/ 2436207 w 2436207"/>
              <a:gd name="connsiteY3" fmla="*/ 157811 h 1578110"/>
              <a:gd name="connsiteX4" fmla="*/ 2436207 w 2436207"/>
              <a:gd name="connsiteY4" fmla="*/ 1420299 h 1578110"/>
              <a:gd name="connsiteX5" fmla="*/ 2278396 w 2436207"/>
              <a:gd name="connsiteY5" fmla="*/ 1578110 h 1578110"/>
              <a:gd name="connsiteX6" fmla="*/ 157811 w 2436207"/>
              <a:gd name="connsiteY6" fmla="*/ 1578110 h 1578110"/>
              <a:gd name="connsiteX7" fmla="*/ 0 w 2436207"/>
              <a:gd name="connsiteY7" fmla="*/ 1420299 h 1578110"/>
              <a:gd name="connsiteX8" fmla="*/ 0 w 2436207"/>
              <a:gd name="connsiteY8" fmla="*/ 157811 h 15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207" h="1578110">
                <a:moveTo>
                  <a:pt x="0" y="157811"/>
                </a:moveTo>
                <a:cubicBezTo>
                  <a:pt x="0" y="70654"/>
                  <a:pt x="70654" y="0"/>
                  <a:pt x="157811" y="0"/>
                </a:cubicBezTo>
                <a:lnTo>
                  <a:pt x="2278396" y="0"/>
                </a:lnTo>
                <a:cubicBezTo>
                  <a:pt x="2365553" y="0"/>
                  <a:pt x="2436207" y="70654"/>
                  <a:pt x="2436207" y="157811"/>
                </a:cubicBezTo>
                <a:lnTo>
                  <a:pt x="2436207" y="1420299"/>
                </a:lnTo>
                <a:cubicBezTo>
                  <a:pt x="2436207" y="1507456"/>
                  <a:pt x="2365553" y="1578110"/>
                  <a:pt x="2278396" y="1578110"/>
                </a:cubicBezTo>
                <a:lnTo>
                  <a:pt x="157811" y="1578110"/>
                </a:lnTo>
                <a:cubicBezTo>
                  <a:pt x="70654" y="1578110"/>
                  <a:pt x="0" y="1507456"/>
                  <a:pt x="0" y="1420299"/>
                </a:cubicBezTo>
                <a:lnTo>
                  <a:pt x="0" y="157811"/>
                </a:lnTo>
                <a:close/>
              </a:path>
            </a:pathLst>
          </a:custGeom>
          <a:ln w="38100" cmpd="sng">
            <a:solidFill>
              <a:srgbClr val="00A53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108" tIns="497774" rIns="103246" bIns="103246" numCol="1" spcCol="1270" anchor="t" anchorCtr="0">
            <a:noAutofit/>
          </a:bodyPr>
          <a:lstStyle/>
          <a:p>
            <a:pPr marL="9144" lvl="1" indent="-192024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Health</a:t>
            </a:r>
          </a:p>
          <a:p>
            <a:pPr marL="9144" lvl="1" indent="-192024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Meals</a:t>
            </a:r>
            <a:endParaRPr lang="en-US" dirty="0">
              <a:latin typeface="Century Gothic"/>
              <a:cs typeface="Century Gothic"/>
            </a:endParaRPr>
          </a:p>
          <a:p>
            <a:pPr marL="9144" lvl="1" indent="-192024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n-US" kern="1200" dirty="0" smtClean="0">
                <a:latin typeface="Century Gothic"/>
                <a:cs typeface="Century Gothic"/>
              </a:rPr>
              <a:t>Nap</a:t>
            </a:r>
            <a:endParaRPr lang="en-US" kern="1200" dirty="0">
              <a:latin typeface="Century Gothic"/>
              <a:cs typeface="Century Gothic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27938" y="4877122"/>
            <a:ext cx="2436207" cy="1411131"/>
          </a:xfrm>
          <a:custGeom>
            <a:avLst/>
            <a:gdLst>
              <a:gd name="connsiteX0" fmla="*/ 0 w 2436207"/>
              <a:gd name="connsiteY0" fmla="*/ 157811 h 1578110"/>
              <a:gd name="connsiteX1" fmla="*/ 157811 w 2436207"/>
              <a:gd name="connsiteY1" fmla="*/ 0 h 1578110"/>
              <a:gd name="connsiteX2" fmla="*/ 2278396 w 2436207"/>
              <a:gd name="connsiteY2" fmla="*/ 0 h 1578110"/>
              <a:gd name="connsiteX3" fmla="*/ 2436207 w 2436207"/>
              <a:gd name="connsiteY3" fmla="*/ 157811 h 1578110"/>
              <a:gd name="connsiteX4" fmla="*/ 2436207 w 2436207"/>
              <a:gd name="connsiteY4" fmla="*/ 1420299 h 1578110"/>
              <a:gd name="connsiteX5" fmla="*/ 2278396 w 2436207"/>
              <a:gd name="connsiteY5" fmla="*/ 1578110 h 1578110"/>
              <a:gd name="connsiteX6" fmla="*/ 157811 w 2436207"/>
              <a:gd name="connsiteY6" fmla="*/ 1578110 h 1578110"/>
              <a:gd name="connsiteX7" fmla="*/ 0 w 2436207"/>
              <a:gd name="connsiteY7" fmla="*/ 1420299 h 1578110"/>
              <a:gd name="connsiteX8" fmla="*/ 0 w 2436207"/>
              <a:gd name="connsiteY8" fmla="*/ 157811 h 15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207" h="1578110">
                <a:moveTo>
                  <a:pt x="0" y="157811"/>
                </a:moveTo>
                <a:cubicBezTo>
                  <a:pt x="0" y="70654"/>
                  <a:pt x="70654" y="0"/>
                  <a:pt x="157811" y="0"/>
                </a:cubicBezTo>
                <a:lnTo>
                  <a:pt x="2278396" y="0"/>
                </a:lnTo>
                <a:cubicBezTo>
                  <a:pt x="2365553" y="0"/>
                  <a:pt x="2436207" y="70654"/>
                  <a:pt x="2436207" y="157811"/>
                </a:cubicBezTo>
                <a:lnTo>
                  <a:pt x="2436207" y="1420299"/>
                </a:lnTo>
                <a:cubicBezTo>
                  <a:pt x="2436207" y="1507456"/>
                  <a:pt x="2365553" y="1578110"/>
                  <a:pt x="2278396" y="1578110"/>
                </a:cubicBezTo>
                <a:lnTo>
                  <a:pt x="157811" y="1578110"/>
                </a:lnTo>
                <a:cubicBezTo>
                  <a:pt x="70654" y="1578110"/>
                  <a:pt x="0" y="1507456"/>
                  <a:pt x="0" y="1420299"/>
                </a:cubicBezTo>
                <a:lnTo>
                  <a:pt x="0" y="157811"/>
                </a:lnTo>
                <a:close/>
              </a:path>
            </a:pathLst>
          </a:custGeom>
          <a:ln w="38100" cmpd="sng">
            <a:solidFill>
              <a:srgbClr val="00A53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246" tIns="497774" rIns="834108" bIns="103246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Century Gothic"/>
                <a:cs typeface="Century Gothic"/>
              </a:rPr>
              <a:t>Fire drills</a:t>
            </a: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Century Gothic"/>
                <a:cs typeface="Century Gothic"/>
              </a:rPr>
              <a:t>Field trips </a:t>
            </a: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Century Gothic"/>
                <a:cs typeface="Century Gothic"/>
              </a:rPr>
              <a:t>Picture day</a:t>
            </a:r>
            <a:endParaRPr lang="en-US" kern="1200" dirty="0">
              <a:latin typeface="Century Gothic"/>
              <a:cs typeface="Century Gothic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169" y="1430163"/>
            <a:ext cx="2869642" cy="1180393"/>
          </a:xfrm>
          <a:custGeom>
            <a:avLst/>
            <a:gdLst>
              <a:gd name="connsiteX0" fmla="*/ 0 w 2436207"/>
              <a:gd name="connsiteY0" fmla="*/ 157811 h 1578110"/>
              <a:gd name="connsiteX1" fmla="*/ 157811 w 2436207"/>
              <a:gd name="connsiteY1" fmla="*/ 0 h 1578110"/>
              <a:gd name="connsiteX2" fmla="*/ 2278396 w 2436207"/>
              <a:gd name="connsiteY2" fmla="*/ 0 h 1578110"/>
              <a:gd name="connsiteX3" fmla="*/ 2436207 w 2436207"/>
              <a:gd name="connsiteY3" fmla="*/ 157811 h 1578110"/>
              <a:gd name="connsiteX4" fmla="*/ 2436207 w 2436207"/>
              <a:gd name="connsiteY4" fmla="*/ 1420299 h 1578110"/>
              <a:gd name="connsiteX5" fmla="*/ 2278396 w 2436207"/>
              <a:gd name="connsiteY5" fmla="*/ 1578110 h 1578110"/>
              <a:gd name="connsiteX6" fmla="*/ 157811 w 2436207"/>
              <a:gd name="connsiteY6" fmla="*/ 1578110 h 1578110"/>
              <a:gd name="connsiteX7" fmla="*/ 0 w 2436207"/>
              <a:gd name="connsiteY7" fmla="*/ 1420299 h 1578110"/>
              <a:gd name="connsiteX8" fmla="*/ 0 w 2436207"/>
              <a:gd name="connsiteY8" fmla="*/ 157811 h 15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207" h="1578110">
                <a:moveTo>
                  <a:pt x="0" y="157811"/>
                </a:moveTo>
                <a:cubicBezTo>
                  <a:pt x="0" y="70654"/>
                  <a:pt x="70654" y="0"/>
                  <a:pt x="157811" y="0"/>
                </a:cubicBezTo>
                <a:lnTo>
                  <a:pt x="2278396" y="0"/>
                </a:lnTo>
                <a:cubicBezTo>
                  <a:pt x="2365553" y="0"/>
                  <a:pt x="2436207" y="70654"/>
                  <a:pt x="2436207" y="157811"/>
                </a:cubicBezTo>
                <a:lnTo>
                  <a:pt x="2436207" y="1420299"/>
                </a:lnTo>
                <a:cubicBezTo>
                  <a:pt x="2436207" y="1507456"/>
                  <a:pt x="2365553" y="1578110"/>
                  <a:pt x="2278396" y="1578110"/>
                </a:cubicBezTo>
                <a:lnTo>
                  <a:pt x="157811" y="1578110"/>
                </a:lnTo>
                <a:cubicBezTo>
                  <a:pt x="70654" y="1578110"/>
                  <a:pt x="0" y="1507456"/>
                  <a:pt x="0" y="1420299"/>
                </a:cubicBezTo>
                <a:lnTo>
                  <a:pt x="0" y="157811"/>
                </a:lnTo>
                <a:close/>
              </a:path>
            </a:pathLst>
          </a:custGeom>
          <a:ln w="38100" cmpd="sng">
            <a:solidFill>
              <a:srgbClr val="00A53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108" tIns="103246" rIns="103246" bIns="497774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>
                <a:latin typeface="Century Gothic"/>
                <a:cs typeface="Century Gothic"/>
              </a:rPr>
              <a:t>Dramatic play</a:t>
            </a:r>
            <a:endParaRPr lang="en-US" sz="1800" kern="1200" dirty="0">
              <a:latin typeface="Century Gothic"/>
              <a:cs typeface="Century Gothic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>
                <a:latin typeface="Century Gothic"/>
                <a:cs typeface="Century Gothic"/>
              </a:rPr>
              <a:t>Blocks</a:t>
            </a:r>
            <a:endParaRPr lang="en-US" sz="1800" kern="1200" dirty="0">
              <a:latin typeface="Century Gothic"/>
              <a:cs typeface="Century Gothic"/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Century Gothic"/>
                <a:cs typeface="Century Gothic"/>
              </a:rPr>
              <a:t>Computer</a:t>
            </a:r>
            <a:endParaRPr lang="en-US" kern="1200" dirty="0">
              <a:latin typeface="Century Gothic"/>
              <a:cs typeface="Century Gothic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27938" y="1477437"/>
            <a:ext cx="2436207" cy="1578110"/>
          </a:xfrm>
          <a:custGeom>
            <a:avLst/>
            <a:gdLst>
              <a:gd name="connsiteX0" fmla="*/ 0 w 2436207"/>
              <a:gd name="connsiteY0" fmla="*/ 157811 h 1578110"/>
              <a:gd name="connsiteX1" fmla="*/ 157811 w 2436207"/>
              <a:gd name="connsiteY1" fmla="*/ 0 h 1578110"/>
              <a:gd name="connsiteX2" fmla="*/ 2278396 w 2436207"/>
              <a:gd name="connsiteY2" fmla="*/ 0 h 1578110"/>
              <a:gd name="connsiteX3" fmla="*/ 2436207 w 2436207"/>
              <a:gd name="connsiteY3" fmla="*/ 157811 h 1578110"/>
              <a:gd name="connsiteX4" fmla="*/ 2436207 w 2436207"/>
              <a:gd name="connsiteY4" fmla="*/ 1420299 h 1578110"/>
              <a:gd name="connsiteX5" fmla="*/ 2278396 w 2436207"/>
              <a:gd name="connsiteY5" fmla="*/ 1578110 h 1578110"/>
              <a:gd name="connsiteX6" fmla="*/ 157811 w 2436207"/>
              <a:gd name="connsiteY6" fmla="*/ 1578110 h 1578110"/>
              <a:gd name="connsiteX7" fmla="*/ 0 w 2436207"/>
              <a:gd name="connsiteY7" fmla="*/ 1420299 h 1578110"/>
              <a:gd name="connsiteX8" fmla="*/ 0 w 2436207"/>
              <a:gd name="connsiteY8" fmla="*/ 157811 h 157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6207" h="1578110">
                <a:moveTo>
                  <a:pt x="0" y="157811"/>
                </a:moveTo>
                <a:cubicBezTo>
                  <a:pt x="0" y="70654"/>
                  <a:pt x="70654" y="0"/>
                  <a:pt x="157811" y="0"/>
                </a:cubicBezTo>
                <a:lnTo>
                  <a:pt x="2278396" y="0"/>
                </a:lnTo>
                <a:cubicBezTo>
                  <a:pt x="2365553" y="0"/>
                  <a:pt x="2436207" y="70654"/>
                  <a:pt x="2436207" y="157811"/>
                </a:cubicBezTo>
                <a:lnTo>
                  <a:pt x="2436207" y="1420299"/>
                </a:lnTo>
                <a:cubicBezTo>
                  <a:pt x="2436207" y="1507456"/>
                  <a:pt x="2365553" y="1578110"/>
                  <a:pt x="2278396" y="1578110"/>
                </a:cubicBezTo>
                <a:lnTo>
                  <a:pt x="157811" y="1578110"/>
                </a:lnTo>
                <a:cubicBezTo>
                  <a:pt x="70654" y="1578110"/>
                  <a:pt x="0" y="1507456"/>
                  <a:pt x="0" y="1420299"/>
                </a:cubicBezTo>
                <a:lnTo>
                  <a:pt x="0" y="157811"/>
                </a:lnTo>
                <a:close/>
              </a:path>
            </a:pathLst>
          </a:custGeom>
          <a:ln w="38100" cmpd="sng">
            <a:solidFill>
              <a:srgbClr val="00A53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246" tIns="103246" rIns="834108" bIns="497774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>
                <a:latin typeface="Century Gothic"/>
                <a:cs typeface="Century Gothic"/>
              </a:rPr>
              <a:t>Guest speakers</a:t>
            </a:r>
            <a:endParaRPr lang="en-US" sz="1800" kern="1200" dirty="0">
              <a:latin typeface="Century Gothic"/>
              <a:cs typeface="Century Gothic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>
                <a:latin typeface="Century Gothic"/>
                <a:cs typeface="Century Gothic"/>
              </a:rPr>
              <a:t>Circle</a:t>
            </a:r>
            <a:endParaRPr lang="en-US" sz="1800" kern="1200" dirty="0">
              <a:latin typeface="Century Gothic"/>
              <a:cs typeface="Century Gothic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>
                <a:latin typeface="Century Gothic"/>
                <a:cs typeface="Century Gothic"/>
              </a:rPr>
              <a:t>Outdoor</a:t>
            </a:r>
            <a:endParaRPr lang="en-US" sz="1800" kern="1200" dirty="0">
              <a:latin typeface="Century Gothic"/>
              <a:cs typeface="Century Gothic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884242" y="1552810"/>
            <a:ext cx="2220269" cy="2293833"/>
          </a:xfrm>
          <a:custGeom>
            <a:avLst/>
            <a:gdLst>
              <a:gd name="connsiteX0" fmla="*/ 0 w 2135380"/>
              <a:gd name="connsiteY0" fmla="*/ 2135380 h 2135380"/>
              <a:gd name="connsiteX1" fmla="*/ 2135380 w 2135380"/>
              <a:gd name="connsiteY1" fmla="*/ 0 h 2135380"/>
              <a:gd name="connsiteX2" fmla="*/ 2135380 w 2135380"/>
              <a:gd name="connsiteY2" fmla="*/ 2135380 h 2135380"/>
              <a:gd name="connsiteX3" fmla="*/ 0 w 2135380"/>
              <a:gd name="connsiteY3" fmla="*/ 2135380 h 2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380" h="2135380">
                <a:moveTo>
                  <a:pt x="0" y="2135380"/>
                </a:moveTo>
                <a:cubicBezTo>
                  <a:pt x="0" y="956042"/>
                  <a:pt x="956042" y="0"/>
                  <a:pt x="2135380" y="0"/>
                </a:cubicBezTo>
                <a:lnTo>
                  <a:pt x="2135380" y="2135380"/>
                </a:lnTo>
                <a:lnTo>
                  <a:pt x="0" y="2135380"/>
                </a:lnTo>
                <a:close/>
              </a:path>
            </a:pathLst>
          </a:custGeom>
          <a:solidFill>
            <a:srgbClr val="00A53A"/>
          </a:solidFill>
          <a:ln w="38100" cmpd="sng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4790" tIns="774790" rIns="149352" bIns="149352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Century Gothic"/>
                <a:cs typeface="Century Gothic"/>
              </a:rPr>
              <a:t>Large group</a:t>
            </a:r>
            <a:endParaRPr lang="en-US" sz="2800" kern="1200" dirty="0">
              <a:latin typeface="Century Gothic"/>
              <a:cs typeface="Century Gothic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25124" y="1555254"/>
            <a:ext cx="2337453" cy="2293833"/>
          </a:xfrm>
          <a:custGeom>
            <a:avLst/>
            <a:gdLst>
              <a:gd name="connsiteX0" fmla="*/ 0 w 2135380"/>
              <a:gd name="connsiteY0" fmla="*/ 2135380 h 2135380"/>
              <a:gd name="connsiteX1" fmla="*/ 2135380 w 2135380"/>
              <a:gd name="connsiteY1" fmla="*/ 0 h 2135380"/>
              <a:gd name="connsiteX2" fmla="*/ 2135380 w 2135380"/>
              <a:gd name="connsiteY2" fmla="*/ 2135380 h 2135380"/>
              <a:gd name="connsiteX3" fmla="*/ 0 w 2135380"/>
              <a:gd name="connsiteY3" fmla="*/ 2135380 h 2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380" h="2135380">
                <a:moveTo>
                  <a:pt x="0" y="0"/>
                </a:moveTo>
                <a:cubicBezTo>
                  <a:pt x="1179338" y="0"/>
                  <a:pt x="2135380" y="956042"/>
                  <a:pt x="2135380" y="2135380"/>
                </a:cubicBezTo>
                <a:lnTo>
                  <a:pt x="0" y="2135380"/>
                </a:lnTo>
                <a:lnTo>
                  <a:pt x="0" y="0"/>
                </a:lnTo>
                <a:close/>
              </a:path>
            </a:pathLst>
          </a:custGeom>
          <a:solidFill>
            <a:srgbClr val="00A53A"/>
          </a:solidFill>
          <a:ln w="38100" cmpd="sng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774790" rIns="774790" bIns="149352" numCol="1" spcCol="1270" anchor="ctr" anchorCtr="0">
            <a:noAutofit/>
          </a:bodyPr>
          <a:lstStyle/>
          <a:p>
            <a:pPr lvl="0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Century Gothic"/>
                <a:cs typeface="Century Gothic"/>
              </a:rPr>
              <a:t>Popular</a:t>
            </a:r>
            <a:br>
              <a:rPr lang="en-US" sz="2800" kern="1200" dirty="0" smtClean="0">
                <a:latin typeface="Century Gothic"/>
                <a:cs typeface="Century Gothic"/>
              </a:rPr>
            </a:br>
            <a:r>
              <a:rPr lang="en-US" sz="2800" dirty="0" smtClean="0">
                <a:latin typeface="Century Gothic"/>
                <a:cs typeface="Century Gothic"/>
              </a:rPr>
              <a:t>areas</a:t>
            </a:r>
            <a:endParaRPr lang="en-US" sz="2800" kern="1200" dirty="0">
              <a:latin typeface="Century Gothic"/>
              <a:cs typeface="Century Gothic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225124" y="3970434"/>
            <a:ext cx="2337453" cy="2135381"/>
          </a:xfrm>
          <a:custGeom>
            <a:avLst/>
            <a:gdLst>
              <a:gd name="connsiteX0" fmla="*/ 0 w 2135380"/>
              <a:gd name="connsiteY0" fmla="*/ 2135380 h 2135380"/>
              <a:gd name="connsiteX1" fmla="*/ 2135380 w 2135380"/>
              <a:gd name="connsiteY1" fmla="*/ 0 h 2135380"/>
              <a:gd name="connsiteX2" fmla="*/ 2135380 w 2135380"/>
              <a:gd name="connsiteY2" fmla="*/ 2135380 h 2135380"/>
              <a:gd name="connsiteX3" fmla="*/ 0 w 2135380"/>
              <a:gd name="connsiteY3" fmla="*/ 2135380 h 2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380" h="2135380">
                <a:moveTo>
                  <a:pt x="2135380" y="0"/>
                </a:moveTo>
                <a:cubicBezTo>
                  <a:pt x="2135380" y="1179338"/>
                  <a:pt x="1179338" y="2135380"/>
                  <a:pt x="0" y="2135380"/>
                </a:cubicBezTo>
                <a:lnTo>
                  <a:pt x="0" y="0"/>
                </a:lnTo>
                <a:lnTo>
                  <a:pt x="2135380" y="0"/>
                </a:lnTo>
                <a:close/>
              </a:path>
            </a:pathLst>
          </a:custGeom>
          <a:solidFill>
            <a:srgbClr val="00A53A"/>
          </a:solidFill>
          <a:ln w="38100" cmpd="sng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352" tIns="149353" rIns="774790" bIns="774790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</a:pPr>
            <a:endParaRPr lang="en-US" sz="2800" kern="1200" dirty="0" smtClean="0">
              <a:latin typeface="Century Gothic"/>
              <a:cs typeface="Century Gothic"/>
            </a:endParaRPr>
          </a:p>
          <a:p>
            <a:pPr lvl="0" algn="ctr" defTabSz="933450" rtl="0">
              <a:lnSpc>
                <a:spcPct val="90000"/>
              </a:lnSpc>
            </a:pPr>
            <a:r>
              <a:rPr lang="en-US" sz="2800" kern="1200" dirty="0" smtClean="0">
                <a:latin typeface="Century Gothic"/>
                <a:cs typeface="Century Gothic"/>
              </a:rPr>
              <a:t>Routine</a:t>
            </a:r>
            <a:endParaRPr lang="en-US" sz="2800" kern="1200" dirty="0">
              <a:latin typeface="Century Gothic"/>
              <a:cs typeface="Century Gothic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875363" y="3970434"/>
            <a:ext cx="2220269" cy="2135380"/>
          </a:xfrm>
          <a:custGeom>
            <a:avLst/>
            <a:gdLst>
              <a:gd name="connsiteX0" fmla="*/ 0 w 2135380"/>
              <a:gd name="connsiteY0" fmla="*/ 2135380 h 2135380"/>
              <a:gd name="connsiteX1" fmla="*/ 2135380 w 2135380"/>
              <a:gd name="connsiteY1" fmla="*/ 0 h 2135380"/>
              <a:gd name="connsiteX2" fmla="*/ 2135380 w 2135380"/>
              <a:gd name="connsiteY2" fmla="*/ 2135380 h 2135380"/>
              <a:gd name="connsiteX3" fmla="*/ 0 w 2135380"/>
              <a:gd name="connsiteY3" fmla="*/ 2135380 h 2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380" h="2135380">
                <a:moveTo>
                  <a:pt x="2135380" y="2135380"/>
                </a:moveTo>
                <a:cubicBezTo>
                  <a:pt x="956042" y="2135380"/>
                  <a:pt x="0" y="1179338"/>
                  <a:pt x="0" y="0"/>
                </a:cubicBezTo>
                <a:lnTo>
                  <a:pt x="2135380" y="0"/>
                </a:lnTo>
                <a:lnTo>
                  <a:pt x="2135380" y="2135380"/>
                </a:lnTo>
                <a:close/>
              </a:path>
            </a:pathLst>
          </a:custGeom>
          <a:solidFill>
            <a:srgbClr val="00A53A"/>
          </a:solidFill>
          <a:ln w="38100" cmpd="sng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4790" tIns="149352" rIns="149352" bIns="774790" numCol="1" spcCol="1270" anchor="ctr" anchorCtr="0">
            <a:noAutofit/>
          </a:bodyPr>
          <a:lstStyle/>
          <a:p>
            <a:pPr lvl="0" algn="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Century Gothic"/>
                <a:cs typeface="Century Gothic"/>
              </a:rPr>
              <a:t>Non-routine</a:t>
            </a:r>
            <a:endParaRPr lang="en-US" sz="2800" kern="12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90" y="3818421"/>
            <a:ext cx="991375" cy="99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1299" y="475092"/>
            <a:ext cx="319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53A"/>
                </a:solidFill>
                <a:latin typeface="Century Gothic"/>
                <a:cs typeface="Century Gothic"/>
              </a:rPr>
              <a:t>GUIDE</a:t>
            </a:r>
            <a:endParaRPr lang="en-US" sz="3600" b="1" dirty="0">
              <a:solidFill>
                <a:srgbClr val="00A53A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677" y="3758730"/>
            <a:ext cx="864460" cy="937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4778" y="327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slide21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420" y="352121"/>
            <a:ext cx="1078920" cy="1078920"/>
          </a:xfrm>
          <a:prstGeom prst="rect">
            <a:avLst/>
          </a:prstGeom>
        </p:spPr>
      </p:pic>
      <p:pic>
        <p:nvPicPr>
          <p:cNvPr id="19" name="Picture 18" descr="slide21-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687" y="2758554"/>
            <a:ext cx="1066729" cy="10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Powerpoint_template.pptx</Template>
  <TotalTime>10428</TotalTime>
  <Words>49</Words>
  <Application>Microsoft Macintosh PowerPoint</Application>
  <PresentationFormat>On-screen Show (4:3)</PresentationFormat>
  <Paragraphs>32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Powerpoint_template</vt:lpstr>
      <vt:lpstr>Benefits</vt:lpstr>
      <vt:lpstr>Types of rules</vt:lpstr>
      <vt:lpstr>Learning Activity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Joan Davis</cp:lastModifiedBy>
  <cp:revision>326</cp:revision>
  <cp:lastPrinted>2011-11-16T17:56:46Z</cp:lastPrinted>
  <dcterms:created xsi:type="dcterms:W3CDTF">2012-08-24T17:16:23Z</dcterms:created>
  <dcterms:modified xsi:type="dcterms:W3CDTF">2013-12-19T00:57:58Z</dcterms:modified>
</cp:coreProperties>
</file>