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76" r:id="rId5"/>
    <p:sldId id="262" r:id="rId6"/>
    <p:sldId id="277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AAE9B-E44E-4C38-B06E-739C8A5BB945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09BB8-EFCE-49DB-B198-01FDCC40D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730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13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13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6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is is not nee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CA87-6718-4B11-ACDA-C3CAD9501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6EA02-5309-4A7C-97AE-67572CEA2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B18CC-32F2-406F-A82D-B343E746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31B8-4D12-4383-AEAF-3DCC4173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F08F3-6AA2-4880-B565-24ADBA36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FE7B8F-2F6F-4E8A-ACC3-A5E78D3B4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58E707-2758-4A96-98AE-211E09AC9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4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7E29-D7BD-4564-9DD0-6FBE920E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82E2-91E1-4645-907D-3A0DBF82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64F08-90DD-485A-80DC-EE4A93D2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BF607-0DF4-4BF0-99C6-4EEED613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DE48-251C-462F-A9E9-8C20CD71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68794A4-6746-4BD1-9562-7991C59DB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79A38-6CD0-4066-9D39-68C996B4E1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D11C08-7E4B-4240-B412-5D0B50902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295F-E6A2-48C9-AA8F-E678C64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88DB-3C9C-4B98-9195-43026C8D1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A6F6-DB0D-4B34-8A5C-E40E9030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E5414-E16B-4479-A3E1-64747F44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7BA76-4374-4112-A76D-64A8E3DE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06119-8E55-41DF-A6D9-E69E294C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33EA2E9-E8AB-45CE-B58F-989B419D2E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72CF27-AD3F-4F0F-B2AB-9AECCB2E55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A8A235-194F-411B-891A-8CEFA36B13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6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A7E-A688-4E13-AE6F-376D04B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FDDD-FE61-461E-B8CD-D904A522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9003A-7E2A-4A88-A273-F8091EDB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E2D82-5797-4334-B5F9-3ECD0A4F1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AF3BE-164C-4DE8-9D39-0C3BB96BF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A85F0-8328-4A3C-9E10-FFCC49A3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825FA-71E5-42D0-A69E-AB86CA3B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3569E-43ED-4E83-8BF6-093E6883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EF493B-E6A9-4C8E-8012-A947C534F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5CACF0-901A-494E-BD8A-D23C97EAA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3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04C2-91EA-48C9-A155-980C50D8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7D938-A0DE-4D3F-A11E-4BCD8FD4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DB100-4AAA-4BF0-B82D-EF8B0721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82B8E-BC79-4E84-B703-2E1BD210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017CFD4-F8EB-4F6B-B4FC-7D4C42F82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8BA033-7F8C-45A0-BFFA-8C4A7A4E30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0D6B42-2626-465A-9E46-64ABE31CC2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3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/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72074-52E6-405E-91DB-2F59C65C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86D94-C871-404D-B845-3BA8BF69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B515F-4FC9-4D2B-AB6B-369E69D5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9E9AC3-D69B-4A12-B584-876F0C68C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290959-59C0-414F-AA3A-2534A4BBA8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220A-F6A6-4E12-BCC5-A4D3BC9A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64104"/>
            <a:ext cx="6172200" cy="42969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E6DE-414D-4E4F-BA0E-E84CE6266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64104"/>
            <a:ext cx="3932237" cy="43048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C2971-DEAF-4AF1-A40C-0D70A731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DD35-FF78-432A-8386-457086B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39DE-84D5-4246-B777-681AD6B1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A53FFFF-5D75-4884-9DC5-7DC50253C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C5699F-09F6-4206-A5ED-86193E9839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83542B-566C-4E3A-BDE3-3262125F8B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15D9247-473C-467F-87C2-4E399B18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50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27584"/>
            <a:ext cx="6172200" cy="45334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50D1F96-2BC4-4091-B7DB-7E4AF7BC0F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03C0AD-145F-4FBF-B9D9-E5707936F0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4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0A35419-6147-4661-8BDA-E07612AEF712}"/>
              </a:ext>
            </a:extLst>
          </p:cNvPr>
          <p:cNvSpPr/>
          <p:nvPr userDrawn="1"/>
        </p:nvSpPr>
        <p:spPr>
          <a:xfrm>
            <a:off x="1" y="0"/>
            <a:ext cx="948906" cy="6858000"/>
          </a:xfrm>
          <a:prstGeom prst="rect">
            <a:avLst/>
          </a:prstGeom>
          <a:solidFill>
            <a:srgbClr val="186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683" y="43435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48907" y="0"/>
            <a:ext cx="4986068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1683" y="17375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01BDF-3040-4674-98E2-3E90B57D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3E270-3BB7-4B98-931A-8E5D28E4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32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 Children’s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C - Education and Child Development Program Services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1302.30 Purpose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programs must provide high-quality early education and child development services, including for children with disabilities, that promote children’s cognitive, social, and emotional growth for later success in school….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 Children’s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C - Education and Child Development Program Services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1302.33(b) Assessment for Individualization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program must conduct standardized and structured assessments, which may be observation-based or direct, for each child that provide ongoing information to evaluate the child’s developmental level and progress…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5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 Children’s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C - Education and Child Development Program Services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1302.34(b) Engaging parents and family members.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program must offer opportunities for parents and family members to be involved in the program’s education services and implement policies </a:t>
            </a:r>
            <a:r>
              <a:rPr lang="en-US"/>
              <a:t>to ensure...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</a:t>
            </a:r>
            <a:r>
              <a:rPr lang="en-US"/>
              <a:t>Support Children’s </a:t>
            </a:r>
            <a:r>
              <a:rPr lang="en-US" dirty="0"/>
              <a:t>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Subpart D – Health Program Services</a:t>
            </a:r>
          </a:p>
          <a:p>
            <a:pPr marL="914400" lvl="2" indent="0">
              <a:buNone/>
            </a:pPr>
            <a:endParaRPr lang="en-US" dirty="0"/>
          </a:p>
          <a:p>
            <a:pPr marL="0" lvl="2" indent="0">
              <a:buNone/>
            </a:pPr>
            <a:endParaRPr lang="en-US" sz="2800" dirty="0"/>
          </a:p>
          <a:p>
            <a:pPr marL="0" lvl="2" indent="0">
              <a:buNone/>
            </a:pPr>
            <a:r>
              <a:rPr lang="en-US" sz="2800" dirty="0"/>
              <a:t>1302.45 Child mental health and social and emotional well-being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support a program-wide culture that promotes children’s mental health, social and emotional well-being, and overall health, a program must… </a:t>
            </a:r>
          </a:p>
        </p:txBody>
      </p:sp>
    </p:spTree>
    <p:extLst>
      <p:ext uri="{BB962C8B-B14F-4D97-AF65-F5344CB8AC3E}">
        <p14:creationId xmlns:p14="http://schemas.microsoft.com/office/powerpoint/2010/main" val="17128956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08604B50F3E47AF68C7445A79E513" ma:contentTypeVersion="27" ma:contentTypeDescription="Create a new document." ma:contentTypeScope="" ma:versionID="b70be23d2b25666be95ff7cb9ebe6caf">
  <xsd:schema xmlns:xsd="http://www.w3.org/2001/XMLSchema" xmlns:xs="http://www.w3.org/2001/XMLSchema" xmlns:p="http://schemas.microsoft.com/office/2006/metadata/properties" xmlns:ns1="http://schemas.microsoft.com/sharepoint/v3" xmlns:ns2="1df41999-4d9b-463f-8975-015e962b2462" xmlns:ns3="638e6b88-029d-4974-94ab-4f46eee0f699" xmlns:ns4="2b0696d2-03e8-4ed2-82a3-1f89a5fc7162" targetNamespace="http://schemas.microsoft.com/office/2006/metadata/properties" ma:root="true" ma:fieldsID="1e31dc031e60e201ddb345ae2199027f" ns1:_="" ns2:_="" ns3:_="" ns4:_="">
    <xsd:import namespace="http://schemas.microsoft.com/sharepoint/v3"/>
    <xsd:import namespace="1df41999-4d9b-463f-8975-015e962b2462"/>
    <xsd:import namespace="638e6b88-029d-4974-94ab-4f46eee0f699"/>
    <xsd:import namespace="2b0696d2-03e8-4ed2-82a3-1f89a5fc7162"/>
    <xsd:element name="properties">
      <xsd:complexType>
        <xsd:sequence>
          <xsd:element name="documentManagement">
            <xsd:complexType>
              <xsd:all>
                <xsd:element ref="ns2:Region" minOccurs="0"/>
                <xsd:element ref="ns2:Year" minOccurs="0"/>
                <xsd:element ref="ns2:Audience" minOccurs="0"/>
                <xsd:element ref="ns2:National_x0020_Conference" minOccurs="0"/>
                <xsd:element ref="ns2:Webinar" minOccurs="0"/>
                <xsd:element ref="ns2:Topic" minOccurs="0"/>
                <xsd:element ref="ns2:Product" minOccurs="0"/>
                <xsd:element ref="ns2:Conference_x0020_Year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3:TaxKeywordTaxHTField" minOccurs="0"/>
                <xsd:element ref="ns4:TaxCatchAll" minOccurs="0"/>
                <xsd:element ref="ns3:SharedWithUsers" minOccurs="0"/>
                <xsd:element ref="ns2:MediaServiceDateTaken" minOccurs="0"/>
                <xsd:element ref="ns2:MediaServiceAutoTags" minOccurs="0"/>
                <xsd:element ref="ns1:RoutingPriority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Priority" ma:index="27" ma:displayName="Priority" ma:description="" ma:internalName="RoutingPriorit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41999-4d9b-463f-8975-015e962b2462" elementFormDefault="qualified">
    <xsd:import namespace="http://schemas.microsoft.com/office/2006/documentManagement/types"/>
    <xsd:import namespace="http://schemas.microsoft.com/office/infopath/2007/PartnerControls"/>
    <xsd:element name="Region" ma:index="2" nillable="true" ma:displayName="Region" ma:description="Which region(s) was/were this developed for?" ma:internalName="Reg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gion I: CT, ME, MA, NH, VT, RI"/>
                    <xsd:enumeration value="Region II: NY, NJ, PR, VI"/>
                    <xsd:enumeration value="Region III: DC, DE, MD, PA, VA, WV"/>
                    <xsd:enumeration value="Region IV: AL, FL, GA, KY, MS, NC, SC, TN"/>
                    <xsd:enumeration value="Region V: IL, IN, MI, MN, OH, WI"/>
                    <xsd:enumeration value="Region VI AR, LA, NM, TX,"/>
                    <xsd:enumeration value="Region VII: IA, KS, MO, MT, NE"/>
                    <xsd:enumeration value="Region VIII: CO, MO, ND, SD, UT, WY"/>
                    <xsd:enumeration value="Region IX: AZ,CA,HI,NV,AS,GU,MH,MP,FM"/>
                    <xsd:enumeration value="Region X: AK, ID, OR, WA"/>
                    <xsd:enumeration value="Region XI: American Indian, Alaskan Native"/>
                    <xsd:enumeration value="Region XII: Migrant"/>
                  </xsd:restriction>
                </xsd:simpleType>
              </xsd:element>
            </xsd:sequence>
          </xsd:extension>
        </xsd:complexContent>
      </xsd:complexType>
    </xsd:element>
    <xsd:element name="Year" ma:index="3" nillable="true" ma:displayName="Year" ma:description="In what year was this approved by the FPOs for dissemination?" ma:format="Dropdown" ma:indexed="true" ma:internalName="Year">
      <xsd:simpleType>
        <xsd:restriction base="dms:Choice"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Audience" ma:index="4" nillable="true" ma:displayName="Audience" ma:description="Who is the audience?" ma:internalName="Audien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arly Head Start Teacher/Caregiver"/>
                    <xsd:enumeration value="Family Child Care Provider"/>
                    <xsd:enumeration value="Disability manager"/>
                    <xsd:enumeration value="Child Care Provider"/>
                    <xsd:enumeration value="Mentor/Coach"/>
                    <xsd:enumeration value="Education Manager"/>
                    <xsd:enumeration value="Family Support Worker"/>
                    <xsd:enumeration value="Parent/Guardian"/>
                    <xsd:enumeration value="Director/Program Manager"/>
                    <xsd:enumeration value="Content Manager/Coordinator"/>
                    <xsd:enumeration value="Family Services"/>
                    <xsd:enumeration value="Home Visitor"/>
                    <xsd:enumeration value="Child Development Specialist"/>
                    <xsd:enumeration value="Policy Council/Governing Body"/>
                    <xsd:enumeration value="Federal Staff"/>
                    <xsd:enumeration value="Training/Technical Assistance"/>
                    <xsd:enumeration value="Higher Education"/>
                    <xsd:enumeration value="Head Start Collaboration Directors"/>
                    <xsd:enumeration value="Professional Development System Leaders"/>
                    <xsd:enumeration value="State Child Care Administrators"/>
                    <xsd:enumeration value="Child Care Resource and Referral Admins"/>
                  </xsd:restriction>
                </xsd:simpleType>
              </xsd:element>
            </xsd:sequence>
          </xsd:extension>
        </xsd:complexContent>
      </xsd:complexType>
    </xsd:element>
    <xsd:element name="National_x0020_Conference" ma:index="5" nillable="true" ma:displayName="National Conference" ma:default="N/A" ma:description="Which national conference are you looking for information on?" ma:format="Dropdown" ma:indexed="true" ma:internalName="National_x0020_Conference">
      <xsd:simpleType>
        <xsd:restriction base="dms:Choice">
          <xsd:enumeration value="N/A"/>
          <xsd:enumeration value="National HSA Parent and Family Engagement"/>
          <xsd:enumeration value="Early Head Start - Child Care Partnership"/>
          <xsd:enumeration value="National HS Association Data Gathering"/>
          <xsd:enumeration value="Migrant and Seasonal HS Association"/>
          <xsd:enumeration value="35th Native American Child and Family"/>
          <xsd:enumeration value="National Early Childhood Inclusion Institute"/>
          <xsd:enumeration value="National HSA Annual Conference and Expo"/>
          <xsd:enumeration value="NAEYC - Education of Young Children - PDI"/>
          <xsd:enumeration value="Nat'l Assoc. for Family Child Care Institute"/>
          <xsd:enumeration value="Admin for Children and Families Nat'l Research"/>
          <xsd:enumeration value="National Workforce Registry Alliance"/>
          <xsd:enumeration value="Northwest Indian HS"/>
          <xsd:enumeration value="Nat'l Indian HS Directors Assoc Mgmt Training"/>
          <xsd:enumeration value="Regional HS Association"/>
          <xsd:enumeration value="Oklahoma Indian HS Association"/>
        </xsd:restriction>
      </xsd:simpleType>
    </xsd:element>
    <xsd:element name="Webinar" ma:index="6" nillable="true" ma:displayName="Webinar" ma:default="N/A" ma:internalName="Webin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"/>
                    <xsd:enumeration value="ELOF"/>
                    <xsd:enumeration value="ELOF Overview"/>
                    <xsd:enumeration value="ELOF Implementation"/>
                    <xsd:enumeration value="In-Service Suites"/>
                    <xsd:enumeration value="EHS Center Based Learning Environments"/>
                    <xsd:enumeration value="EHS Home Visiting Overview"/>
                    <xsd:enumeration value="BabyTalks"/>
                  </xsd:restriction>
                </xsd:simpleType>
              </xsd:element>
            </xsd:sequence>
          </xsd:extension>
        </xsd:complexContent>
      </xsd:complexType>
    </xsd:element>
    <xsd:element name="Topic" ma:index="7" nillable="true" ma:displayName="Topic" ma:description="What topic area(s) does this represent?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mplementation Science"/>
                    <xsd:enumeration value="Data"/>
                    <xsd:enumeration value="Developmentally Appropriate Practice"/>
                    <xsd:enumeration value="Disabilities"/>
                    <xsd:enumeration value="Early Learning Outcomes Framework"/>
                    <xsd:enumeration value="School Readiness"/>
                    <xsd:enumeration value="Practice-Based Coaching"/>
                    <xsd:enumeration value="Child Outcomes"/>
                    <xsd:enumeration value="Quality Environment"/>
                    <xsd:enumeration value="Family Child Care"/>
                    <xsd:enumeration value="Instructional Strategies"/>
                    <xsd:enumeration value="Workforce Development"/>
                    <xsd:enumeration value="Culturally Responsive Practice (PLA)"/>
                    <xsd:enumeration value="Home Visiting"/>
                    <xsd:enumeration value="Ongoing Assessment"/>
                    <xsd:enumeration value="Curriculum"/>
                    <xsd:enumeration value="Nature Based Learning and Development"/>
                    <xsd:enumeration value="Physical Environment"/>
                    <xsd:enumeration value="Inclusion"/>
                  </xsd:restriction>
                </xsd:simpleType>
              </xsd:element>
            </xsd:sequence>
          </xsd:extension>
        </xsd:complexContent>
      </xsd:complexType>
    </xsd:element>
    <xsd:element name="Product" ma:index="8" nillable="true" ma:displayName="Product" ma:description="Which product is this associated with?" ma:internalName="Produ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penDoors"/>
                    <xsd:enumeration value="Early Educators Central"/>
                    <xsd:enumeration value="Coffee Talks"/>
                    <xsd:enumeration value="Teacher Time"/>
                    <xsd:enumeration value="Text 4 Teachers"/>
                    <xsd:enumeration value="Coaching Companion"/>
                    <xsd:enumeration value="Early Essentials"/>
                    <xsd:enumeration value="Infant/Toddler"/>
                    <xsd:enumeration value="Preschool"/>
                    <xsd:enumeration value="Birth to Five"/>
                  </xsd:restriction>
                </xsd:simpleType>
              </xsd:element>
            </xsd:sequence>
          </xsd:extension>
        </xsd:complexContent>
      </xsd:complexType>
    </xsd:element>
    <xsd:element name="Conference_x0020_Year" ma:index="9" nillable="true" ma:displayName="Conference Year" ma:format="RadioButtons" ma:indexed="true" ma:internalName="Conference_x0020_Year">
      <xsd:simpleType>
        <xsd:restriction base="dms:Choice"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e6b88-029d-4974-94ab-4f46eee0f699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20c59be4-22bc-445b-9645-97ad681149f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696d2-03e8-4ed2-82a3-1f89a5fc716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ad75a8-dd60-4520-a89c-9ee183f5048b}" ma:internalName="TaxCatchAll" ma:showField="CatchAllData" ma:web="638e6b88-029d-4974-94ab-4f46eee0f6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1df41999-4d9b-463f-8975-015e962b2462" xsi:nil="true"/>
    <Webinar xmlns="1df41999-4d9b-463f-8975-015e962b2462"/>
    <Product xmlns="1df41999-4d9b-463f-8975-015e962b2462"/>
    <Topic xmlns="1df41999-4d9b-463f-8975-015e962b2462"/>
    <Conference_x0020_Year xmlns="1df41999-4d9b-463f-8975-015e962b2462" xsi:nil="true"/>
    <TaxKeywordTaxHTField xmlns="638e6b88-029d-4974-94ab-4f46eee0f699">
      <Terms xmlns="http://schemas.microsoft.com/office/infopath/2007/PartnerControls"/>
    </TaxKeywordTaxHTField>
    <National_x0020_Conference xmlns="1df41999-4d9b-463f-8975-015e962b2462" xsi:nil="true"/>
    <TaxCatchAll xmlns="2b0696d2-03e8-4ed2-82a3-1f89a5fc7162"/>
    <Audience xmlns="1df41999-4d9b-463f-8975-015e962b2462"/>
    <Region xmlns="1df41999-4d9b-463f-8975-015e962b2462"/>
    <RoutingPriority xmlns="http://schemas.microsoft.com/sharepoint/v3">behavior</RoutingPriority>
    <LastSharedByUser xmlns="638e6b88-029d-4974-94ab-4f46eee0f699" xsi:nil="true"/>
    <SharedWithUsers xmlns="638e6b88-029d-4974-94ab-4f46eee0f699">
      <UserInfo>
        <DisplayName/>
        <AccountId xsi:nil="true"/>
        <AccountType/>
      </UserInfo>
    </SharedWithUsers>
    <LastSharedByTime xmlns="638e6b88-029d-4974-94ab-4f46eee0f699" xsi:nil="true"/>
  </documentManagement>
</p:properties>
</file>

<file path=customXml/itemProps1.xml><?xml version="1.0" encoding="utf-8"?>
<ds:datastoreItem xmlns:ds="http://schemas.openxmlformats.org/officeDocument/2006/customXml" ds:itemID="{225648F6-04F3-43BA-81C0-6921ED64E1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442BEB-B047-43E7-A662-E3660D6E1C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df41999-4d9b-463f-8975-015e962b2462"/>
    <ds:schemaRef ds:uri="638e6b88-029d-4974-94ab-4f46eee0f699"/>
    <ds:schemaRef ds:uri="2b0696d2-03e8-4ed2-82a3-1f89a5fc71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BAF710-BD1B-467F-ACE7-F7F1456A1EFC}">
  <ds:schemaRefs>
    <ds:schemaRef ds:uri="http://schemas.microsoft.com/office/2006/metadata/properties"/>
    <ds:schemaRef ds:uri="http://schemas.microsoft.com/office/infopath/2007/PartnerControls"/>
    <ds:schemaRef ds:uri="1df41999-4d9b-463f-8975-015e962b2462"/>
    <ds:schemaRef ds:uri="638e6b88-029d-4974-94ab-4f46eee0f699"/>
    <ds:schemaRef ds:uri="2b0696d2-03e8-4ed2-82a3-1f89a5fc7162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199</Words>
  <Application>Microsoft Office PowerPoint</Application>
  <PresentationFormat>Widescreen</PresentationFormat>
  <Paragraphs>33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HSPPS Support Children’s Behaviors</vt:lpstr>
      <vt:lpstr>HSPPS Support Children’s Behaviors</vt:lpstr>
      <vt:lpstr>HSPPS Support Children’s Behaviors</vt:lpstr>
      <vt:lpstr>HSPPS Support Children’s Behaviors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HSPPS Supports STEAM</dc:title>
  <dc:creator>Treshawn Anderson</dc:creator>
  <cp:lastModifiedBy>Treshawn Anderson</cp:lastModifiedBy>
  <cp:revision>6</cp:revision>
  <dcterms:created xsi:type="dcterms:W3CDTF">2018-06-21T01:48:37Z</dcterms:created>
  <dcterms:modified xsi:type="dcterms:W3CDTF">2019-10-03T13:58:40Z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0x010100FCF08604B50F3E47AF68C7445A79E513</vt:lpwstr>
  </property>
  <property fmtid="{D5CDD505-2E9C-101B-9397-08002B2CF9AE}" pid="3" name="Order">
    <vt:r8>19462800</vt:r8>
  </property>
  <property fmtid="{D5CDD505-2E9C-101B-9397-08002B2CF9AE}" pid="4" name="Audiences">
    <vt:lpwstr/>
  </property>
  <property fmtid="{D5CDD505-2E9C-101B-9397-08002B2CF9AE}" pid="5" name="Year Vetted">
    <vt:lpwstr/>
  </property>
  <property fmtid="{D5CDD505-2E9C-101B-9397-08002B2CF9AE}" pid="6" name="Age Range">
    <vt:lpwstr/>
  </property>
  <property fmtid="{D5CDD505-2E9C-101B-9397-08002B2CF9AE}" pid="7" name="Topic_Area">
    <vt:lpwstr/>
  </property>
  <property fmtid="{D5CDD505-2E9C-101B-9397-08002B2CF9AE}" pid="8" name="DocumentStatus">
    <vt:lpwstr>Manager Review</vt:lpwstr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lc402643ecbf4499b639d533dae17ca9">
    <vt:lpwstr/>
  </property>
  <property fmtid="{D5CDD505-2E9C-101B-9397-08002B2CF9AE}" pid="12" name="k112b48b8b0842abbe71d39765b03e81">
    <vt:lpwstr/>
  </property>
  <property fmtid="{D5CDD505-2E9C-101B-9397-08002B2CF9AE}" pid="13" name="Approvers">
    <vt:lpwstr/>
  </property>
  <property fmtid="{D5CDD505-2E9C-101B-9397-08002B2CF9AE}" pid="14" name="ec3caad0312d4c2bb9f97715ae0cf85a">
    <vt:lpwstr/>
  </property>
  <property fmtid="{D5CDD505-2E9C-101B-9397-08002B2CF9AE}" pid="15" name="TemplateUrl">
    <vt:lpwstr/>
  </property>
  <property fmtid="{D5CDD505-2E9C-101B-9397-08002B2CF9AE}" pid="16" name="ComplianceAssetId">
    <vt:lpwstr/>
  </property>
  <property fmtid="{D5CDD505-2E9C-101B-9397-08002B2CF9AE}" pid="17" name="o04817ec836b43088d222d88b97d0ffb">
    <vt:lpwstr/>
  </property>
  <property fmtid="{D5CDD505-2E9C-101B-9397-08002B2CF9AE}" pid="18" name="m467fd03801e42aeb7355f8ac300c17b">
    <vt:lpwstr/>
  </property>
  <property fmtid="{D5CDD505-2E9C-101B-9397-08002B2CF9AE}" pid="19" name="p22cc5a201e14acc82f079247ea5c295">
    <vt:lpwstr/>
  </property>
  <property fmtid="{D5CDD505-2E9C-101B-9397-08002B2CF9AE}" pid="20" name="fcbb0cf91974408394499761fa7977d2">
    <vt:lpwstr/>
  </property>
  <property fmtid="{D5CDD505-2E9C-101B-9397-08002B2CF9AE}" pid="21" name="TaxKeyword">
    <vt:lpwstr/>
  </property>
  <property fmtid="{D5CDD505-2E9C-101B-9397-08002B2CF9AE}" pid="22" name="Webinar0">
    <vt:lpwstr/>
  </property>
  <property fmtid="{D5CDD505-2E9C-101B-9397-08002B2CF9AE}" pid="23" name="Region0">
    <vt:lpwstr/>
  </property>
  <property fmtid="{D5CDD505-2E9C-101B-9397-08002B2CF9AE}" pid="24" name="National Conference0">
    <vt:lpwstr/>
  </property>
</Properties>
</file>