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76" r:id="rId5"/>
    <p:sldId id="262" r:id="rId6"/>
    <p:sldId id="277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A4AF28-2C43-41C9-9456-911F61FCED41}" v="1" dt="2020-02-03T18:33:42.7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67" d="100"/>
          <a:sy n="67" d="100"/>
        </p:scale>
        <p:origin x="77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7AAE9B-E44E-4C38-B06E-739C8A5BB945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09BB8-EFCE-49DB-B198-01FDCC40D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30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FF6CDF-794E-4427-A88F-D37E84A406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3730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FF6CDF-794E-4427-A88F-D37E84A406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613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FF6CDF-794E-4427-A88F-D37E84A406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713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FF6CDF-794E-4427-A88F-D37E84A406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16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his is not nee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DCA87-6718-4B11-ACDA-C3CAD9501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86EA02-5309-4A7C-97AE-67572CEA20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B18CC-32F2-406F-A82D-B343E74641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731B8-4D12-4383-AEAF-3DCC41737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F08F3-6AA2-4880-B565-24ADBA362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FE7B8F-2F6F-4E8A-ACC3-A5E78D3B48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758E707-2758-4A96-98AE-211E09AC9AE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840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97E29-D7BD-4564-9DD0-6FBE920E6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245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F82E2-91E1-4645-907D-3A0DBF82F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64F08-90DD-485A-80DC-EE4A93D219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BF607-0DF4-4BF0-99C6-4EEED6139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BDE48-251C-462F-A9E9-8C20CD71C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168794A4-6746-4BD1-9562-7991C59DB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85334"/>
            <a:ext cx="10515600" cy="1422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2D11C08-7E4B-4240-B412-5D0B509027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  <p:pic>
        <p:nvPicPr>
          <p:cNvPr id="9" name="Picture 8" descr="A picture containing clock&#10;&#10;Description automatically generated">
            <a:extLst>
              <a:ext uri="{FF2B5EF4-FFF2-40B4-BE49-F238E27FC236}">
                <a16:creationId xmlns:a16="http://schemas.microsoft.com/office/drawing/2014/main" id="{B721A4CA-A8E3-4DB9-863E-7F815B8B0A1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9354" y="0"/>
            <a:ext cx="1402645" cy="118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402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2295F-E6A2-48C9-AA8F-E678C6433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245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588DB-3C9C-4B98-9195-43026C8D1B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22A6F6-DB0D-4B34-8A5C-E40E90300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8E5414-E16B-4479-A3E1-64747F445A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7BA76-4374-4112-A76D-64A8E3DEE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F06119-8E55-41DF-A6D9-E69E294CC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333EA2E9-E8AB-45CE-B58F-989B419D2E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85334"/>
            <a:ext cx="10515600" cy="1422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172CF27-AD3F-4F0F-B2AB-9AECCB2E552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A8A235-194F-411B-891A-8CEFA36B13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6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D4A7E-A688-4E13-AE6F-376D04B15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68FDDD-FE61-461E-B8CD-D904A5223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9003A-7E2A-4A88-A273-F8091EDB0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5E2D82-5797-4334-B5F9-3ECD0A4F10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9AF3BE-164C-4DE8-9D39-0C3BB96BF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6A85F0-8328-4A3C-9E10-FFCC49A3E2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7825FA-71E5-42D0-A69E-AB86CA3B2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73569E-43ED-4E83-8BF6-093E6883F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EF493B-E6A9-4C8E-8012-A947C534F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15CACF0-901A-494E-BD8A-D23C97EAAB4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638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204C2-91EA-48C9-A155-980C50D84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24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47D938-A0DE-4D3F-A11E-4BCD8FD4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5DB100-4AAA-4BF0-B82D-EF8B07218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982B8E-BC79-4E84-B703-2E1BD210B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3017CFD4-F8EB-4F6B-B4FC-7D4C42F827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85334"/>
            <a:ext cx="10515600" cy="1422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58BA033-7F8C-45A0-BFFA-8C4A7A4E30F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A0D6B42-2626-465A-9E46-64ABE31CC2B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832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/full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F72074-52E6-405E-91DB-2F59C65CAB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C86D94-C871-404D-B845-3BA8BF69C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7B515F-4FC9-4D2B-AB6B-369E69D5A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9E9AC3-D69B-4A12-B584-876F0C68C6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8290959-59C0-414F-AA3A-2534A4BBA80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375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220A-F6A6-4E12-BCC5-A4D3BC9A3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64104"/>
            <a:ext cx="6172200" cy="42969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B1E6DE-414D-4E4F-BA0E-E84CE6266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564104"/>
            <a:ext cx="3932237" cy="430488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2C2971-DEAF-4AF1-A40C-0D70A7315C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54DD35-FF78-432A-8386-457086B66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9039DE-84D5-4246-B777-681AD6B12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EA53FFFF-5D75-4884-9DC5-7DC50253CF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85334"/>
            <a:ext cx="10515600" cy="1422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8C5699F-09F6-4206-A5ED-86193E9839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183542B-566C-4E3A-BDE3-3262125F8BE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A15D9247-473C-467F-87C2-4E399B184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24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2505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8047E-4F8B-42A2-9F0D-F872BCC57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703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3CD609-6B30-4158-8A1D-2576936F77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27584"/>
            <a:ext cx="6172200" cy="453346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BE2C2C-C3C8-4D9D-AC29-37227350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990419-3CFB-4114-80D8-4F18C9597D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6CB2A-5EAD-49DD-ACA2-ECD848609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D20D2F-1BE7-485B-BFFF-27655BF7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650D1F96-2BC4-4091-B7DB-7E4AF7BC0F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85334"/>
            <a:ext cx="10515600" cy="1422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1EBE06C-76C7-463A-933E-437BD82E75B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603C0AD-145F-4FBF-B9D9-E5707936F0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44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0A35419-6147-4661-8BDA-E07612AEF712}"/>
              </a:ext>
            </a:extLst>
          </p:cNvPr>
          <p:cNvSpPr/>
          <p:nvPr userDrawn="1"/>
        </p:nvSpPr>
        <p:spPr>
          <a:xfrm>
            <a:off x="1" y="0"/>
            <a:ext cx="948906" cy="6858000"/>
          </a:xfrm>
          <a:prstGeom prst="rect">
            <a:avLst/>
          </a:prstGeom>
          <a:solidFill>
            <a:srgbClr val="1866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A8047E-4F8B-42A2-9F0D-F872BCC57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683" y="434350"/>
            <a:ext cx="3932237" cy="8703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3CD609-6B30-4158-8A1D-2576936F77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48907" y="0"/>
            <a:ext cx="4986068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BE2C2C-C3C8-4D9D-AC29-37227350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1683" y="17375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990419-3CFB-4114-80D8-4F18C9597D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3/26/2020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6CB2A-5EAD-49DD-ACA2-ECD848609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D20D2F-1BE7-485B-BFFF-27655BF7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EBE06C-76C7-463A-933E-437BD82E75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401BDF-3040-4674-98E2-3E90B57DA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73E270-3BB7-4B98-931A-8E5D28E4C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321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010"/>
            <a:ext cx="10431780" cy="1247575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Las Normas de Desempeño del Programa Head Start apoyan los comportamientos de los niños</a:t>
            </a:r>
            <a:endParaRPr lang="es-419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419" dirty="0"/>
              <a:t>Subparte C – Servicios del programa para la educación y desarrollo infantil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s-419" dirty="0"/>
              <a:t>1302.30 Propósito.</a:t>
            </a:r>
          </a:p>
          <a:p>
            <a:pPr marL="0" indent="0">
              <a:buNone/>
            </a:pPr>
            <a:r>
              <a:rPr lang="es-ES" dirty="0"/>
              <a:t>Todos los programas deberán proveer servicios de educación temprana y desarrollo infantil de alta calidad, incluyendo para los niños con discapacidades, que promuevan el crecimiento cognitivo, social y emocional de los niños para su futuro éxito en la escuela.</a:t>
            </a:r>
            <a:r>
              <a:rPr lang="en-US" dirty="0"/>
              <a:t>….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13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681037"/>
            <a:ext cx="10610850" cy="646547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Las Normas de Desempeño del Programa Head Start apoyan los comportamientos de los niños
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419" dirty="0"/>
              <a:t>Subparte C – Servicios del programa para la educación y desarrollo infantil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1302.33(b) </a:t>
            </a:r>
            <a:r>
              <a:rPr lang="es-ES" dirty="0"/>
              <a:t>Evaluaciones funcionales para la individualización. </a:t>
            </a:r>
            <a:endParaRPr lang="en-US" dirty="0"/>
          </a:p>
          <a:p>
            <a:pPr marL="0" indent="0">
              <a:buNone/>
            </a:pPr>
            <a:r>
              <a:rPr lang="es-ES" dirty="0"/>
              <a:t>El programa deberá realizar evaluaciones funcionales estandarizadas y estructuradas, las cuales pueden estar basadas en las observaciones o ser directas, para cada niño con el fin de que estas provean información continua para evaluar el nivel del desarrollo del niño y su progreso</a:t>
            </a:r>
            <a:r>
              <a:rPr lang="en-US" dirty="0"/>
              <a:t>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754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160021"/>
            <a:ext cx="10622280" cy="1167564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Las Normas de Desempeño del Programa Head Start apoyan los comportamientos de los niños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Subparte C – Servicios del programa para la educación y desarrollo infantil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1302.34(b) </a:t>
            </a:r>
            <a:r>
              <a:rPr lang="es-ES" dirty="0"/>
              <a:t>El programa deberá ofrecer oportunidades para que los padres y los miembros de la familia participen en los servicios educativos del programa e implementar políticas para asegurarse de lo siguiente</a:t>
            </a:r>
            <a:r>
              <a:rPr lang="en-US" dirty="0"/>
              <a:t>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79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4300"/>
            <a:ext cx="10515600" cy="1213285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Las Normas de Desempeño del Programa Head Start apoyan los comportamientos de los niños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Subparte D – </a:t>
            </a:r>
            <a:r>
              <a:rPr lang="es-ES" dirty="0"/>
              <a:t>Servicios de salud del programa</a:t>
            </a:r>
            <a:endParaRPr lang="en-US" dirty="0"/>
          </a:p>
          <a:p>
            <a:pPr marL="0" lvl="2" indent="0">
              <a:buNone/>
            </a:pPr>
            <a:endParaRPr lang="en-US" sz="2800" dirty="0"/>
          </a:p>
          <a:p>
            <a:pPr marL="0" lvl="2" indent="0">
              <a:buNone/>
            </a:pPr>
            <a:r>
              <a:rPr lang="en-US" sz="2800" dirty="0"/>
              <a:t>1302.45 </a:t>
            </a:r>
            <a:r>
              <a:rPr lang="es-ES" sz="2800" dirty="0"/>
              <a:t>Salud mental y bienestar social y emocional infantil.</a:t>
            </a:r>
            <a:endParaRPr lang="en-US" dirty="0"/>
          </a:p>
          <a:p>
            <a:pPr marL="0" indent="0">
              <a:buNone/>
            </a:pPr>
            <a:r>
              <a:rPr lang="es-ES" dirty="0"/>
              <a:t>Para apoyar una cultura a nivel programático que promueva la salud mental, el bienestar socioemocional y la salud general de los niños, el programa deberá</a:t>
            </a:r>
            <a:r>
              <a:rPr lang="en-US" dirty="0"/>
              <a:t>… </a:t>
            </a:r>
          </a:p>
        </p:txBody>
      </p:sp>
    </p:spTree>
    <p:extLst>
      <p:ext uri="{BB962C8B-B14F-4D97-AF65-F5344CB8AC3E}">
        <p14:creationId xmlns:p14="http://schemas.microsoft.com/office/powerpoint/2010/main" val="171289567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1df41999-4d9b-463f-8975-015e962b2462" xsi:nil="true"/>
    <Webinar xmlns="1df41999-4d9b-463f-8975-015e962b2462"/>
    <Product xmlns="1df41999-4d9b-463f-8975-015e962b2462"/>
    <Topic xmlns="1df41999-4d9b-463f-8975-015e962b2462"/>
    <Conference_x0020_Year xmlns="1df41999-4d9b-463f-8975-015e962b2462" xsi:nil="true"/>
    <TaxKeywordTaxHTField xmlns="638e6b88-029d-4974-94ab-4f46eee0f699">
      <Terms xmlns="http://schemas.microsoft.com/office/infopath/2007/PartnerControls"/>
    </TaxKeywordTaxHTField>
    <National_x0020_Conference xmlns="1df41999-4d9b-463f-8975-015e962b2462" xsi:nil="true"/>
    <TaxCatchAll xmlns="2b0696d2-03e8-4ed2-82a3-1f89a5fc7162"/>
    <Audience xmlns="1df41999-4d9b-463f-8975-015e962b2462"/>
    <Region xmlns="1df41999-4d9b-463f-8975-015e962b2462"/>
    <RoutingPriority xmlns="http://schemas.microsoft.com/sharepoint/v3">behavior</RoutingPriority>
    <LastSharedByUser xmlns="638e6b88-029d-4974-94ab-4f46eee0f699" xsi:nil="true"/>
    <SharedWithUsers xmlns="638e6b88-029d-4974-94ab-4f46eee0f699">
      <UserInfo>
        <DisplayName/>
        <AccountId xsi:nil="true"/>
        <AccountType/>
      </UserInfo>
    </SharedWithUsers>
    <LastSharedByTime xmlns="638e6b88-029d-4974-94ab-4f46eee0f69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F08604B50F3E47AF68C7445A79E513" ma:contentTypeVersion="27" ma:contentTypeDescription="Create a new document." ma:contentTypeScope="" ma:versionID="b70be23d2b25666be95ff7cb9ebe6caf">
  <xsd:schema xmlns:xsd="http://www.w3.org/2001/XMLSchema" xmlns:xs="http://www.w3.org/2001/XMLSchema" xmlns:p="http://schemas.microsoft.com/office/2006/metadata/properties" xmlns:ns1="http://schemas.microsoft.com/sharepoint/v3" xmlns:ns2="1df41999-4d9b-463f-8975-015e962b2462" xmlns:ns3="638e6b88-029d-4974-94ab-4f46eee0f699" xmlns:ns4="2b0696d2-03e8-4ed2-82a3-1f89a5fc7162" targetNamespace="http://schemas.microsoft.com/office/2006/metadata/properties" ma:root="true" ma:fieldsID="1e31dc031e60e201ddb345ae2199027f" ns1:_="" ns2:_="" ns3:_="" ns4:_="">
    <xsd:import namespace="http://schemas.microsoft.com/sharepoint/v3"/>
    <xsd:import namespace="1df41999-4d9b-463f-8975-015e962b2462"/>
    <xsd:import namespace="638e6b88-029d-4974-94ab-4f46eee0f699"/>
    <xsd:import namespace="2b0696d2-03e8-4ed2-82a3-1f89a5fc7162"/>
    <xsd:element name="properties">
      <xsd:complexType>
        <xsd:sequence>
          <xsd:element name="documentManagement">
            <xsd:complexType>
              <xsd:all>
                <xsd:element ref="ns2:Region" minOccurs="0"/>
                <xsd:element ref="ns2:Year" minOccurs="0"/>
                <xsd:element ref="ns2:Audience" minOccurs="0"/>
                <xsd:element ref="ns2:National_x0020_Conference" minOccurs="0"/>
                <xsd:element ref="ns2:Webinar" minOccurs="0"/>
                <xsd:element ref="ns2:Topic" minOccurs="0"/>
                <xsd:element ref="ns2:Product" minOccurs="0"/>
                <xsd:element ref="ns2:Conference_x0020_Year" minOccurs="0"/>
                <xsd:element ref="ns3:SharedWithDetails" minOccurs="0"/>
                <xsd:element ref="ns3:LastSharedByUser" minOccurs="0"/>
                <xsd:element ref="ns3:LastSharedByTime" minOccurs="0"/>
                <xsd:element ref="ns2:MediaServiceMetadata" minOccurs="0"/>
                <xsd:element ref="ns2:MediaServiceFastMetadata" minOccurs="0"/>
                <xsd:element ref="ns3:TaxKeywordTaxHTField" minOccurs="0"/>
                <xsd:element ref="ns4:TaxCatchAll" minOccurs="0"/>
                <xsd:element ref="ns3:SharedWithUsers" minOccurs="0"/>
                <xsd:element ref="ns2:MediaServiceDateTaken" minOccurs="0"/>
                <xsd:element ref="ns2:MediaServiceAutoTags" minOccurs="0"/>
                <xsd:element ref="ns1:RoutingPriority"/>
                <xsd:element ref="ns2:MediaServiceOCR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Priority" ma:index="27" ma:displayName="Priority" ma:description="" ma:internalName="RoutingPriority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f41999-4d9b-463f-8975-015e962b2462" elementFormDefault="qualified">
    <xsd:import namespace="http://schemas.microsoft.com/office/2006/documentManagement/types"/>
    <xsd:import namespace="http://schemas.microsoft.com/office/infopath/2007/PartnerControls"/>
    <xsd:element name="Region" ma:index="2" nillable="true" ma:displayName="Region" ma:description="Which region(s) was/were this developed for?" ma:internalName="Region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Region I: CT, ME, MA, NH, VT, RI"/>
                    <xsd:enumeration value="Region II: NY, NJ, PR, VI"/>
                    <xsd:enumeration value="Region III: DC, DE, MD, PA, VA, WV"/>
                    <xsd:enumeration value="Region IV: AL, FL, GA, KY, MS, NC, SC, TN"/>
                    <xsd:enumeration value="Region V: IL, IN, MI, MN, OH, WI"/>
                    <xsd:enumeration value="Region VI AR, LA, NM, TX,"/>
                    <xsd:enumeration value="Region VII: IA, KS, MO, MT, NE"/>
                    <xsd:enumeration value="Region VIII: CO, MO, ND, SD, UT, WY"/>
                    <xsd:enumeration value="Region IX: AZ,CA,HI,NV,AS,GU,MH,MP,FM"/>
                    <xsd:enumeration value="Region X: AK, ID, OR, WA"/>
                    <xsd:enumeration value="Region XI: American Indian, Alaskan Native"/>
                    <xsd:enumeration value="Region XII: Migrant"/>
                  </xsd:restriction>
                </xsd:simpleType>
              </xsd:element>
            </xsd:sequence>
          </xsd:extension>
        </xsd:complexContent>
      </xsd:complexType>
    </xsd:element>
    <xsd:element name="Year" ma:index="3" nillable="true" ma:displayName="Year" ma:description="In what year was this approved by the FPOs for dissemination?" ma:format="Dropdown" ma:indexed="true" ma:internalName="Year">
      <xsd:simpleType>
        <xsd:restriction base="dms:Choice">
          <xsd:enumeration value="2015"/>
          <xsd:enumeration value="2016"/>
          <xsd:enumeration value="2017"/>
          <xsd:enumeration value="2018"/>
          <xsd:enumeration value="2019"/>
          <xsd:enumeration value="2020"/>
        </xsd:restriction>
      </xsd:simpleType>
    </xsd:element>
    <xsd:element name="Audience" ma:index="4" nillable="true" ma:displayName="Audience" ma:description="Who is the audience?" ma:internalName="Audienc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arly Head Start Teacher/Caregiver"/>
                    <xsd:enumeration value="Family Child Care Provider"/>
                    <xsd:enumeration value="Disability manager"/>
                    <xsd:enumeration value="Child Care Provider"/>
                    <xsd:enumeration value="Mentor/Coach"/>
                    <xsd:enumeration value="Education Manager"/>
                    <xsd:enumeration value="Family Support Worker"/>
                    <xsd:enumeration value="Parent/Guardian"/>
                    <xsd:enumeration value="Director/Program Manager"/>
                    <xsd:enumeration value="Content Manager/Coordinator"/>
                    <xsd:enumeration value="Family Services"/>
                    <xsd:enumeration value="Home Visitor"/>
                    <xsd:enumeration value="Child Development Specialist"/>
                    <xsd:enumeration value="Policy Council/Governing Body"/>
                    <xsd:enumeration value="Federal Staff"/>
                    <xsd:enumeration value="Training/Technical Assistance"/>
                    <xsd:enumeration value="Higher Education"/>
                    <xsd:enumeration value="Head Start Collaboration Directors"/>
                    <xsd:enumeration value="Professional Development System Leaders"/>
                    <xsd:enumeration value="State Child Care Administrators"/>
                    <xsd:enumeration value="Child Care Resource and Referral Admins"/>
                  </xsd:restriction>
                </xsd:simpleType>
              </xsd:element>
            </xsd:sequence>
          </xsd:extension>
        </xsd:complexContent>
      </xsd:complexType>
    </xsd:element>
    <xsd:element name="National_x0020_Conference" ma:index="5" nillable="true" ma:displayName="National Conference" ma:default="N/A" ma:description="Which national conference are you looking for information on?" ma:format="Dropdown" ma:indexed="true" ma:internalName="National_x0020_Conference">
      <xsd:simpleType>
        <xsd:restriction base="dms:Choice">
          <xsd:enumeration value="N/A"/>
          <xsd:enumeration value="National HSA Parent and Family Engagement"/>
          <xsd:enumeration value="Early Head Start - Child Care Partnership"/>
          <xsd:enumeration value="National HS Association Data Gathering"/>
          <xsd:enumeration value="Migrant and Seasonal HS Association"/>
          <xsd:enumeration value="35th Native American Child and Family"/>
          <xsd:enumeration value="National Early Childhood Inclusion Institute"/>
          <xsd:enumeration value="National HSA Annual Conference and Expo"/>
          <xsd:enumeration value="NAEYC - Education of Young Children - PDI"/>
          <xsd:enumeration value="Nat'l Assoc. for Family Child Care Institute"/>
          <xsd:enumeration value="Admin for Children and Families Nat'l Research"/>
          <xsd:enumeration value="National Workforce Registry Alliance"/>
          <xsd:enumeration value="Northwest Indian HS"/>
          <xsd:enumeration value="Nat'l Indian HS Directors Assoc Mgmt Training"/>
          <xsd:enumeration value="Regional HS Association"/>
          <xsd:enumeration value="Oklahoma Indian HS Association"/>
        </xsd:restriction>
      </xsd:simpleType>
    </xsd:element>
    <xsd:element name="Webinar" ma:index="6" nillable="true" ma:displayName="Webinar" ma:default="N/A" ma:internalName="Webinar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N/A"/>
                    <xsd:enumeration value="ELOF"/>
                    <xsd:enumeration value="ELOF Overview"/>
                    <xsd:enumeration value="ELOF Implementation"/>
                    <xsd:enumeration value="In-Service Suites"/>
                    <xsd:enumeration value="EHS Center Based Learning Environments"/>
                    <xsd:enumeration value="EHS Home Visiting Overview"/>
                    <xsd:enumeration value="BabyTalks"/>
                  </xsd:restriction>
                </xsd:simpleType>
              </xsd:element>
            </xsd:sequence>
          </xsd:extension>
        </xsd:complexContent>
      </xsd:complexType>
    </xsd:element>
    <xsd:element name="Topic" ma:index="7" nillable="true" ma:displayName="Topic" ma:description="What topic area(s) does this represent?" ma:internalName="Topic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mplementation Science"/>
                    <xsd:enumeration value="Data"/>
                    <xsd:enumeration value="Developmentally Appropriate Practice"/>
                    <xsd:enumeration value="Disabilities"/>
                    <xsd:enumeration value="Early Learning Outcomes Framework"/>
                    <xsd:enumeration value="School Readiness"/>
                    <xsd:enumeration value="Practice-Based Coaching"/>
                    <xsd:enumeration value="Child Outcomes"/>
                    <xsd:enumeration value="Quality Environment"/>
                    <xsd:enumeration value="Family Child Care"/>
                    <xsd:enumeration value="Instructional Strategies"/>
                    <xsd:enumeration value="Workforce Development"/>
                    <xsd:enumeration value="Culturally Responsive Practice (PLA)"/>
                    <xsd:enumeration value="Home Visiting"/>
                    <xsd:enumeration value="Ongoing Assessment"/>
                    <xsd:enumeration value="Curriculum"/>
                    <xsd:enumeration value="Nature Based Learning and Development"/>
                    <xsd:enumeration value="Physical Environment"/>
                    <xsd:enumeration value="Inclusion"/>
                  </xsd:restriction>
                </xsd:simpleType>
              </xsd:element>
            </xsd:sequence>
          </xsd:extension>
        </xsd:complexContent>
      </xsd:complexType>
    </xsd:element>
    <xsd:element name="Product" ma:index="8" nillable="true" ma:displayName="Product" ma:description="Which product is this associated with?" ma:internalName="Product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OpenDoors"/>
                    <xsd:enumeration value="Early Educators Central"/>
                    <xsd:enumeration value="Coffee Talks"/>
                    <xsd:enumeration value="Teacher Time"/>
                    <xsd:enumeration value="Text 4 Teachers"/>
                    <xsd:enumeration value="Coaching Companion"/>
                    <xsd:enumeration value="Early Essentials"/>
                    <xsd:enumeration value="Infant/Toddler"/>
                    <xsd:enumeration value="Preschool"/>
                    <xsd:enumeration value="Birth to Five"/>
                  </xsd:restriction>
                </xsd:simpleType>
              </xsd:element>
            </xsd:sequence>
          </xsd:extension>
        </xsd:complexContent>
      </xsd:complexType>
    </xsd:element>
    <xsd:element name="Conference_x0020_Year" ma:index="9" nillable="true" ma:displayName="Conference Year" ma:format="RadioButtons" ma:indexed="true" ma:internalName="Conference_x0020_Year">
      <xsd:simpleType>
        <xsd:restriction base="dms:Choice">
          <xsd:enumeration value="2001"/>
          <xsd:enumeration value="2002"/>
          <xsd:enumeration value="2003"/>
          <xsd:enumeration value="2004"/>
          <xsd:enumeration value="2005"/>
          <xsd:enumeration value="2006"/>
          <xsd:enumeration value="2007"/>
          <xsd:enumeration value="2008"/>
          <xsd:enumeration value="2009"/>
          <xsd:enumeration value="2010"/>
          <xsd:enumeration value="2011"/>
          <xsd:enumeration value="2012"/>
          <xsd:enumeration value="2013"/>
          <xsd:enumeration value="2014"/>
          <xsd:enumeration value="2015"/>
          <xsd:enumeration value="2016"/>
          <xsd:enumeration value="2017"/>
          <xsd:enumeration value="2018"/>
          <xsd:enumeration value="2019"/>
          <xsd:enumeration value="2020"/>
        </xsd:restriction>
      </xsd:simple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2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0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8e6b88-029d-4974-94ab-4f46eee0f699" elementFormDefault="qualified">
    <xsd:import namespace="http://schemas.microsoft.com/office/2006/documentManagement/types"/>
    <xsd:import namespace="http://schemas.microsoft.com/office/infopath/2007/PartnerControls"/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3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20c59be4-22bc-445b-9645-97ad681149f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SharedWithUsers" ma:index="2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0696d2-03e8-4ed2-82a3-1f89a5fc716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23ad75a8-dd60-4520-a89c-9ee183f5048b}" ma:internalName="TaxCatchAll" ma:showField="CatchAllData" ma:web="638e6b88-029d-4974-94ab-4f46eee0f6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BAF710-BD1B-467F-ACE7-F7F1456A1EFC}">
  <ds:schemaRefs>
    <ds:schemaRef ds:uri="http://schemas.microsoft.com/sharepoint/v3"/>
    <ds:schemaRef ds:uri="1df41999-4d9b-463f-8975-015e962b2462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638e6b88-029d-4974-94ab-4f46eee0f699"/>
    <ds:schemaRef ds:uri="http://purl.org/dc/elements/1.1/"/>
    <ds:schemaRef ds:uri="2b0696d2-03e8-4ed2-82a3-1f89a5fc7162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25648F6-04F3-43BA-81C0-6921ED64E1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442BEB-B047-43E7-A662-E3660D6E1C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df41999-4d9b-463f-8975-015e962b2462"/>
    <ds:schemaRef ds:uri="638e6b88-029d-4974-94ab-4f46eee0f699"/>
    <ds:schemaRef ds:uri="2b0696d2-03e8-4ed2-82a3-1f89a5fc71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285</Words>
  <Application>Microsoft Office PowerPoint</Application>
  <PresentationFormat>Widescreen</PresentationFormat>
  <Paragraphs>27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1_Office Theme</vt:lpstr>
      <vt:lpstr>Las Normas de Desempeño del Programa Head Start apoyan los comportamientos de los niños</vt:lpstr>
      <vt:lpstr>Las Normas de Desempeño del Programa Head Start apoyan los comportamientos de los niños
</vt:lpstr>
      <vt:lpstr>Las Normas de Desempeño del Programa Head Start apoyan los comportamientos de los niños</vt:lpstr>
      <vt:lpstr>Las Normas de Desempeño del Programa Head Start apoyan los comportamientos de los niños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HSPPS Supports STEAM</dc:title>
  <dc:creator>Treshawn Anderson</dc:creator>
  <cp:lastModifiedBy>Danielle Burton</cp:lastModifiedBy>
  <cp:revision>11</cp:revision>
  <dcterms:created xsi:type="dcterms:W3CDTF">2018-06-21T01:48:37Z</dcterms:created>
  <dcterms:modified xsi:type="dcterms:W3CDTF">2020-03-26T18:02:08Z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0x010100FCF08604B50F3E47AF68C7445A79E513</vt:lpwstr>
  </property>
  <property fmtid="{D5CDD505-2E9C-101B-9397-08002B2CF9AE}" pid="3" name="Order">
    <vt:r8>19462800</vt:r8>
  </property>
  <property fmtid="{D5CDD505-2E9C-101B-9397-08002B2CF9AE}" pid="4" name="Audiences">
    <vt:lpwstr/>
  </property>
  <property fmtid="{D5CDD505-2E9C-101B-9397-08002B2CF9AE}" pid="5" name="Year Vetted">
    <vt:lpwstr/>
  </property>
  <property fmtid="{D5CDD505-2E9C-101B-9397-08002B2CF9AE}" pid="6" name="Age Range">
    <vt:lpwstr/>
  </property>
  <property fmtid="{D5CDD505-2E9C-101B-9397-08002B2CF9AE}" pid="7" name="Topic_Area">
    <vt:lpwstr/>
  </property>
  <property fmtid="{D5CDD505-2E9C-101B-9397-08002B2CF9AE}" pid="8" name="DocumentStatus">
    <vt:lpwstr>Manager Review</vt:lpwstr>
  </property>
  <property fmtid="{D5CDD505-2E9C-101B-9397-08002B2CF9AE}" pid="9" name="xd_Signature">
    <vt:bool>false</vt:bool>
  </property>
  <property fmtid="{D5CDD505-2E9C-101B-9397-08002B2CF9AE}" pid="10" name="xd_ProgID">
    <vt:lpwstr/>
  </property>
  <property fmtid="{D5CDD505-2E9C-101B-9397-08002B2CF9AE}" pid="11" name="lc402643ecbf4499b639d533dae17ca9">
    <vt:lpwstr/>
  </property>
  <property fmtid="{D5CDD505-2E9C-101B-9397-08002B2CF9AE}" pid="12" name="k112b48b8b0842abbe71d39765b03e81">
    <vt:lpwstr/>
  </property>
  <property fmtid="{D5CDD505-2E9C-101B-9397-08002B2CF9AE}" pid="13" name="Approvers">
    <vt:lpwstr/>
  </property>
  <property fmtid="{D5CDD505-2E9C-101B-9397-08002B2CF9AE}" pid="14" name="ec3caad0312d4c2bb9f97715ae0cf85a">
    <vt:lpwstr/>
  </property>
  <property fmtid="{D5CDD505-2E9C-101B-9397-08002B2CF9AE}" pid="15" name="TemplateUrl">
    <vt:lpwstr/>
  </property>
  <property fmtid="{D5CDD505-2E9C-101B-9397-08002B2CF9AE}" pid="16" name="ComplianceAssetId">
    <vt:lpwstr/>
  </property>
  <property fmtid="{D5CDD505-2E9C-101B-9397-08002B2CF9AE}" pid="17" name="o04817ec836b43088d222d88b97d0ffb">
    <vt:lpwstr/>
  </property>
  <property fmtid="{D5CDD505-2E9C-101B-9397-08002B2CF9AE}" pid="18" name="m467fd03801e42aeb7355f8ac300c17b">
    <vt:lpwstr/>
  </property>
  <property fmtid="{D5CDD505-2E9C-101B-9397-08002B2CF9AE}" pid="19" name="p22cc5a201e14acc82f079247ea5c295">
    <vt:lpwstr/>
  </property>
  <property fmtid="{D5CDD505-2E9C-101B-9397-08002B2CF9AE}" pid="20" name="fcbb0cf91974408394499761fa7977d2">
    <vt:lpwstr/>
  </property>
  <property fmtid="{D5CDD505-2E9C-101B-9397-08002B2CF9AE}" pid="21" name="TaxKeyword">
    <vt:lpwstr/>
  </property>
  <property fmtid="{D5CDD505-2E9C-101B-9397-08002B2CF9AE}" pid="22" name="Webinar0">
    <vt:lpwstr/>
  </property>
  <property fmtid="{D5CDD505-2E9C-101B-9397-08002B2CF9AE}" pid="23" name="Region0">
    <vt:lpwstr/>
  </property>
  <property fmtid="{D5CDD505-2E9C-101B-9397-08002B2CF9AE}" pid="24" name="National Conference0">
    <vt:lpwstr/>
  </property>
</Properties>
</file>