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15" r:id="rId6"/>
    <p:sldId id="296" r:id="rId7"/>
    <p:sldId id="300" r:id="rId8"/>
    <p:sldId id="301" r:id="rId9"/>
    <p:sldId id="302" r:id="rId10"/>
    <p:sldId id="343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y Marshall" initials="EM" lastIdx="2" clrIdx="0">
    <p:extLst>
      <p:ext uri="{19B8F6BF-5375-455C-9EA6-DF929625EA0E}">
        <p15:presenceInfo xmlns:p15="http://schemas.microsoft.com/office/powerpoint/2012/main" userId="S-1-5-21-3124905236-3521205556-2859182634-6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61902-1CE5-4D7E-A66F-01BA9192DDA8}" v="10" dt="2019-11-14T18:59:2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82778" autoAdjust="0"/>
  </p:normalViewPr>
  <p:slideViewPr>
    <p:cSldViewPr snapToGrid="0">
      <p:cViewPr varScale="1">
        <p:scale>
          <a:sx n="84" d="100"/>
          <a:sy n="84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urton" userId="8b011278-5f19-4c89-bed5-59098989f59c" providerId="ADAL" clId="{C7E61902-1CE5-4D7E-A66F-01BA9192DDA8}"/>
    <pc:docChg chg="modSld">
      <pc:chgData name="Danielle Burton" userId="8b011278-5f19-4c89-bed5-59098989f59c" providerId="ADAL" clId="{C7E61902-1CE5-4D7E-A66F-01BA9192DDA8}" dt="2019-11-14T18:59:22.779" v="14"/>
      <pc:docMkLst>
        <pc:docMk/>
      </pc:docMkLst>
      <pc:sldChg chg="addSp delSp modSp modAnim">
        <pc:chgData name="Danielle Burton" userId="8b011278-5f19-4c89-bed5-59098989f59c" providerId="ADAL" clId="{C7E61902-1CE5-4D7E-A66F-01BA9192DDA8}" dt="2019-11-14T18:59:22.779" v="14"/>
        <pc:sldMkLst>
          <pc:docMk/>
          <pc:sldMk cId="3412704635" sldId="345"/>
        </pc:sldMkLst>
        <pc:spChg chg="add del mod">
          <ac:chgData name="Danielle Burton" userId="8b011278-5f19-4c89-bed5-59098989f59c" providerId="ADAL" clId="{C7E61902-1CE5-4D7E-A66F-01BA9192DDA8}" dt="2019-11-14T18:58:09.319" v="3"/>
          <ac:spMkLst>
            <pc:docMk/>
            <pc:sldMk cId="3412704635" sldId="345"/>
            <ac:spMk id="3" creationId="{BEED9C97-3487-43EE-86EB-12B28823AAD3}"/>
          </ac:spMkLst>
        </pc:spChg>
        <pc:spChg chg="add del mod">
          <ac:chgData name="Danielle Burton" userId="8b011278-5f19-4c89-bed5-59098989f59c" providerId="ADAL" clId="{C7E61902-1CE5-4D7E-A66F-01BA9192DDA8}" dt="2019-11-14T18:58:35.404" v="6"/>
          <ac:spMkLst>
            <pc:docMk/>
            <pc:sldMk cId="3412704635" sldId="345"/>
            <ac:spMk id="6" creationId="{21EB8312-756E-47F5-8024-CF554B8CF198}"/>
          </ac:spMkLst>
        </pc:spChg>
        <pc:picChg chg="add del">
          <ac:chgData name="Danielle Burton" userId="8b011278-5f19-4c89-bed5-59098989f59c" providerId="ADAL" clId="{C7E61902-1CE5-4D7E-A66F-01BA9192DDA8}" dt="2019-11-14T18:58:19.516" v="4"/>
          <ac:picMkLst>
            <pc:docMk/>
            <pc:sldMk cId="3412704635" sldId="345"/>
            <ac:picMk id="4" creationId="{EACD399C-67DF-46B9-A231-D4C93DD52DFF}"/>
          </ac:picMkLst>
        </pc:picChg>
        <pc:picChg chg="add del">
          <ac:chgData name="Danielle Burton" userId="8b011278-5f19-4c89-bed5-59098989f59c" providerId="ADAL" clId="{C7E61902-1CE5-4D7E-A66F-01BA9192DDA8}" dt="2019-11-14T18:58:08.602" v="2"/>
          <ac:picMkLst>
            <pc:docMk/>
            <pc:sldMk cId="3412704635" sldId="345"/>
            <ac:picMk id="5" creationId="{1BB21011-F119-4588-8107-7A3CF01B9919}"/>
          </ac:picMkLst>
        </pc:picChg>
        <pc:picChg chg="add mod">
          <ac:chgData name="Danielle Burton" userId="8b011278-5f19-4c89-bed5-59098989f59c" providerId="ADAL" clId="{C7E61902-1CE5-4D7E-A66F-01BA9192DDA8}" dt="2019-11-14T18:58:51.912" v="12" actId="1076"/>
          <ac:picMkLst>
            <pc:docMk/>
            <pc:sldMk cId="3412704635" sldId="345"/>
            <ac:picMk id="7" creationId="{FA257561-6A77-4B2C-BC5D-66EAE7F28C96}"/>
          </ac:picMkLst>
        </pc:picChg>
        <pc:picChg chg="add mod">
          <ac:chgData name="Danielle Burton" userId="8b011278-5f19-4c89-bed5-59098989f59c" providerId="ADAL" clId="{C7E61902-1CE5-4D7E-A66F-01BA9192DDA8}" dt="2019-11-14T18:59:22.779" v="14"/>
          <ac:picMkLst>
            <pc:docMk/>
            <pc:sldMk cId="3412704635" sldId="345"/>
            <ac:picMk id="8" creationId="{B05ADA03-7E97-49CB-8552-BFE2FCF42CA6}"/>
          </ac:picMkLst>
        </pc:picChg>
      </pc:sldChg>
    </pc:docChg>
  </pc:docChgLst>
  <pc:docChgLst>
    <pc:chgData name="Treshawn Anderson" userId="fddc5ec8fd79f8d9" providerId="OrgId" clId="{3CD00376-AF61-4657-ACF7-F27D63198708}"/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/>
            <a:t>Effective Teaching 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2" custLinFactNeighborX="379" custLinFactNeighborY="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2" custScaleX="100000" custScaleY="100000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1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1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1" presStyleCnt="2" custLinFactNeighborX="-1412" custLinFactNeighborY="21182">
        <dgm:presLayoutVars>
          <dgm:bulletEnabled val="1"/>
        </dgm:presLayoutVars>
      </dgm:prSet>
      <dgm:spPr/>
    </dgm:pt>
  </dgm:ptLst>
  <dgm:cxnLst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35AC0364-F55F-4FEC-A421-68674F763A51}" type="presOf" srcId="{B66194D4-AF8D-4CBB-B1A9-01C51FB13F74}" destId="{AB5CBFE5-32C0-450C-A6F2-839A7F8AF83E}" srcOrd="0" destOrd="0" presId="urn:microsoft.com/office/officeart/2005/8/layout/hProcess10"/>
    <dgm:cxn modelId="{C3FE9A44-C960-4424-91E8-A1ED61BC54AA}" type="presOf" srcId="{8C91B382-7409-4ED2-8B39-AA7B2A494892}" destId="{7596AFAA-49A3-4F24-8500-38047D53C74A}" srcOrd="0" destOrd="0" presId="urn:microsoft.com/office/officeart/2005/8/layout/hProcess10"/>
    <dgm:cxn modelId="{8E755691-A1F2-4E81-85B8-831AFA876617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1" destOrd="0" parTransId="{ED2FFA8F-CEAF-48D1-A238-784E981C491D}" sibTransId="{CC3026D1-2FE9-40E1-87E7-E0737FCC332D}"/>
    <dgm:cxn modelId="{AD49BFCD-3439-48FF-8428-B8FCD9C1D7B8}" type="presOf" srcId="{8C91B382-7409-4ED2-8B39-AA7B2A494892}" destId="{82810E15-94CA-4112-BD01-67C6F7E5BC7D}" srcOrd="1" destOrd="0" presId="urn:microsoft.com/office/officeart/2005/8/layout/hProcess10"/>
    <dgm:cxn modelId="{AB9E14F6-D851-4BCF-9E5E-58116613CF5E}" type="presOf" srcId="{B3F505AE-B36B-4826-B676-E5796309D634}" destId="{10C038BF-E19C-499B-A14C-7D7E8926703F}" srcOrd="0" destOrd="0" presId="urn:microsoft.com/office/officeart/2005/8/layout/hProcess10"/>
    <dgm:cxn modelId="{C4750A63-AEF3-4A9C-89E5-221671979FF9}" type="presParOf" srcId="{9C699474-ACA0-4145-8070-0496CBA7A93C}" destId="{A56D89F2-4044-484D-8524-AE1320AAEB7B}" srcOrd="0" destOrd="0" presId="urn:microsoft.com/office/officeart/2005/8/layout/hProcess10"/>
    <dgm:cxn modelId="{933351C6-6D2E-4869-8742-4F727461E0F1}" type="presParOf" srcId="{A56D89F2-4044-484D-8524-AE1320AAEB7B}" destId="{2FFB73CD-1796-4985-9334-76B2E0BCAA73}" srcOrd="0" destOrd="0" presId="urn:microsoft.com/office/officeart/2005/8/layout/hProcess10"/>
    <dgm:cxn modelId="{C5830490-58B4-4A24-A18A-D15F65493DDB}" type="presParOf" srcId="{A56D89F2-4044-484D-8524-AE1320AAEB7B}" destId="{10C038BF-E19C-499B-A14C-7D7E8926703F}" srcOrd="1" destOrd="0" presId="urn:microsoft.com/office/officeart/2005/8/layout/hProcess10"/>
    <dgm:cxn modelId="{2BACE982-7248-49B0-B11A-F3074F7353BD}" type="presParOf" srcId="{9C699474-ACA0-4145-8070-0496CBA7A93C}" destId="{7596AFAA-49A3-4F24-8500-38047D53C74A}" srcOrd="1" destOrd="0" presId="urn:microsoft.com/office/officeart/2005/8/layout/hProcess10"/>
    <dgm:cxn modelId="{0978E76E-C368-4CCD-BC79-328834195527}" type="presParOf" srcId="{7596AFAA-49A3-4F24-8500-38047D53C74A}" destId="{82810E15-94CA-4112-BD01-67C6F7E5BC7D}" srcOrd="0" destOrd="0" presId="urn:microsoft.com/office/officeart/2005/8/layout/hProcess10"/>
    <dgm:cxn modelId="{1303CA29-00DF-4608-B81E-92896EA31B44}" type="presParOf" srcId="{9C699474-ACA0-4145-8070-0496CBA7A93C}" destId="{74DA7689-60B8-4F0A-8562-E0935FDC4C07}" srcOrd="2" destOrd="0" presId="urn:microsoft.com/office/officeart/2005/8/layout/hProcess10"/>
    <dgm:cxn modelId="{5184F2BB-EBA9-4625-A170-83CFCA5054FC}" type="presParOf" srcId="{74DA7689-60B8-4F0A-8562-E0935FDC4C07}" destId="{BEC19D60-A82E-4310-9365-AFBD83787452}" srcOrd="0" destOrd="0" presId="urn:microsoft.com/office/officeart/2005/8/layout/hProcess10"/>
    <dgm:cxn modelId="{FF0FE6D0-EAAA-4CD0-8F69-0B5BFFA32FF6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and Socialization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/>
      <dgm:t>
        <a:bodyPr/>
        <a:lstStyle/>
        <a:p>
          <a:r>
            <a:rPr lang="en-US" dirty="0"/>
            <a:t>Positive Parenting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5999F721-6718-48AF-BD83-6C5C5B987024}" type="presOf" srcId="{8C91B382-7409-4ED2-8B39-AA7B2A494892}" destId="{7596AFAA-49A3-4F24-8500-38047D53C74A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5026362-2C56-4B9F-9ECA-77F1DB03319A}" type="presOf" srcId="{B3F505AE-B36B-4826-B676-E5796309D634}" destId="{10C038BF-E19C-499B-A14C-7D7E8926703F}" srcOrd="0" destOrd="0" presId="urn:microsoft.com/office/officeart/2005/8/layout/hProcess10"/>
    <dgm:cxn modelId="{381EDD59-4273-49A6-87ED-8D28660D3435}" type="presOf" srcId="{B11F20FB-B021-40BF-BCCE-38ED89C2E336}" destId="{0C363742-1484-438C-993D-4086BC403B7F}" srcOrd="1" destOrd="0" presId="urn:microsoft.com/office/officeart/2005/8/layout/hProcess10"/>
    <dgm:cxn modelId="{F019B18C-18D3-4D78-B093-3F15D2699395}" type="presOf" srcId="{C6103B9D-8AEF-4389-850D-173A2DF3CB1E}" destId="{1154985F-B4EF-4146-868E-338E4AF26BC1}" srcOrd="0" destOrd="0" presId="urn:microsoft.com/office/officeart/2005/8/layout/hProcess10"/>
    <dgm:cxn modelId="{E6B786AD-1C92-4240-BDF4-A2E069133EC9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9175ECC8-A520-4732-B25F-113990FE3346}" type="presOf" srcId="{B11F20FB-B021-40BF-BCCE-38ED89C2E336}" destId="{9224C0A7-E74C-4940-AE71-86C51CC7F0CD}" srcOrd="0" destOrd="0" presId="urn:microsoft.com/office/officeart/2005/8/layout/hProcess10"/>
    <dgm:cxn modelId="{9759EBCE-6819-4F75-9970-E691FB0AB120}" type="presOf" srcId="{8C91B382-7409-4ED2-8B39-AA7B2A494892}" destId="{82810E15-94CA-4112-BD01-67C6F7E5BC7D}" srcOrd="1" destOrd="0" presId="urn:microsoft.com/office/officeart/2005/8/layout/hProcess10"/>
    <dgm:cxn modelId="{5EC5C7D2-ADE7-4839-8FC6-6C3ABDCEF64C}" type="presOf" srcId="{B66194D4-AF8D-4CBB-B1A9-01C51FB13F74}" destId="{AB5CBFE5-32C0-450C-A6F2-839A7F8AF83E}" srcOrd="0" destOrd="0" presId="urn:microsoft.com/office/officeart/2005/8/layout/hProcess10"/>
    <dgm:cxn modelId="{178FBC12-7B42-4404-A49F-47DC43EA4DA9}" type="presParOf" srcId="{9C699474-ACA0-4145-8070-0496CBA7A93C}" destId="{A56D89F2-4044-484D-8524-AE1320AAEB7B}" srcOrd="0" destOrd="0" presId="urn:microsoft.com/office/officeart/2005/8/layout/hProcess10"/>
    <dgm:cxn modelId="{6F2DFDED-4469-4461-ABF1-06365BA95692}" type="presParOf" srcId="{A56D89F2-4044-484D-8524-AE1320AAEB7B}" destId="{2FFB73CD-1796-4985-9334-76B2E0BCAA73}" srcOrd="0" destOrd="0" presId="urn:microsoft.com/office/officeart/2005/8/layout/hProcess10"/>
    <dgm:cxn modelId="{9AA8F017-78FD-4B92-92AF-63DC8E609624}" type="presParOf" srcId="{A56D89F2-4044-484D-8524-AE1320AAEB7B}" destId="{10C038BF-E19C-499B-A14C-7D7E8926703F}" srcOrd="1" destOrd="0" presId="urn:microsoft.com/office/officeart/2005/8/layout/hProcess10"/>
    <dgm:cxn modelId="{2BFF06DE-2E52-4459-AF3D-4B4073FB6E66}" type="presParOf" srcId="{9C699474-ACA0-4145-8070-0496CBA7A93C}" destId="{7596AFAA-49A3-4F24-8500-38047D53C74A}" srcOrd="1" destOrd="0" presId="urn:microsoft.com/office/officeart/2005/8/layout/hProcess10"/>
    <dgm:cxn modelId="{8CA3EC13-80BF-4E30-99AD-AE3F5697AB3D}" type="presParOf" srcId="{7596AFAA-49A3-4F24-8500-38047D53C74A}" destId="{82810E15-94CA-4112-BD01-67C6F7E5BC7D}" srcOrd="0" destOrd="0" presId="urn:microsoft.com/office/officeart/2005/8/layout/hProcess10"/>
    <dgm:cxn modelId="{12863C07-BB66-4C25-9FF7-3218C800341B}" type="presParOf" srcId="{9C699474-ACA0-4145-8070-0496CBA7A93C}" destId="{9987E319-615B-4783-86EC-196A20D20AF5}" srcOrd="2" destOrd="0" presId="urn:microsoft.com/office/officeart/2005/8/layout/hProcess10"/>
    <dgm:cxn modelId="{07141AC0-B427-44CE-86BB-D584E284B793}" type="presParOf" srcId="{9987E319-615B-4783-86EC-196A20D20AF5}" destId="{710B3F46-DEA1-42AD-9E2C-087CC0282C7C}" srcOrd="0" destOrd="0" presId="urn:microsoft.com/office/officeart/2005/8/layout/hProcess10"/>
    <dgm:cxn modelId="{D00BDE53-8885-41B4-9CFC-1EAD763E54AA}" type="presParOf" srcId="{9987E319-615B-4783-86EC-196A20D20AF5}" destId="{1154985F-B4EF-4146-868E-338E4AF26BC1}" srcOrd="1" destOrd="0" presId="urn:microsoft.com/office/officeart/2005/8/layout/hProcess10"/>
    <dgm:cxn modelId="{80F169A1-50F0-4A1F-80ED-805E042F07F2}" type="presParOf" srcId="{9C699474-ACA0-4145-8070-0496CBA7A93C}" destId="{9224C0A7-E74C-4940-AE71-86C51CC7F0CD}" srcOrd="3" destOrd="0" presId="urn:microsoft.com/office/officeart/2005/8/layout/hProcess10"/>
    <dgm:cxn modelId="{C746733C-E6E8-4BD0-B631-290EE2179B69}" type="presParOf" srcId="{9224C0A7-E74C-4940-AE71-86C51CC7F0CD}" destId="{0C363742-1484-438C-993D-4086BC403B7F}" srcOrd="0" destOrd="0" presId="urn:microsoft.com/office/officeart/2005/8/layout/hProcess10"/>
    <dgm:cxn modelId="{BED278AC-C4AB-435D-9372-DA4CB7B7C41F}" type="presParOf" srcId="{9C699474-ACA0-4145-8070-0496CBA7A93C}" destId="{74DA7689-60B8-4F0A-8562-E0935FDC4C07}" srcOrd="4" destOrd="0" presId="urn:microsoft.com/office/officeart/2005/8/layout/hProcess10"/>
    <dgm:cxn modelId="{1C47FA0C-1880-45F1-B3B0-5D3F5F37EA7B}" type="presParOf" srcId="{74DA7689-60B8-4F0A-8562-E0935FDC4C07}" destId="{BEC19D60-A82E-4310-9365-AFBD83787452}" srcOrd="0" destOrd="0" presId="urn:microsoft.com/office/officeart/2005/8/layout/hProcess10"/>
    <dgm:cxn modelId="{FB76E019-4250-416F-A423-A603C68B505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and Socialization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Positive Parenting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AC73B225-1C83-4B05-8BA6-4EADD319EC74}" type="presOf" srcId="{C6103B9D-8AEF-4389-850D-173A2DF3CB1E}" destId="{1154985F-B4EF-4146-868E-338E4AF26BC1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69A0C2D-D3AE-47CF-BF58-D567BB1AAB4F}" type="presOf" srcId="{8C91B382-7409-4ED2-8B39-AA7B2A494892}" destId="{82810E15-94CA-4112-BD01-67C6F7E5BC7D}" srcOrd="1" destOrd="0" presId="urn:microsoft.com/office/officeart/2005/8/layout/hProcess10"/>
    <dgm:cxn modelId="{4C22B765-1479-4C28-8B63-9B1033CE6ED6}" type="presOf" srcId="{7AC31AC3-FFE1-44FA-84D1-6C73571AA87A}" destId="{9C699474-ACA0-4145-8070-0496CBA7A93C}" srcOrd="0" destOrd="0" presId="urn:microsoft.com/office/officeart/2005/8/layout/hProcess10"/>
    <dgm:cxn modelId="{DC0D2154-35AF-497D-9E51-2117571A7031}" type="presOf" srcId="{B3F505AE-B36B-4826-B676-E5796309D634}" destId="{10C038BF-E19C-499B-A14C-7D7E8926703F}" srcOrd="0" destOrd="0" presId="urn:microsoft.com/office/officeart/2005/8/layout/hProcess10"/>
    <dgm:cxn modelId="{5D3CF090-F8D0-4DBC-B214-B814C9AAB72E}" type="presOf" srcId="{B66194D4-AF8D-4CBB-B1A9-01C51FB13F74}" destId="{AB5CBFE5-32C0-450C-A6F2-839A7F8AF83E}" srcOrd="0" destOrd="0" presId="urn:microsoft.com/office/officeart/2005/8/layout/hProcess10"/>
    <dgm:cxn modelId="{2A14A494-5313-40A8-A6BE-F1BE915F5351}" type="presOf" srcId="{B11F20FB-B021-40BF-BCCE-38ED89C2E336}" destId="{0C363742-1484-438C-993D-4086BC403B7F}" srcOrd="1" destOrd="0" presId="urn:microsoft.com/office/officeart/2005/8/layout/hProcess10"/>
    <dgm:cxn modelId="{2D1710A4-E1BC-4E0D-B7C5-5200BCBD1B91}" type="presOf" srcId="{B11F20FB-B021-40BF-BCCE-38ED89C2E336}" destId="{9224C0A7-E74C-4940-AE71-86C51CC7F0CD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1B1723C1-3874-4E19-BAEA-6F1BD14C2EE9}" type="presOf" srcId="{8C91B382-7409-4ED2-8B39-AA7B2A494892}" destId="{7596AFAA-49A3-4F24-8500-38047D53C74A}" srcOrd="0" destOrd="0" presId="urn:microsoft.com/office/officeart/2005/8/layout/hProcess10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8E703A41-F0E4-47AB-846B-C26BEA77D4EC}" type="presParOf" srcId="{9C699474-ACA0-4145-8070-0496CBA7A93C}" destId="{A56D89F2-4044-484D-8524-AE1320AAEB7B}" srcOrd="0" destOrd="0" presId="urn:microsoft.com/office/officeart/2005/8/layout/hProcess10"/>
    <dgm:cxn modelId="{CC47508D-61CB-442A-9936-BBB7AB923959}" type="presParOf" srcId="{A56D89F2-4044-484D-8524-AE1320AAEB7B}" destId="{2FFB73CD-1796-4985-9334-76B2E0BCAA73}" srcOrd="0" destOrd="0" presId="urn:microsoft.com/office/officeart/2005/8/layout/hProcess10"/>
    <dgm:cxn modelId="{17F4AD2F-06D0-4CF1-9C87-9B9CD6E2E5CA}" type="presParOf" srcId="{A56D89F2-4044-484D-8524-AE1320AAEB7B}" destId="{10C038BF-E19C-499B-A14C-7D7E8926703F}" srcOrd="1" destOrd="0" presId="urn:microsoft.com/office/officeart/2005/8/layout/hProcess10"/>
    <dgm:cxn modelId="{A02822DE-C2CE-4BF8-B844-9FC661733583}" type="presParOf" srcId="{9C699474-ACA0-4145-8070-0496CBA7A93C}" destId="{7596AFAA-49A3-4F24-8500-38047D53C74A}" srcOrd="1" destOrd="0" presId="urn:microsoft.com/office/officeart/2005/8/layout/hProcess10"/>
    <dgm:cxn modelId="{184403BF-B255-4C94-AB2E-8A54ECD4B56D}" type="presParOf" srcId="{7596AFAA-49A3-4F24-8500-38047D53C74A}" destId="{82810E15-94CA-4112-BD01-67C6F7E5BC7D}" srcOrd="0" destOrd="0" presId="urn:microsoft.com/office/officeart/2005/8/layout/hProcess10"/>
    <dgm:cxn modelId="{2A632E79-716C-4428-8EF1-2D11BCA1F6C5}" type="presParOf" srcId="{9C699474-ACA0-4145-8070-0496CBA7A93C}" destId="{9987E319-615B-4783-86EC-196A20D20AF5}" srcOrd="2" destOrd="0" presId="urn:microsoft.com/office/officeart/2005/8/layout/hProcess10"/>
    <dgm:cxn modelId="{07D0FA97-F575-4AC0-BBDF-88DAC2522C0C}" type="presParOf" srcId="{9987E319-615B-4783-86EC-196A20D20AF5}" destId="{710B3F46-DEA1-42AD-9E2C-087CC0282C7C}" srcOrd="0" destOrd="0" presId="urn:microsoft.com/office/officeart/2005/8/layout/hProcess10"/>
    <dgm:cxn modelId="{40CF509E-F5B1-4DD7-BAD5-0C41CCF81EC8}" type="presParOf" srcId="{9987E319-615B-4783-86EC-196A20D20AF5}" destId="{1154985F-B4EF-4146-868E-338E4AF26BC1}" srcOrd="1" destOrd="0" presId="urn:microsoft.com/office/officeart/2005/8/layout/hProcess10"/>
    <dgm:cxn modelId="{924D2709-E31D-49A9-B651-DC03F21752AA}" type="presParOf" srcId="{9C699474-ACA0-4145-8070-0496CBA7A93C}" destId="{9224C0A7-E74C-4940-AE71-86C51CC7F0CD}" srcOrd="3" destOrd="0" presId="urn:microsoft.com/office/officeart/2005/8/layout/hProcess10"/>
    <dgm:cxn modelId="{734A2FF3-E9C1-468A-801B-87BF5B105937}" type="presParOf" srcId="{9224C0A7-E74C-4940-AE71-86C51CC7F0CD}" destId="{0C363742-1484-438C-993D-4086BC403B7F}" srcOrd="0" destOrd="0" presId="urn:microsoft.com/office/officeart/2005/8/layout/hProcess10"/>
    <dgm:cxn modelId="{43A9A805-3FA4-4082-B617-869ACBC73A05}" type="presParOf" srcId="{9C699474-ACA0-4145-8070-0496CBA7A93C}" destId="{74DA7689-60B8-4F0A-8562-E0935FDC4C07}" srcOrd="4" destOrd="0" presId="urn:microsoft.com/office/officeart/2005/8/layout/hProcess10"/>
    <dgm:cxn modelId="{B926D893-AD78-4378-8BF5-9C05D096932B}" type="presParOf" srcId="{74DA7689-60B8-4F0A-8562-E0935FDC4C07}" destId="{BEC19D60-A82E-4310-9365-AFBD83787452}" srcOrd="0" destOrd="0" presId="urn:microsoft.com/office/officeart/2005/8/layout/hProcess10"/>
    <dgm:cxn modelId="{7C9E5C50-DA81-4323-BF38-1E2B90B643B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14444" y="117360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606321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Effective Teaching  Practices</a:t>
          </a:r>
        </a:p>
      </dsp:txBody>
      <dsp:txXfrm>
        <a:off x="692413" y="2074803"/>
        <a:ext cx="2767202" cy="2767202"/>
      </dsp:txXfrm>
    </dsp:sp>
    <dsp:sp modelId="{7596AFAA-49A3-4F24-8500-38047D53C74A}">
      <dsp:nvSpPr>
        <dsp:cNvPr id="0" name=""/>
        <dsp:cNvSpPr/>
      </dsp:nvSpPr>
      <dsp:spPr>
        <a:xfrm rot="21596355">
          <a:off x="3549211" y="3514371"/>
          <a:ext cx="1402991" cy="706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49211" y="3655742"/>
        <a:ext cx="1191103" cy="423775"/>
      </dsp:txXfrm>
    </dsp:sp>
    <dsp:sp modelId="{BEC19D60-A82E-4310-9365-AFBD83787452}">
      <dsp:nvSpPr>
        <dsp:cNvPr id="0" name=""/>
        <dsp:cNvSpPr/>
      </dsp:nvSpPr>
      <dsp:spPr>
        <a:xfrm>
          <a:off x="4560379" y="112539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4997380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Child Development </a:t>
          </a:r>
        </a:p>
      </dsp:txBody>
      <dsp:txXfrm>
        <a:off x="5083472" y="2074803"/>
        <a:ext cx="2767202" cy="276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139337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625309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and Socialization</a:t>
          </a:r>
        </a:p>
      </dsp:txBody>
      <dsp:txXfrm>
        <a:off x="436642" y="2679391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282611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370995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123301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667437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</a:t>
          </a:r>
        </a:p>
      </dsp:txBody>
      <dsp:txXfrm>
        <a:off x="3344601" y="2721519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383266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471388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095880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681821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735903"/>
        <a:ext cx="1738336" cy="173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874161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360133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and Socialization</a:t>
          </a:r>
        </a:p>
      </dsp:txBody>
      <dsp:txXfrm>
        <a:off x="436642" y="2414215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017435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105819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858125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402261"/>
          <a:ext cx="1846500" cy="18465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Parenting</a:t>
          </a:r>
        </a:p>
      </dsp:txBody>
      <dsp:txXfrm>
        <a:off x="3344601" y="2456343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118090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206212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830704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416645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470727"/>
        <a:ext cx="1738336" cy="173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8F3D-B8FD-42F0-805A-ADDFA9A2A43F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278-141C-4E36-A1D3-CC73531C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4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C76E8-627B-3643-9FEF-CC05E162B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1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5D48-39AD-4578-B9E7-800A007B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BE06E-D2DD-44AB-930C-A377ACB5D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60" y="134654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9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5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48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behavior-has-meaning-home-based-video-exampl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13EDB-D039-48DD-8BFE-7E3317BA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AF23-1600-415F-BEAB-D00E13AA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Behavior Has Meaning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57561-6A77-4B2C-BC5D-66EAE7F2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491" y="1680210"/>
            <a:ext cx="7317018" cy="4217670"/>
          </a:xfrm>
          <a:prstGeom prst="rect">
            <a:avLst/>
          </a:prstGeom>
        </p:spPr>
      </p:pic>
      <p:pic>
        <p:nvPicPr>
          <p:cNvPr id="8" name="Picture 2" descr="A picture containing clipart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B05ADA03-7E97-49CB-8552-BFE2FCF42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95" y="226301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AF83-6C24-4294-8AC7-F644A603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91440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1302.35 Education in Home-Based Programs</a:t>
            </a:r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A home-based program must provide home visits and group socialization activities that promote secure parent-child relationships and help parents provide high-quality early learning experiences in language, literacy, mathematics, social and emotional functioning, approaches to learning, science, physical skills, and creative arts. A program must implement a research-based curriculum…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8D1DD0-7635-4CEB-AF2B-2C9A1051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 Children’s Behaviors</a:t>
            </a:r>
          </a:p>
        </p:txBody>
      </p:sp>
    </p:spTree>
    <p:extLst>
      <p:ext uri="{BB962C8B-B14F-4D97-AF65-F5344CB8AC3E}">
        <p14:creationId xmlns:p14="http://schemas.microsoft.com/office/powerpoint/2010/main" val="364872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58EB-0E00-4A80-A386-73B9C5C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65125"/>
            <a:ext cx="10515600" cy="962459"/>
          </a:xfrm>
        </p:spPr>
        <p:txBody>
          <a:bodyPr/>
          <a:lstStyle/>
          <a:p>
            <a:pPr algn="ctr"/>
            <a:r>
              <a:rPr lang="en-US" dirty="0"/>
              <a:t>Center-Based and Family Child Care Practices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75622-B646-482B-AFC4-73C8A5AA3073}"/>
              </a:ext>
            </a:extLst>
          </p:cNvPr>
          <p:cNvGraphicFramePr/>
          <p:nvPr/>
        </p:nvGraphicFramePr>
        <p:xfrm>
          <a:off x="2105212" y="1433260"/>
          <a:ext cx="7981576" cy="49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8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5B2D-F2E4-4607-96AB-A6C9BDE8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Visitor Practices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466030-363C-497B-AFD4-62D200132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88077"/>
              </p:ext>
            </p:extLst>
          </p:nvPr>
        </p:nvGraphicFramePr>
        <p:xfrm>
          <a:off x="2032000" y="905256"/>
          <a:ext cx="8128000" cy="523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7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08A3-877F-4545-9BE7-AB2DDFE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Different for a Home Visitor?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CEBBA-4C61-4F75-9123-35809A432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4145"/>
              </p:ext>
            </p:extLst>
          </p:nvPr>
        </p:nvGraphicFramePr>
        <p:xfrm>
          <a:off x="2032000" y="1435608"/>
          <a:ext cx="8128000" cy="470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9FDC-DE83-462C-9E72-19990470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of Change for Home-Based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2B17-DC3E-46DA-B97F-E322800B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85" y="1684319"/>
            <a:ext cx="8028159" cy="256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3AEF1-063F-4686-986F-6583F4EBEC85}"/>
              </a:ext>
            </a:extLst>
          </p:cNvPr>
          <p:cNvSpPr/>
          <p:nvPr/>
        </p:nvSpPr>
        <p:spPr>
          <a:xfrm>
            <a:off x="3047999" y="4607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Segoe UI Light" charset="0"/>
                <a:cs typeface="Segoe UI Light" charset="0"/>
              </a:rPr>
              <a:t>THEORY OF CHANGE MODEL FOR INFANT/TODDLER HOME VISITING VS CLASSROOM </a:t>
            </a:r>
          </a:p>
          <a:p>
            <a:r>
              <a:rPr lang="en-US">
                <a:ea typeface="Segoe UI Light" charset="0"/>
                <a:cs typeface="Segoe UI Light" charset="0"/>
              </a:rPr>
              <a:t>Source</a:t>
            </a:r>
            <a:r>
              <a:rPr lang="en-US" dirty="0">
                <a:ea typeface="Segoe UI Light" charset="0"/>
                <a:cs typeface="Segoe UI Light" charset="0"/>
              </a:rPr>
              <a:t>: </a:t>
            </a:r>
            <a:r>
              <a:rPr lang="en-US" dirty="0" err="1">
                <a:ea typeface="Segoe UI Light" charset="0"/>
                <a:cs typeface="Segoe UI Light" charset="0"/>
              </a:rPr>
              <a:t>Roggman</a:t>
            </a:r>
            <a:r>
              <a:rPr lang="en-US" dirty="0">
                <a:ea typeface="Segoe UI Light" charset="0"/>
                <a:cs typeface="Segoe UI Light" charset="0"/>
              </a:rPr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3490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91" y="3883142"/>
            <a:ext cx="2455094" cy="2624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FE9226-DDF8-49C8-9B08-EB67EDC23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3" y="1481733"/>
            <a:ext cx="4606211" cy="208533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95385"/>
            <a:ext cx="10515600" cy="820615"/>
          </a:xfrm>
        </p:spPr>
        <p:txBody>
          <a:bodyPr/>
          <a:lstStyle/>
          <a:p>
            <a:pPr algn="ctr"/>
            <a:r>
              <a:rPr lang="en-US" dirty="0"/>
              <a:t>Form and Function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 rot="10800000">
            <a:off x="3861771" y="3097019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72B58-599C-484B-A514-3FB6CABCD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39" y="4036854"/>
            <a:ext cx="2281685" cy="2316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CFD0B-F25B-45EF-BF2C-12B93D2F8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1" y="1481733"/>
            <a:ext cx="2306246" cy="2316681"/>
          </a:xfrm>
          <a:prstGeom prst="rect">
            <a:avLst/>
          </a:prstGeom>
        </p:spPr>
      </p:pic>
      <p:sp>
        <p:nvSpPr>
          <p:cNvPr id="21" name="Title 8">
            <a:extLst>
              <a:ext uri="{FF2B5EF4-FFF2-40B4-BE49-F238E27FC236}">
                <a16:creationId xmlns:a16="http://schemas.microsoft.com/office/drawing/2014/main" id="{EBC38D42-DDA5-4A50-98CE-7EC8BCE4A8C6}"/>
              </a:ext>
            </a:extLst>
          </p:cNvPr>
          <p:cNvSpPr txBox="1">
            <a:spLocks/>
          </p:cNvSpPr>
          <p:nvPr/>
        </p:nvSpPr>
        <p:spPr>
          <a:xfrm rot="10800000">
            <a:off x="8663559" y="3097019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A8F75674-D847-46F9-B83D-B6DF90E8C317}"/>
              </a:ext>
            </a:extLst>
          </p:cNvPr>
          <p:cNvSpPr txBox="1">
            <a:spLocks/>
          </p:cNvSpPr>
          <p:nvPr/>
        </p:nvSpPr>
        <p:spPr>
          <a:xfrm rot="10800000">
            <a:off x="3861770" y="5588346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  <p:sp>
        <p:nvSpPr>
          <p:cNvPr id="23" name="Title 8">
            <a:extLst>
              <a:ext uri="{FF2B5EF4-FFF2-40B4-BE49-F238E27FC236}">
                <a16:creationId xmlns:a16="http://schemas.microsoft.com/office/drawing/2014/main" id="{EC045CDC-5313-4474-AD0D-F72D19661112}"/>
              </a:ext>
            </a:extLst>
          </p:cNvPr>
          <p:cNvSpPr txBox="1">
            <a:spLocks/>
          </p:cNvSpPr>
          <p:nvPr/>
        </p:nvSpPr>
        <p:spPr>
          <a:xfrm rot="10800000">
            <a:off x="8748903" y="5510980"/>
            <a:ext cx="1487242" cy="820615"/>
          </a:xfrm>
          <a:prstGeom prst="wedgeEllipseCallout">
            <a:avLst>
              <a:gd name="adj1" fmla="val 69552"/>
              <a:gd name="adj2" fmla="val 467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halkboard"/>
              <a:ea typeface="+mn-ea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298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75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Behavior Has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50" y="1532514"/>
            <a:ext cx="10609250" cy="464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Calibri" charset="0"/>
              </a:rPr>
              <a:t>Evan’s mom, Bella, and the family’s home visitor, Yolanda, had planned to focus on simple shapes as the activity for this week.  Bella has a 4-piece shape puzzle and a shape sorter to play with. 18-month old Evan does not want to sit down on the floor with the two adults and instead, runs around the room singing a song.     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dirty="0">
                <a:latin typeface="Calibri" charset="0"/>
              </a:rPr>
              <a:t>What might Evan’s behavior be telling us?</a:t>
            </a:r>
          </a:p>
          <a:p>
            <a:pPr marL="914400"/>
            <a:r>
              <a:rPr lang="en-US" dirty="0">
                <a:latin typeface="Calibri" charset="0"/>
              </a:rPr>
              <a:t>What is the form?</a:t>
            </a:r>
          </a:p>
          <a:p>
            <a:pPr marL="914400"/>
            <a:r>
              <a:rPr lang="en-US" dirty="0">
                <a:latin typeface="Calibri" charset="0"/>
              </a:rPr>
              <a:t>What might be the possible function(s)?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A17F-F8D1-4FB7-B965-BF95C147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Behavior Has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7FFF-206A-4281-BB66-26838E6FC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  <a:p>
            <a:pPr lvl="1"/>
            <a:r>
              <a:rPr lang="en-US" sz="2800" dirty="0"/>
              <a:t>Observe Bella and Evan’s interactions</a:t>
            </a:r>
          </a:p>
          <a:p>
            <a:pPr lvl="1"/>
            <a:r>
              <a:rPr lang="en-US" sz="2800" dirty="0"/>
              <a:t>Talk through form and function</a:t>
            </a:r>
          </a:p>
          <a:p>
            <a:pPr lvl="1"/>
            <a:r>
              <a:rPr lang="en-US" sz="2800" dirty="0"/>
              <a:t>Brainstorm strategies to use with Evan</a:t>
            </a:r>
          </a:p>
        </p:txBody>
      </p:sp>
    </p:spTree>
    <p:extLst>
      <p:ext uri="{BB962C8B-B14F-4D97-AF65-F5344CB8AC3E}">
        <p14:creationId xmlns:p14="http://schemas.microsoft.com/office/powerpoint/2010/main" val="28297361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08604B50F3E47AF68C7445A79E513" ma:contentTypeVersion="27" ma:contentTypeDescription="Create a new document." ma:contentTypeScope="" ma:versionID="b70be23d2b25666be95ff7cb9ebe6caf">
  <xsd:schema xmlns:xsd="http://www.w3.org/2001/XMLSchema" xmlns:xs="http://www.w3.org/2001/XMLSchema" xmlns:p="http://schemas.microsoft.com/office/2006/metadata/properties" xmlns:ns1="http://schemas.microsoft.com/sharepoint/v3" xmlns:ns2="1df41999-4d9b-463f-8975-015e962b2462" xmlns:ns3="638e6b88-029d-4974-94ab-4f46eee0f699" xmlns:ns4="2b0696d2-03e8-4ed2-82a3-1f89a5fc7162" targetNamespace="http://schemas.microsoft.com/office/2006/metadata/properties" ma:root="true" ma:fieldsID="1e31dc031e60e201ddb345ae2199027f" ns1:_="" ns2:_="" ns3:_="" ns4:_="">
    <xsd:import namespace="http://schemas.microsoft.com/sharepoint/v3"/>
    <xsd:import namespace="1df41999-4d9b-463f-8975-015e962b2462"/>
    <xsd:import namespace="638e6b88-029d-4974-94ab-4f46eee0f699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2:Year" minOccurs="0"/>
                <xsd:element ref="ns2:Audience" minOccurs="0"/>
                <xsd:element ref="ns2:National_x0020_Conference" minOccurs="0"/>
                <xsd:element ref="ns2:Webinar" minOccurs="0"/>
                <xsd:element ref="ns2:Topic" minOccurs="0"/>
                <xsd:element ref="ns2:Product" minOccurs="0"/>
                <xsd:element ref="ns2:Conference_x0020_Year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2:MediaServiceDateTaken" minOccurs="0"/>
                <xsd:element ref="ns2:MediaServiceAutoTags" minOccurs="0"/>
                <xsd:element ref="ns1:RoutingPriority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Priority" ma:index="27" ma:displayName="Priority" ma:description="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1999-4d9b-463f-8975-015e962b2462" elementFormDefault="qualified">
    <xsd:import namespace="http://schemas.microsoft.com/office/2006/documentManagement/types"/>
    <xsd:import namespace="http://schemas.microsoft.com/office/infopath/2007/PartnerControls"/>
    <xsd:element name="Region" ma:index="2" nillable="true" ma:displayName="Region" ma:description="Which region(s) was/were this developed for?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I: CT, ME, MA, NH, VT, RI"/>
                    <xsd:enumeration value="Region II: NY, NJ, PR, VI"/>
                    <xsd:enumeration value="Region III: DC, DE, MD, PA, VA, WV"/>
                    <xsd:enumeration value="Region IV: AL, FL, GA, KY, MS, NC, SC, TN"/>
                    <xsd:enumeration value="Region V: IL, IN, MI, MN, OH, WI"/>
                    <xsd:enumeration value="Region VI AR, LA, NM, TX,"/>
                    <xsd:enumeration value="Region VII: IA, KS, MO, MT, NE"/>
                    <xsd:enumeration value="Region VIII: CO, MO, ND, SD, UT, WY"/>
                    <xsd:enumeration value="Region IX: AZ,CA,HI,NV,AS,GU,MH,MP,FM"/>
                    <xsd:enumeration value="Region X: AK, ID, OR, WA"/>
                    <xsd:enumeration value="Region XI: American Indian, Alaskan Native"/>
                    <xsd:enumeration value="Region XII: Migrant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In what year was this approved by the FPOs for dissemination?" ma:format="Dropdown" ma:indexed="true" ma:internalName="Yea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Audience" ma:index="4" nillable="true" ma:displayName="Audience" ma:description="Who is the audience?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rly Head Start Teacher/Caregiver"/>
                    <xsd:enumeration value="Family Child Care Provider"/>
                    <xsd:enumeration value="Disability manager"/>
                    <xsd:enumeration value="Child Care Provider"/>
                    <xsd:enumeration value="Mentor/Coach"/>
                    <xsd:enumeration value="Education Manager"/>
                    <xsd:enumeration value="Family Support Worker"/>
                    <xsd:enumeration value="Parent/Guardian"/>
                    <xsd:enumeration value="Director/Program Manager"/>
                    <xsd:enumeration value="Content Manager/Coordinator"/>
                    <xsd:enumeration value="Family Services"/>
                    <xsd:enumeration value="Home Visitor"/>
                    <xsd:enumeration value="Child Development Specialist"/>
                    <xsd:enumeration value="Policy Council/Governing Body"/>
                    <xsd:enumeration value="Federal Staff"/>
                    <xsd:enumeration value="Training/Technical Assistance"/>
                    <xsd:enumeration value="Higher Education"/>
                    <xsd:enumeration value="Head Start Collaboration Directors"/>
                    <xsd:enumeration value="Professional Development System Leaders"/>
                    <xsd:enumeration value="State Child Care Administrators"/>
                    <xsd:enumeration value="Child Care Resource and Referral Admins"/>
                  </xsd:restriction>
                </xsd:simpleType>
              </xsd:element>
            </xsd:sequence>
          </xsd:extension>
        </xsd:complexContent>
      </xsd:complexType>
    </xsd:element>
    <xsd:element name="National_x0020_Conference" ma:index="5" nillable="true" ma:displayName="National Conference" ma:default="N/A" ma:description="Which national conference are you looking for information on?" ma:format="Dropdown" ma:indexed="true" ma:internalName="National_x0020_Conference">
      <xsd:simpleType>
        <xsd:restriction base="dms:Choice">
          <xsd:enumeration value="N/A"/>
          <xsd:enumeration value="National HSA Parent and Family Engagement"/>
          <xsd:enumeration value="Early Head Start - Child Care Partnership"/>
          <xsd:enumeration value="National HS Association Data Gathering"/>
          <xsd:enumeration value="Migrant and Seasonal HS Association"/>
          <xsd:enumeration value="35th Native American Child and Family"/>
          <xsd:enumeration value="National Early Childhood Inclusion Institute"/>
          <xsd:enumeration value="National HSA Annual Conference and Expo"/>
          <xsd:enumeration value="NAEYC - Education of Young Children - PDI"/>
          <xsd:enumeration value="Nat'l Assoc. for Family Child Care Institute"/>
          <xsd:enumeration value="Admin for Children and Families Nat'l Research"/>
          <xsd:enumeration value="National Workforce Registry Alliance"/>
          <xsd:enumeration value="Northwest Indian HS"/>
          <xsd:enumeration value="Nat'l Indian HS Directors Assoc Mgmt Training"/>
          <xsd:enumeration value="Regional HS Association"/>
          <xsd:enumeration value="Oklahoma Indian HS Association"/>
        </xsd:restriction>
      </xsd:simpleType>
    </xsd:element>
    <xsd:element name="Webinar" ma:index="6" nillable="true" ma:displayName="Webinar" ma:default="N/A" ma:internalName="Webin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ELOF"/>
                    <xsd:enumeration value="ELOF Overview"/>
                    <xsd:enumeration value="ELOF Implementation"/>
                    <xsd:enumeration value="In-Service Suites"/>
                    <xsd:enumeration value="EHS Center Based Learning Environments"/>
                    <xsd:enumeration value="EHS Home Visiting Overview"/>
                    <xsd:enumeration value="BabyTalks"/>
                  </xsd:restriction>
                </xsd:simpleType>
              </xsd:element>
            </xsd:sequence>
          </xsd:extension>
        </xsd:complexContent>
      </xsd:complexType>
    </xsd:element>
    <xsd:element name="Topic" ma:index="7" nillable="true" ma:displayName="Topic" ma:description="What topic area(s) does this represent?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mplementation Science"/>
                    <xsd:enumeration value="Data"/>
                    <xsd:enumeration value="Developmentally Appropriate Practice"/>
                    <xsd:enumeration value="Disabilities"/>
                    <xsd:enumeration value="Early Learning Outcomes Framework"/>
                    <xsd:enumeration value="School Readiness"/>
                    <xsd:enumeration value="Practice-Based Coaching"/>
                    <xsd:enumeration value="Child Outcomes"/>
                    <xsd:enumeration value="Quality Environment"/>
                    <xsd:enumeration value="Family Child Care"/>
                    <xsd:enumeration value="Instructional Strategies"/>
                    <xsd:enumeration value="Workforce Development"/>
                    <xsd:enumeration value="Culturally Responsive Practice (PLA)"/>
                    <xsd:enumeration value="Home Visiting"/>
                    <xsd:enumeration value="Ongoing Assessment"/>
                    <xsd:enumeration value="Curriculum"/>
                    <xsd:enumeration value="Nature Based Learning and Development"/>
                    <xsd:enumeration value="Physical Environment"/>
                    <xsd:enumeration value="Inclusion"/>
                  </xsd:restriction>
                </xsd:simpleType>
              </xsd:element>
            </xsd:sequence>
          </xsd:extension>
        </xsd:complexContent>
      </xsd:complexType>
    </xsd:element>
    <xsd:element name="Product" ma:index="8" nillable="true" ma:displayName="Product" ma:description="Which product is this associated with?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enDoors"/>
                    <xsd:enumeration value="Early Educators Central"/>
                    <xsd:enumeration value="Coffee Talks"/>
                    <xsd:enumeration value="Teacher Time"/>
                    <xsd:enumeration value="Text 4 Teachers"/>
                    <xsd:enumeration value="Coaching Companion"/>
                    <xsd:enumeration value="Early Essentials"/>
                    <xsd:enumeration value="Infant/Toddler"/>
                    <xsd:enumeration value="Preschool"/>
                    <xsd:enumeration value="Birth to Five"/>
                  </xsd:restriction>
                </xsd:simpleType>
              </xsd:element>
            </xsd:sequence>
          </xsd:extension>
        </xsd:complexContent>
      </xsd:complexType>
    </xsd:element>
    <xsd:element name="Conference_x0020_Year" ma:index="9" nillable="true" ma:displayName="Conference Year" ma:format="RadioButtons" ma:indexed="true" ma:internalName="Conference_x0020_Year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20c59be4-22bc-445b-9645-97ad681149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ad75a8-dd60-4520-a89c-9ee183f5048b}" ma:internalName="TaxCatchAll" ma:showField="CatchAllData" ma:web="638e6b88-029d-4974-94ab-4f46eee0f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  <Year xmlns="1df41999-4d9b-463f-8975-015e962b2462" xsi:nil="true"/>
    <Webinar xmlns="1df41999-4d9b-463f-8975-015e962b2462"/>
    <Product xmlns="1df41999-4d9b-463f-8975-015e962b2462"/>
    <Topic xmlns="1df41999-4d9b-463f-8975-015e962b2462"/>
    <Conference_x0020_Year xmlns="1df41999-4d9b-463f-8975-015e962b2462" xsi:nil="true"/>
    <TaxKeywordTaxHTField xmlns="638e6b88-029d-4974-94ab-4f46eee0f699">
      <Terms xmlns="http://schemas.microsoft.com/office/infopath/2007/PartnerControls"/>
    </TaxKeywordTaxHTField>
    <National_x0020_Conference xmlns="1df41999-4d9b-463f-8975-015e962b2462" xsi:nil="true"/>
    <TaxCatchAll xmlns="2b0696d2-03e8-4ed2-82a3-1f89a5fc7162"/>
    <Audience xmlns="1df41999-4d9b-463f-8975-015e962b2462"/>
    <Region xmlns="1df41999-4d9b-463f-8975-015e962b2462"/>
    <RoutingPriority xmlns="http://schemas.microsoft.com/sharepoint/v3">behavior</RoutingPriori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0D1740-B3D5-4F75-92AE-979018B82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f41999-4d9b-463f-8975-015e962b2462"/>
    <ds:schemaRef ds:uri="638e6b88-029d-4974-94ab-4f46eee0f699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0BE1B-32FF-484D-9A9D-F8C6D213F536}">
  <ds:schemaRefs>
    <ds:schemaRef ds:uri="http://schemas.microsoft.com/office/2006/metadata/properties"/>
    <ds:schemaRef ds:uri="http://schemas.microsoft.com/office/infopath/2007/PartnerControls"/>
    <ds:schemaRef ds:uri="638e6b88-029d-4974-94ab-4f46eee0f699"/>
    <ds:schemaRef ds:uri="1df41999-4d9b-463f-8975-015e962b2462"/>
    <ds:schemaRef ds:uri="2b0696d2-03e8-4ed2-82a3-1f89a5fc716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BD1C7F4-0C74-4639-9998-5D600BA1D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263</Words>
  <Application>Microsoft Office PowerPoint</Application>
  <PresentationFormat>Widescreen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Chalkboard</vt:lpstr>
      <vt:lpstr>1_Office Theme</vt:lpstr>
      <vt:lpstr>PowerPoint Presentation</vt:lpstr>
      <vt:lpstr>HSPPS Support Children’s Behaviors</vt:lpstr>
      <vt:lpstr>Center-Based and Family Child Care Practices</vt:lpstr>
      <vt:lpstr>Home Visitor Practices</vt:lpstr>
      <vt:lpstr>What’s Different for a Home Visitor?</vt:lpstr>
      <vt:lpstr>Theory of Change for Home-Based</vt:lpstr>
      <vt:lpstr>Form and Function</vt:lpstr>
      <vt:lpstr>Behavior Has Meaning</vt:lpstr>
      <vt:lpstr>Behavior Has Meaning</vt:lpstr>
      <vt:lpstr>Behavior Has Meaning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has Meaning</dc:title>
  <dc:creator>Treshawn Anderson</dc:creator>
  <cp:lastModifiedBy>Danielle Burton</cp:lastModifiedBy>
  <cp:revision>32</cp:revision>
  <dcterms:created xsi:type="dcterms:W3CDTF">2018-06-07T19:44:11Z</dcterms:created>
  <dcterms:modified xsi:type="dcterms:W3CDTF">2019-11-14T18:59:25Z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0x010100FCF08604B50F3E47AF68C7445A79E513</vt:lpwstr>
  </property>
  <property fmtid="{D5CDD505-2E9C-101B-9397-08002B2CF9AE}" pid="3" name="Order">
    <vt:r8>18045300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Region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DocumentStatus">
    <vt:lpwstr>Manager Review</vt:lpwstr>
  </property>
  <property fmtid="{D5CDD505-2E9C-101B-9397-08002B2CF9AE}" pid="29" name="TaxKeyword">
    <vt:lpwstr/>
  </property>
  <property fmtid="{D5CDD505-2E9C-101B-9397-08002B2CF9AE}" pid="30" name="Webinar0">
    <vt:lpwstr/>
  </property>
  <property fmtid="{D5CDD505-2E9C-101B-9397-08002B2CF9AE}" pid="31" name="Region0">
    <vt:lpwstr/>
  </property>
  <property fmtid="{D5CDD505-2E9C-101B-9397-08002B2CF9AE}" pid="32" name="National Conference0">
    <vt:lpwstr/>
  </property>
</Properties>
</file>