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315" r:id="rId6"/>
    <p:sldId id="296" r:id="rId7"/>
    <p:sldId id="300" r:id="rId8"/>
    <p:sldId id="301" r:id="rId9"/>
    <p:sldId id="302" r:id="rId10"/>
    <p:sldId id="343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y Marshall" initials="EM" lastIdx="2" clrIdx="0">
    <p:extLst>
      <p:ext uri="{19B8F6BF-5375-455C-9EA6-DF929625EA0E}">
        <p15:presenceInfo xmlns:p15="http://schemas.microsoft.com/office/powerpoint/2012/main" userId="S-1-5-21-3124905236-3521205556-2859182634-6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01B30-19F8-4CD0-B00D-6DCBC71AF06E}" v="3" dt="2020-03-04T20:08:28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Soaterna" userId="53b7458f-39a1-45e0-bc09-f70ecfa4bbf0" providerId="ADAL" clId="{E27844F2-AB01-4B49-B4F5-0A01FC9A7656}"/>
    <pc:docChg chg="custSel modSld modMainMaster">
      <pc:chgData name="Luisa Soaterna" userId="53b7458f-39a1-45e0-bc09-f70ecfa4bbf0" providerId="ADAL" clId="{E27844F2-AB01-4B49-B4F5-0A01FC9A7656}" dt="2020-02-03T18:32:40.763" v="39" actId="1076"/>
      <pc:docMkLst>
        <pc:docMk/>
      </pc:docMkLst>
      <pc:sldChg chg="delSp modSp">
        <pc:chgData name="Luisa Soaterna" userId="53b7458f-39a1-45e0-bc09-f70ecfa4bbf0" providerId="ADAL" clId="{E27844F2-AB01-4B49-B4F5-0A01FC9A7656}" dt="2020-01-31T22:02:29.934" v="1" actId="478"/>
        <pc:sldMkLst>
          <pc:docMk/>
          <pc:sldMk cId="3039985455" sldId="256"/>
        </pc:sldMkLst>
        <pc:spChg chg="del">
          <ac:chgData name="Luisa Soaterna" userId="53b7458f-39a1-45e0-bc09-f70ecfa4bbf0" providerId="ADAL" clId="{E27844F2-AB01-4B49-B4F5-0A01FC9A7656}" dt="2020-01-31T22:02:29.934" v="1" actId="478"/>
          <ac:spMkLst>
            <pc:docMk/>
            <pc:sldMk cId="3039985455" sldId="256"/>
            <ac:spMk id="4" creationId="{ED8692F0-7C84-464F-8251-720590D47D42}"/>
          </ac:spMkLst>
        </pc:spChg>
        <pc:picChg chg="mod">
          <ac:chgData name="Luisa Soaterna" userId="53b7458f-39a1-45e0-bc09-f70ecfa4bbf0" providerId="ADAL" clId="{E27844F2-AB01-4B49-B4F5-0A01FC9A7656}" dt="2020-01-31T22:02:25.980" v="0" actId="14826"/>
          <ac:picMkLst>
            <pc:docMk/>
            <pc:sldMk cId="3039985455" sldId="256"/>
            <ac:picMk id="3" creationId="{2E313EDB-D039-48DD-8BFE-7E3317BAB6DF}"/>
          </ac:picMkLst>
        </pc:picChg>
      </pc:sldChg>
      <pc:sldMasterChg chg="modSldLayout">
        <pc:chgData name="Luisa Soaterna" userId="53b7458f-39a1-45e0-bc09-f70ecfa4bbf0" providerId="ADAL" clId="{E27844F2-AB01-4B49-B4F5-0A01FC9A7656}" dt="2020-02-03T18:32:40.763" v="39" actId="1076"/>
        <pc:sldMasterMkLst>
          <pc:docMk/>
          <pc:sldMasterMk cId="3564480268" sldId="2147483660"/>
        </pc:sldMasterMkLst>
        <pc:sldLayoutChg chg="addSp delSp modSp">
          <pc:chgData name="Luisa Soaterna" userId="53b7458f-39a1-45e0-bc09-f70ecfa4bbf0" providerId="ADAL" clId="{E27844F2-AB01-4B49-B4F5-0A01FC9A7656}" dt="2020-02-03T18:32:40.763" v="39" actId="1076"/>
          <pc:sldLayoutMkLst>
            <pc:docMk/>
            <pc:sldMasterMk cId="3564480268" sldId="2147483660"/>
            <pc:sldLayoutMk cId="306470279" sldId="2147483662"/>
          </pc:sldLayoutMkLst>
          <pc:picChg chg="add mod ord">
            <ac:chgData name="Luisa Soaterna" userId="53b7458f-39a1-45e0-bc09-f70ecfa4bbf0" providerId="ADAL" clId="{E27844F2-AB01-4B49-B4F5-0A01FC9A7656}" dt="2020-02-03T18:32:40.763" v="39" actId="1076"/>
            <ac:picMkLst>
              <pc:docMk/>
              <pc:sldMasterMk cId="3564480268" sldId="2147483660"/>
              <pc:sldLayoutMk cId="306470279" sldId="2147483662"/>
              <ac:picMk id="9" creationId="{3E3CF1A3-8149-4837-8541-A2E51FAF68D8}"/>
            </ac:picMkLst>
          </pc:picChg>
          <pc:picChg chg="del">
            <ac:chgData name="Luisa Soaterna" userId="53b7458f-39a1-45e0-bc09-f70ecfa4bbf0" providerId="ADAL" clId="{E27844F2-AB01-4B49-B4F5-0A01FC9A7656}" dt="2020-02-03T18:29:17.483" v="6" actId="478"/>
            <ac:picMkLst>
              <pc:docMk/>
              <pc:sldMasterMk cId="3564480268" sldId="2147483660"/>
              <pc:sldLayoutMk cId="306470279" sldId="2147483662"/>
              <ac:picMk id="10" creationId="{29F79A38-6CD0-4066-9D39-68C996B4E1E8}"/>
            </ac:picMkLst>
          </pc:picChg>
        </pc:sldLayoutChg>
        <pc:sldLayoutChg chg="addSp delSp modSp">
          <pc:chgData name="Luisa Soaterna" userId="53b7458f-39a1-45e0-bc09-f70ecfa4bbf0" providerId="ADAL" clId="{E27844F2-AB01-4B49-B4F5-0A01FC9A7656}" dt="2020-02-03T18:30:48.643" v="24" actId="1076"/>
          <pc:sldLayoutMkLst>
            <pc:docMk/>
            <pc:sldMasterMk cId="3564480268" sldId="2147483660"/>
            <pc:sldLayoutMk cId="3036996776" sldId="2147483663"/>
          </pc:sldLayoutMkLst>
          <pc:picChg chg="del">
            <ac:chgData name="Luisa Soaterna" userId="53b7458f-39a1-45e0-bc09-f70ecfa4bbf0" providerId="ADAL" clId="{E27844F2-AB01-4B49-B4F5-0A01FC9A7656}" dt="2020-02-03T18:30:42.251" v="21" actId="478"/>
            <ac:picMkLst>
              <pc:docMk/>
              <pc:sldMasterMk cId="3564480268" sldId="2147483660"/>
              <pc:sldLayoutMk cId="3036996776" sldId="2147483663"/>
              <ac:picMk id="9" creationId="{3172CF27-AD3F-4F0F-B2AB-9AECCB2E5524}"/>
            </ac:picMkLst>
          </pc:picChg>
          <pc:picChg chg="add mod">
            <ac:chgData name="Luisa Soaterna" userId="53b7458f-39a1-45e0-bc09-f70ecfa4bbf0" providerId="ADAL" clId="{E27844F2-AB01-4B49-B4F5-0A01FC9A7656}" dt="2020-02-03T18:30:48.643" v="24" actId="1076"/>
            <ac:picMkLst>
              <pc:docMk/>
              <pc:sldMasterMk cId="3564480268" sldId="2147483660"/>
              <pc:sldLayoutMk cId="3036996776" sldId="2147483663"/>
              <ac:picMk id="12" creationId="{05094593-481E-4184-8612-8B96FA2CD9E9}"/>
            </ac:picMkLst>
          </pc:picChg>
        </pc:sldLayoutChg>
        <pc:sldLayoutChg chg="addSp delSp modSp">
          <pc:chgData name="Luisa Soaterna" userId="53b7458f-39a1-45e0-bc09-f70ecfa4bbf0" providerId="ADAL" clId="{E27844F2-AB01-4B49-B4F5-0A01FC9A7656}" dt="2020-02-03T18:31:19.819" v="30" actId="1076"/>
          <pc:sldLayoutMkLst>
            <pc:docMk/>
            <pc:sldMasterMk cId="3564480268" sldId="2147483660"/>
            <pc:sldLayoutMk cId="3538697103" sldId="2147483664"/>
          </pc:sldLayoutMkLst>
          <pc:picChg chg="del">
            <ac:chgData name="Luisa Soaterna" userId="53b7458f-39a1-45e0-bc09-f70ecfa4bbf0" providerId="ADAL" clId="{E27844F2-AB01-4B49-B4F5-0A01FC9A7656}" dt="2020-02-03T18:30:53.466" v="25" actId="478"/>
            <ac:picMkLst>
              <pc:docMk/>
              <pc:sldMasterMk cId="3564480268" sldId="2147483660"/>
              <pc:sldLayoutMk cId="3538697103" sldId="2147483664"/>
              <ac:picMk id="10" creationId="{CBEF493B-E6A9-4C8E-8012-A947C534FA2A}"/>
            </ac:picMkLst>
          </pc:picChg>
          <pc:picChg chg="add mod">
            <ac:chgData name="Luisa Soaterna" userId="53b7458f-39a1-45e0-bc09-f70ecfa4bbf0" providerId="ADAL" clId="{E27844F2-AB01-4B49-B4F5-0A01FC9A7656}" dt="2020-02-03T18:31:19.819" v="30" actId="1076"/>
            <ac:picMkLst>
              <pc:docMk/>
              <pc:sldMasterMk cId="3564480268" sldId="2147483660"/>
              <pc:sldLayoutMk cId="3538697103" sldId="2147483664"/>
              <ac:picMk id="13" creationId="{C699A7BB-9E95-4C23-B197-51E4773BA0AF}"/>
            </ac:picMkLst>
          </pc:picChg>
        </pc:sldLayoutChg>
        <pc:sldLayoutChg chg="addSp delSp modSp">
          <pc:chgData name="Luisa Soaterna" userId="53b7458f-39a1-45e0-bc09-f70ecfa4bbf0" providerId="ADAL" clId="{E27844F2-AB01-4B49-B4F5-0A01FC9A7656}" dt="2020-02-03T18:32:11.115" v="38" actId="1076"/>
          <pc:sldLayoutMkLst>
            <pc:docMk/>
            <pc:sldMasterMk cId="3564480268" sldId="2147483660"/>
            <pc:sldLayoutMk cId="3136081285" sldId="2147483665"/>
          </pc:sldLayoutMkLst>
          <pc:picChg chg="del">
            <ac:chgData name="Luisa Soaterna" userId="53b7458f-39a1-45e0-bc09-f70ecfa4bbf0" providerId="ADAL" clId="{E27844F2-AB01-4B49-B4F5-0A01FC9A7656}" dt="2020-02-03T18:31:59.964" v="34" actId="478"/>
            <ac:picMkLst>
              <pc:docMk/>
              <pc:sldMasterMk cId="3564480268" sldId="2147483660"/>
              <pc:sldLayoutMk cId="3136081285" sldId="2147483665"/>
              <ac:picMk id="7" creationId="{458BA033-7F8C-45A0-BFFA-8C4A7A4E30F9}"/>
            </ac:picMkLst>
          </pc:picChg>
          <pc:picChg chg="add mod">
            <ac:chgData name="Luisa Soaterna" userId="53b7458f-39a1-45e0-bc09-f70ecfa4bbf0" providerId="ADAL" clId="{E27844F2-AB01-4B49-B4F5-0A01FC9A7656}" dt="2020-02-03T18:32:11.115" v="38" actId="1076"/>
            <ac:picMkLst>
              <pc:docMk/>
              <pc:sldMasterMk cId="3564480268" sldId="2147483660"/>
              <pc:sldLayoutMk cId="3136081285" sldId="2147483665"/>
              <ac:picMk id="10" creationId="{67CB419E-1BBF-4768-B6D4-6067DFCE5C32}"/>
            </ac:picMkLst>
          </pc:picChg>
        </pc:sldLayoutChg>
      </pc:sldMasterChg>
    </pc:docChg>
  </pc:docChgLst>
  <pc:docChgLst>
    <pc:chgData name="Luisa Soaterna" userId="53b7458f-39a1-45e0-bc09-f70ecfa4bbf0" providerId="ADAL" clId="{00A01B30-19F8-4CD0-B00D-6DCBC71AF06E}"/>
    <pc:docChg chg="custSel modSld">
      <pc:chgData name="Luisa Soaterna" userId="53b7458f-39a1-45e0-bc09-f70ecfa4bbf0" providerId="ADAL" clId="{00A01B30-19F8-4CD0-B00D-6DCBC71AF06E}" dt="2020-03-04T20:08:28.826" v="7"/>
      <pc:docMkLst>
        <pc:docMk/>
      </pc:docMkLst>
      <pc:sldChg chg="addSp delSp modSp delAnim">
        <pc:chgData name="Luisa Soaterna" userId="53b7458f-39a1-45e0-bc09-f70ecfa4bbf0" providerId="ADAL" clId="{00A01B30-19F8-4CD0-B00D-6DCBC71AF06E}" dt="2020-03-04T20:08:28.826" v="7"/>
        <pc:sldMkLst>
          <pc:docMk/>
          <pc:sldMk cId="3412704635" sldId="345"/>
        </pc:sldMkLst>
        <pc:picChg chg="del">
          <ac:chgData name="Luisa Soaterna" userId="53b7458f-39a1-45e0-bc09-f70ecfa4bbf0" providerId="ADAL" clId="{00A01B30-19F8-4CD0-B00D-6DCBC71AF06E}" dt="2020-03-04T20:07:44.050" v="0" actId="478"/>
          <ac:picMkLst>
            <pc:docMk/>
            <pc:sldMk cId="3412704635" sldId="345"/>
            <ac:picMk id="3" creationId="{48C299EA-EB9C-475B-B14F-F590452C0004}"/>
          </ac:picMkLst>
        </pc:picChg>
        <pc:picChg chg="add mod">
          <ac:chgData name="Luisa Soaterna" userId="53b7458f-39a1-45e0-bc09-f70ecfa4bbf0" providerId="ADAL" clId="{00A01B30-19F8-4CD0-B00D-6DCBC71AF06E}" dt="2020-03-04T20:08:28.826" v="7"/>
          <ac:picMkLst>
            <pc:docMk/>
            <pc:sldMk cId="3412704635" sldId="345"/>
            <ac:picMk id="5" creationId="{6A17296B-6E10-4B2F-BCC2-D4830A485612}"/>
          </ac:picMkLst>
        </pc:picChg>
        <pc:picChg chg="add ord">
          <ac:chgData name="Luisa Soaterna" userId="53b7458f-39a1-45e0-bc09-f70ecfa4bbf0" providerId="ADAL" clId="{00A01B30-19F8-4CD0-B00D-6DCBC71AF06E}" dt="2020-03-04T20:07:56.728" v="3" actId="167"/>
          <ac:picMkLst>
            <pc:docMk/>
            <pc:sldMk cId="3412704635" sldId="345"/>
            <ac:picMk id="6" creationId="{7BBF0B02-1684-49E9-8693-CD88EBB9D2AC}"/>
          </ac:picMkLst>
        </pc:picChg>
        <pc:picChg chg="del">
          <ac:chgData name="Luisa Soaterna" userId="53b7458f-39a1-45e0-bc09-f70ecfa4bbf0" providerId="ADAL" clId="{00A01B30-19F8-4CD0-B00D-6DCBC71AF06E}" dt="2020-03-04T20:08:02.390" v="5" actId="478"/>
          <ac:picMkLst>
            <pc:docMk/>
            <pc:sldMk cId="3412704635" sldId="345"/>
            <ac:picMk id="8" creationId="{B05ADA03-7E97-49CB-8552-BFE2FCF42CA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s-ES_tradnl" noProof="0"/>
            <a:t>Prácticas de enseñanza eficaces</a:t>
          </a:r>
          <a:endParaRPr lang="en-US"/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s-ES_tradnl" noProof="0"/>
            <a:t>Desarrollo infantil</a:t>
          </a:r>
          <a:endParaRPr lang="en-US"/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2" custLinFactNeighborX="379" custLinFactNeighborY="1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2" custScaleX="100000" custScaleY="100000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1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1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1" presStyleCnt="2" custLinFactNeighborX="-1412" custLinFactNeighborY="21182">
        <dgm:presLayoutVars>
          <dgm:bulletEnabled val="1"/>
        </dgm:presLayoutVars>
      </dgm:prSet>
      <dgm:spPr/>
    </dgm:pt>
  </dgm:ptLst>
  <dgm:cxnLst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35AC0364-F55F-4FEC-A421-68674F763A51}" type="presOf" srcId="{B66194D4-AF8D-4CBB-B1A9-01C51FB13F74}" destId="{AB5CBFE5-32C0-450C-A6F2-839A7F8AF83E}" srcOrd="0" destOrd="0" presId="urn:microsoft.com/office/officeart/2005/8/layout/hProcess10"/>
    <dgm:cxn modelId="{C3FE9A44-C960-4424-91E8-A1ED61BC54AA}" type="presOf" srcId="{8C91B382-7409-4ED2-8B39-AA7B2A494892}" destId="{7596AFAA-49A3-4F24-8500-38047D53C74A}" srcOrd="0" destOrd="0" presId="urn:microsoft.com/office/officeart/2005/8/layout/hProcess10"/>
    <dgm:cxn modelId="{8E755691-A1F2-4E81-85B8-831AFA876617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1" destOrd="0" parTransId="{ED2FFA8F-CEAF-48D1-A238-784E981C491D}" sibTransId="{CC3026D1-2FE9-40E1-87E7-E0737FCC332D}"/>
    <dgm:cxn modelId="{AD49BFCD-3439-48FF-8428-B8FCD9C1D7B8}" type="presOf" srcId="{8C91B382-7409-4ED2-8B39-AA7B2A494892}" destId="{82810E15-94CA-4112-BD01-67C6F7E5BC7D}" srcOrd="1" destOrd="0" presId="urn:microsoft.com/office/officeart/2005/8/layout/hProcess10"/>
    <dgm:cxn modelId="{AB9E14F6-D851-4BCF-9E5E-58116613CF5E}" type="presOf" srcId="{B3F505AE-B36B-4826-B676-E5796309D634}" destId="{10C038BF-E19C-499B-A14C-7D7E8926703F}" srcOrd="0" destOrd="0" presId="urn:microsoft.com/office/officeart/2005/8/layout/hProcess10"/>
    <dgm:cxn modelId="{C4750A63-AEF3-4A9C-89E5-221671979FF9}" type="presParOf" srcId="{9C699474-ACA0-4145-8070-0496CBA7A93C}" destId="{A56D89F2-4044-484D-8524-AE1320AAEB7B}" srcOrd="0" destOrd="0" presId="urn:microsoft.com/office/officeart/2005/8/layout/hProcess10"/>
    <dgm:cxn modelId="{933351C6-6D2E-4869-8742-4F727461E0F1}" type="presParOf" srcId="{A56D89F2-4044-484D-8524-AE1320AAEB7B}" destId="{2FFB73CD-1796-4985-9334-76B2E0BCAA73}" srcOrd="0" destOrd="0" presId="urn:microsoft.com/office/officeart/2005/8/layout/hProcess10"/>
    <dgm:cxn modelId="{C5830490-58B4-4A24-A18A-D15F65493DDB}" type="presParOf" srcId="{A56D89F2-4044-484D-8524-AE1320AAEB7B}" destId="{10C038BF-E19C-499B-A14C-7D7E8926703F}" srcOrd="1" destOrd="0" presId="urn:microsoft.com/office/officeart/2005/8/layout/hProcess10"/>
    <dgm:cxn modelId="{2BACE982-7248-49B0-B11A-F3074F7353BD}" type="presParOf" srcId="{9C699474-ACA0-4145-8070-0496CBA7A93C}" destId="{7596AFAA-49A3-4F24-8500-38047D53C74A}" srcOrd="1" destOrd="0" presId="urn:microsoft.com/office/officeart/2005/8/layout/hProcess10"/>
    <dgm:cxn modelId="{0978E76E-C368-4CCD-BC79-328834195527}" type="presParOf" srcId="{7596AFAA-49A3-4F24-8500-38047D53C74A}" destId="{82810E15-94CA-4112-BD01-67C6F7E5BC7D}" srcOrd="0" destOrd="0" presId="urn:microsoft.com/office/officeart/2005/8/layout/hProcess10"/>
    <dgm:cxn modelId="{1303CA29-00DF-4608-B81E-92896EA31B44}" type="presParOf" srcId="{9C699474-ACA0-4145-8070-0496CBA7A93C}" destId="{74DA7689-60B8-4F0A-8562-E0935FDC4C07}" srcOrd="2" destOrd="0" presId="urn:microsoft.com/office/officeart/2005/8/layout/hProcess10"/>
    <dgm:cxn modelId="{5184F2BB-EBA9-4625-A170-83CFCA5054FC}" type="presParOf" srcId="{74DA7689-60B8-4F0A-8562-E0935FDC4C07}" destId="{BEC19D60-A82E-4310-9365-AFBD83787452}" srcOrd="0" destOrd="0" presId="urn:microsoft.com/office/officeart/2005/8/layout/hProcess10"/>
    <dgm:cxn modelId="{FF0FE6D0-EAAA-4CD0-8F69-0B5BFFA32FF6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s-ES_tradnl" noProof="0"/>
            <a:t>Prácticas eficaces de visitas al hogar y de socialización</a:t>
          </a:r>
          <a:endParaRPr lang="en-US"/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/>
      <dgm:t>
        <a:bodyPr/>
        <a:lstStyle/>
        <a:p>
          <a:r>
            <a:rPr lang="es-ES_tradnl" noProof="0"/>
            <a:t>Prácticas eficaces de crianza de los hijos</a:t>
          </a:r>
          <a:endParaRPr lang="en-US"/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s-ES_tradnl" noProof="0"/>
            <a:t>Desarrollo infantil </a:t>
          </a:r>
          <a:endParaRPr lang="en-US"/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5999F721-6718-48AF-BD83-6C5C5B987024}" type="presOf" srcId="{8C91B382-7409-4ED2-8B39-AA7B2A494892}" destId="{7596AFAA-49A3-4F24-8500-38047D53C74A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5026362-2C56-4B9F-9ECA-77F1DB03319A}" type="presOf" srcId="{B3F505AE-B36B-4826-B676-E5796309D634}" destId="{10C038BF-E19C-499B-A14C-7D7E8926703F}" srcOrd="0" destOrd="0" presId="urn:microsoft.com/office/officeart/2005/8/layout/hProcess10"/>
    <dgm:cxn modelId="{381EDD59-4273-49A6-87ED-8D28660D3435}" type="presOf" srcId="{B11F20FB-B021-40BF-BCCE-38ED89C2E336}" destId="{0C363742-1484-438C-993D-4086BC403B7F}" srcOrd="1" destOrd="0" presId="urn:microsoft.com/office/officeart/2005/8/layout/hProcess10"/>
    <dgm:cxn modelId="{F019B18C-18D3-4D78-B093-3F15D2699395}" type="presOf" srcId="{C6103B9D-8AEF-4389-850D-173A2DF3CB1E}" destId="{1154985F-B4EF-4146-868E-338E4AF26BC1}" srcOrd="0" destOrd="0" presId="urn:microsoft.com/office/officeart/2005/8/layout/hProcess10"/>
    <dgm:cxn modelId="{E6B786AD-1C92-4240-BDF4-A2E069133EC9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9175ECC8-A520-4732-B25F-113990FE3346}" type="presOf" srcId="{B11F20FB-B021-40BF-BCCE-38ED89C2E336}" destId="{9224C0A7-E74C-4940-AE71-86C51CC7F0CD}" srcOrd="0" destOrd="0" presId="urn:microsoft.com/office/officeart/2005/8/layout/hProcess10"/>
    <dgm:cxn modelId="{9759EBCE-6819-4F75-9970-E691FB0AB120}" type="presOf" srcId="{8C91B382-7409-4ED2-8B39-AA7B2A494892}" destId="{82810E15-94CA-4112-BD01-67C6F7E5BC7D}" srcOrd="1" destOrd="0" presId="urn:microsoft.com/office/officeart/2005/8/layout/hProcess10"/>
    <dgm:cxn modelId="{5EC5C7D2-ADE7-4839-8FC6-6C3ABDCEF64C}" type="presOf" srcId="{B66194D4-AF8D-4CBB-B1A9-01C51FB13F74}" destId="{AB5CBFE5-32C0-450C-A6F2-839A7F8AF83E}" srcOrd="0" destOrd="0" presId="urn:microsoft.com/office/officeart/2005/8/layout/hProcess10"/>
    <dgm:cxn modelId="{178FBC12-7B42-4404-A49F-47DC43EA4DA9}" type="presParOf" srcId="{9C699474-ACA0-4145-8070-0496CBA7A93C}" destId="{A56D89F2-4044-484D-8524-AE1320AAEB7B}" srcOrd="0" destOrd="0" presId="urn:microsoft.com/office/officeart/2005/8/layout/hProcess10"/>
    <dgm:cxn modelId="{6F2DFDED-4469-4461-ABF1-06365BA95692}" type="presParOf" srcId="{A56D89F2-4044-484D-8524-AE1320AAEB7B}" destId="{2FFB73CD-1796-4985-9334-76B2E0BCAA73}" srcOrd="0" destOrd="0" presId="urn:microsoft.com/office/officeart/2005/8/layout/hProcess10"/>
    <dgm:cxn modelId="{9AA8F017-78FD-4B92-92AF-63DC8E609624}" type="presParOf" srcId="{A56D89F2-4044-484D-8524-AE1320AAEB7B}" destId="{10C038BF-E19C-499B-A14C-7D7E8926703F}" srcOrd="1" destOrd="0" presId="urn:microsoft.com/office/officeart/2005/8/layout/hProcess10"/>
    <dgm:cxn modelId="{2BFF06DE-2E52-4459-AF3D-4B4073FB6E66}" type="presParOf" srcId="{9C699474-ACA0-4145-8070-0496CBA7A93C}" destId="{7596AFAA-49A3-4F24-8500-38047D53C74A}" srcOrd="1" destOrd="0" presId="urn:microsoft.com/office/officeart/2005/8/layout/hProcess10"/>
    <dgm:cxn modelId="{8CA3EC13-80BF-4E30-99AD-AE3F5697AB3D}" type="presParOf" srcId="{7596AFAA-49A3-4F24-8500-38047D53C74A}" destId="{82810E15-94CA-4112-BD01-67C6F7E5BC7D}" srcOrd="0" destOrd="0" presId="urn:microsoft.com/office/officeart/2005/8/layout/hProcess10"/>
    <dgm:cxn modelId="{12863C07-BB66-4C25-9FF7-3218C800341B}" type="presParOf" srcId="{9C699474-ACA0-4145-8070-0496CBA7A93C}" destId="{9987E319-615B-4783-86EC-196A20D20AF5}" srcOrd="2" destOrd="0" presId="urn:microsoft.com/office/officeart/2005/8/layout/hProcess10"/>
    <dgm:cxn modelId="{07141AC0-B427-44CE-86BB-D584E284B793}" type="presParOf" srcId="{9987E319-615B-4783-86EC-196A20D20AF5}" destId="{710B3F46-DEA1-42AD-9E2C-087CC0282C7C}" srcOrd="0" destOrd="0" presId="urn:microsoft.com/office/officeart/2005/8/layout/hProcess10"/>
    <dgm:cxn modelId="{D00BDE53-8885-41B4-9CFC-1EAD763E54AA}" type="presParOf" srcId="{9987E319-615B-4783-86EC-196A20D20AF5}" destId="{1154985F-B4EF-4146-868E-338E4AF26BC1}" srcOrd="1" destOrd="0" presId="urn:microsoft.com/office/officeart/2005/8/layout/hProcess10"/>
    <dgm:cxn modelId="{80F169A1-50F0-4A1F-80ED-805E042F07F2}" type="presParOf" srcId="{9C699474-ACA0-4145-8070-0496CBA7A93C}" destId="{9224C0A7-E74C-4940-AE71-86C51CC7F0CD}" srcOrd="3" destOrd="0" presId="urn:microsoft.com/office/officeart/2005/8/layout/hProcess10"/>
    <dgm:cxn modelId="{C746733C-E6E8-4BD0-B631-290EE2179B69}" type="presParOf" srcId="{9224C0A7-E74C-4940-AE71-86C51CC7F0CD}" destId="{0C363742-1484-438C-993D-4086BC403B7F}" srcOrd="0" destOrd="0" presId="urn:microsoft.com/office/officeart/2005/8/layout/hProcess10"/>
    <dgm:cxn modelId="{BED278AC-C4AB-435D-9372-DA4CB7B7C41F}" type="presParOf" srcId="{9C699474-ACA0-4145-8070-0496CBA7A93C}" destId="{74DA7689-60B8-4F0A-8562-E0935FDC4C07}" srcOrd="4" destOrd="0" presId="urn:microsoft.com/office/officeart/2005/8/layout/hProcess10"/>
    <dgm:cxn modelId="{1C47FA0C-1880-45F1-B3B0-5D3F5F37EA7B}" type="presParOf" srcId="{74DA7689-60B8-4F0A-8562-E0935FDC4C07}" destId="{BEC19D60-A82E-4310-9365-AFBD83787452}" srcOrd="0" destOrd="0" presId="urn:microsoft.com/office/officeart/2005/8/layout/hProcess10"/>
    <dgm:cxn modelId="{FB76E019-4250-416F-A423-A603C68B505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s-ES_tradnl" noProof="0"/>
            <a:t>Prácticas eficaces de visitas al hogar y socialización</a:t>
          </a:r>
          <a:endParaRPr lang="en-US"/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>
        <a:solidFill>
          <a:schemeClr val="accent4"/>
        </a:solidFill>
      </dgm:spPr>
      <dgm:t>
        <a:bodyPr/>
        <a:lstStyle/>
        <a:p>
          <a:r>
            <a:rPr lang="es-ES_tradnl" noProof="0"/>
            <a:t>Prácticas positivas de crianza de los hijos</a:t>
          </a:r>
          <a:endParaRPr lang="en-US"/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s-ES_tradnl" noProof="0"/>
            <a:t>Desarrollo infantil </a:t>
          </a:r>
          <a:endParaRPr lang="en-US"/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AC73B225-1C83-4B05-8BA6-4EADD319EC74}" type="presOf" srcId="{C6103B9D-8AEF-4389-850D-173A2DF3CB1E}" destId="{1154985F-B4EF-4146-868E-338E4AF26BC1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69A0C2D-D3AE-47CF-BF58-D567BB1AAB4F}" type="presOf" srcId="{8C91B382-7409-4ED2-8B39-AA7B2A494892}" destId="{82810E15-94CA-4112-BD01-67C6F7E5BC7D}" srcOrd="1" destOrd="0" presId="urn:microsoft.com/office/officeart/2005/8/layout/hProcess10"/>
    <dgm:cxn modelId="{4C22B765-1479-4C28-8B63-9B1033CE6ED6}" type="presOf" srcId="{7AC31AC3-FFE1-44FA-84D1-6C73571AA87A}" destId="{9C699474-ACA0-4145-8070-0496CBA7A93C}" srcOrd="0" destOrd="0" presId="urn:microsoft.com/office/officeart/2005/8/layout/hProcess10"/>
    <dgm:cxn modelId="{DC0D2154-35AF-497D-9E51-2117571A7031}" type="presOf" srcId="{B3F505AE-B36B-4826-B676-E5796309D634}" destId="{10C038BF-E19C-499B-A14C-7D7E8926703F}" srcOrd="0" destOrd="0" presId="urn:microsoft.com/office/officeart/2005/8/layout/hProcess10"/>
    <dgm:cxn modelId="{5D3CF090-F8D0-4DBC-B214-B814C9AAB72E}" type="presOf" srcId="{B66194D4-AF8D-4CBB-B1A9-01C51FB13F74}" destId="{AB5CBFE5-32C0-450C-A6F2-839A7F8AF83E}" srcOrd="0" destOrd="0" presId="urn:microsoft.com/office/officeart/2005/8/layout/hProcess10"/>
    <dgm:cxn modelId="{2A14A494-5313-40A8-A6BE-F1BE915F5351}" type="presOf" srcId="{B11F20FB-B021-40BF-BCCE-38ED89C2E336}" destId="{0C363742-1484-438C-993D-4086BC403B7F}" srcOrd="1" destOrd="0" presId="urn:microsoft.com/office/officeart/2005/8/layout/hProcess10"/>
    <dgm:cxn modelId="{2D1710A4-E1BC-4E0D-B7C5-5200BCBD1B91}" type="presOf" srcId="{B11F20FB-B021-40BF-BCCE-38ED89C2E336}" destId="{9224C0A7-E74C-4940-AE71-86C51CC7F0CD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1B1723C1-3874-4E19-BAEA-6F1BD14C2EE9}" type="presOf" srcId="{8C91B382-7409-4ED2-8B39-AA7B2A494892}" destId="{7596AFAA-49A3-4F24-8500-38047D53C74A}" srcOrd="0" destOrd="0" presId="urn:microsoft.com/office/officeart/2005/8/layout/hProcess10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8E703A41-F0E4-47AB-846B-C26BEA77D4EC}" type="presParOf" srcId="{9C699474-ACA0-4145-8070-0496CBA7A93C}" destId="{A56D89F2-4044-484D-8524-AE1320AAEB7B}" srcOrd="0" destOrd="0" presId="urn:microsoft.com/office/officeart/2005/8/layout/hProcess10"/>
    <dgm:cxn modelId="{CC47508D-61CB-442A-9936-BBB7AB923959}" type="presParOf" srcId="{A56D89F2-4044-484D-8524-AE1320AAEB7B}" destId="{2FFB73CD-1796-4985-9334-76B2E0BCAA73}" srcOrd="0" destOrd="0" presId="urn:microsoft.com/office/officeart/2005/8/layout/hProcess10"/>
    <dgm:cxn modelId="{17F4AD2F-06D0-4CF1-9C87-9B9CD6E2E5CA}" type="presParOf" srcId="{A56D89F2-4044-484D-8524-AE1320AAEB7B}" destId="{10C038BF-E19C-499B-A14C-7D7E8926703F}" srcOrd="1" destOrd="0" presId="urn:microsoft.com/office/officeart/2005/8/layout/hProcess10"/>
    <dgm:cxn modelId="{A02822DE-C2CE-4BF8-B844-9FC661733583}" type="presParOf" srcId="{9C699474-ACA0-4145-8070-0496CBA7A93C}" destId="{7596AFAA-49A3-4F24-8500-38047D53C74A}" srcOrd="1" destOrd="0" presId="urn:microsoft.com/office/officeart/2005/8/layout/hProcess10"/>
    <dgm:cxn modelId="{184403BF-B255-4C94-AB2E-8A54ECD4B56D}" type="presParOf" srcId="{7596AFAA-49A3-4F24-8500-38047D53C74A}" destId="{82810E15-94CA-4112-BD01-67C6F7E5BC7D}" srcOrd="0" destOrd="0" presId="urn:microsoft.com/office/officeart/2005/8/layout/hProcess10"/>
    <dgm:cxn modelId="{2A632E79-716C-4428-8EF1-2D11BCA1F6C5}" type="presParOf" srcId="{9C699474-ACA0-4145-8070-0496CBA7A93C}" destId="{9987E319-615B-4783-86EC-196A20D20AF5}" srcOrd="2" destOrd="0" presId="urn:microsoft.com/office/officeart/2005/8/layout/hProcess10"/>
    <dgm:cxn modelId="{07D0FA97-F575-4AC0-BBDF-88DAC2522C0C}" type="presParOf" srcId="{9987E319-615B-4783-86EC-196A20D20AF5}" destId="{710B3F46-DEA1-42AD-9E2C-087CC0282C7C}" srcOrd="0" destOrd="0" presId="urn:microsoft.com/office/officeart/2005/8/layout/hProcess10"/>
    <dgm:cxn modelId="{40CF509E-F5B1-4DD7-BAD5-0C41CCF81EC8}" type="presParOf" srcId="{9987E319-615B-4783-86EC-196A20D20AF5}" destId="{1154985F-B4EF-4146-868E-338E4AF26BC1}" srcOrd="1" destOrd="0" presId="urn:microsoft.com/office/officeart/2005/8/layout/hProcess10"/>
    <dgm:cxn modelId="{924D2709-E31D-49A9-B651-DC03F21752AA}" type="presParOf" srcId="{9C699474-ACA0-4145-8070-0496CBA7A93C}" destId="{9224C0A7-E74C-4940-AE71-86C51CC7F0CD}" srcOrd="3" destOrd="0" presId="urn:microsoft.com/office/officeart/2005/8/layout/hProcess10"/>
    <dgm:cxn modelId="{734A2FF3-E9C1-468A-801B-87BF5B105937}" type="presParOf" srcId="{9224C0A7-E74C-4940-AE71-86C51CC7F0CD}" destId="{0C363742-1484-438C-993D-4086BC403B7F}" srcOrd="0" destOrd="0" presId="urn:microsoft.com/office/officeart/2005/8/layout/hProcess10"/>
    <dgm:cxn modelId="{43A9A805-3FA4-4082-B617-869ACBC73A05}" type="presParOf" srcId="{9C699474-ACA0-4145-8070-0496CBA7A93C}" destId="{74DA7689-60B8-4F0A-8562-E0935FDC4C07}" srcOrd="4" destOrd="0" presId="urn:microsoft.com/office/officeart/2005/8/layout/hProcess10"/>
    <dgm:cxn modelId="{B926D893-AD78-4378-8BF5-9C05D096932B}" type="presParOf" srcId="{74DA7689-60B8-4F0A-8562-E0935FDC4C07}" destId="{BEC19D60-A82E-4310-9365-AFBD83787452}" srcOrd="0" destOrd="0" presId="urn:microsoft.com/office/officeart/2005/8/layout/hProcess10"/>
    <dgm:cxn modelId="{7C9E5C50-DA81-4323-BF38-1E2B90B643B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14444" y="117360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606321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300" kern="1200" noProof="0"/>
            <a:t>Prácticas de enseñanza eficaces</a:t>
          </a:r>
          <a:endParaRPr lang="en-US" sz="4300" kern="1200"/>
        </a:p>
      </dsp:txBody>
      <dsp:txXfrm>
        <a:off x="692413" y="2074803"/>
        <a:ext cx="2767202" cy="2767202"/>
      </dsp:txXfrm>
    </dsp:sp>
    <dsp:sp modelId="{7596AFAA-49A3-4F24-8500-38047D53C74A}">
      <dsp:nvSpPr>
        <dsp:cNvPr id="0" name=""/>
        <dsp:cNvSpPr/>
      </dsp:nvSpPr>
      <dsp:spPr>
        <a:xfrm rot="21596355">
          <a:off x="3549211" y="3514371"/>
          <a:ext cx="1402991" cy="706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549211" y="3655742"/>
        <a:ext cx="1191103" cy="423775"/>
      </dsp:txXfrm>
    </dsp:sp>
    <dsp:sp modelId="{BEC19D60-A82E-4310-9365-AFBD83787452}">
      <dsp:nvSpPr>
        <dsp:cNvPr id="0" name=""/>
        <dsp:cNvSpPr/>
      </dsp:nvSpPr>
      <dsp:spPr>
        <a:xfrm>
          <a:off x="4560379" y="112539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4997380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300" kern="1200" noProof="0"/>
            <a:t>Desarrollo infantil</a:t>
          </a:r>
          <a:endParaRPr lang="en-US" sz="4300" kern="1200"/>
        </a:p>
      </dsp:txBody>
      <dsp:txXfrm>
        <a:off x="5083472" y="2074803"/>
        <a:ext cx="2767202" cy="2767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1139337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625309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/>
            <a:t>Prácticas eficaces de visitas al hogar y de socialización</a:t>
          </a:r>
          <a:endParaRPr lang="en-US" sz="2200" kern="1200"/>
        </a:p>
      </dsp:txBody>
      <dsp:txXfrm>
        <a:off x="436642" y="2679391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282611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6855" y="3370995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1123301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667437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/>
            <a:t>Prácticas eficaces de crianza de los hijos</a:t>
          </a:r>
          <a:endParaRPr lang="en-US" sz="2200" kern="1200"/>
        </a:p>
      </dsp:txBody>
      <dsp:txXfrm>
        <a:off x="3344601" y="2721519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383266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83971" y="3471388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1095880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681821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/>
            <a:t>Desarrollo infantil </a:t>
          </a:r>
          <a:endParaRPr lang="en-US" sz="2200" kern="1200"/>
        </a:p>
      </dsp:txBody>
      <dsp:txXfrm>
        <a:off x="6305759" y="2735903"/>
        <a:ext cx="1738336" cy="1738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874161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360133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/>
            <a:t>Prácticas eficaces de visitas al hogar y socialización</a:t>
          </a:r>
          <a:endParaRPr lang="en-US" sz="2200" kern="1200"/>
        </a:p>
      </dsp:txBody>
      <dsp:txXfrm>
        <a:off x="436642" y="2414215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017435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6855" y="3105819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858125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402261"/>
          <a:ext cx="1846500" cy="184650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/>
            <a:t>Prácticas positivas de crianza de los hijos</a:t>
          </a:r>
          <a:endParaRPr lang="en-US" sz="2200" kern="1200"/>
        </a:p>
      </dsp:txBody>
      <dsp:txXfrm>
        <a:off x="3344601" y="2456343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118090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83971" y="3206212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830704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416645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/>
            <a:t>Desarrollo infantil </a:t>
          </a:r>
          <a:endParaRPr lang="en-US" sz="2200" kern="1200"/>
        </a:p>
      </dsp:txBody>
      <dsp:txXfrm>
        <a:off x="6305759" y="2470727"/>
        <a:ext cx="1738336" cy="173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8F3D-B8FD-42F0-805A-ADDFA9A2A43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278-141C-4E36-A1D3-CC73531C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4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5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5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C76E8-627B-3643-9FEF-CC05E162B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1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3E3CF1A3-8149-4837-8541-A2E51FAF6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153" y="-6163"/>
            <a:ext cx="1456765" cy="1231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05094593-481E-4184-8612-8B96FA2CD9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54" y="111126"/>
            <a:ext cx="1271146" cy="10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9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C699A7BB-9E95-4C23-B197-51E4773BA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037" y="38102"/>
            <a:ext cx="974963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67CB419E-1BBF-4768-B6D4-6067DFCE5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38" y="45197"/>
            <a:ext cx="1349162" cy="11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5D48-39AD-4578-B9E7-800A007B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BE06E-D2DD-44AB-930C-A377ACB5D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60" y="134654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9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48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es/video/el-comportamiento-tiene-significado-video-de-ejemplo-para-programas-basados-en-el-hoga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13EDB-D039-48DD-8BFE-7E3317BAB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BF0B02-1684-49E9-8693-CD88EBB9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91" y="1680210"/>
            <a:ext cx="7317018" cy="4217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F1AF23-1600-415F-BEAB-D00E13AA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56" y="620889"/>
            <a:ext cx="10495844" cy="706695"/>
          </a:xfrm>
        </p:spPr>
        <p:txBody>
          <a:bodyPr>
            <a:normAutofit fontScale="90000"/>
          </a:bodyPr>
          <a:lstStyle/>
          <a:p>
            <a:pPr algn="ctr"/>
            <a:r>
              <a:rPr lang="es-419"/>
              <a:t>El comportamiento tiene significado</a:t>
            </a:r>
            <a:r>
              <a:rPr lang="en-US"/>
              <a:t>
</a:t>
            </a:r>
          </a:p>
        </p:txBody>
      </p:sp>
      <p:pic>
        <p:nvPicPr>
          <p:cNvPr id="5" name="Picture 2" descr="A picture containing clipart&#10;&#10;Description generated with high confidence">
            <a:hlinkClick r:id="rId3"/>
            <a:extLst>
              <a:ext uri="{FF2B5EF4-FFF2-40B4-BE49-F238E27FC236}">
                <a16:creationId xmlns:a16="http://schemas.microsoft.com/office/drawing/2014/main" id="{6A17296B-6E10-4B2F-BCC2-D4830A485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368" y="229604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FAF83-6C24-4294-8AC7-F644A6036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419"/>
              <a:t>Subparte C – Servicios del programa para la educación y desarrollo infantil </a:t>
            </a:r>
          </a:p>
          <a:p>
            <a:pPr marL="914400" lvl="2" indent="0">
              <a:buNone/>
            </a:pPr>
            <a:endParaRPr lang="en-US"/>
          </a:p>
          <a:p>
            <a:pPr marL="0" lvl="2" indent="0">
              <a:buNone/>
            </a:pPr>
            <a:r>
              <a:rPr lang="es-ES" sz="2800"/>
              <a:t>1302.35 Educación en los programas basados en el hogar.</a:t>
            </a:r>
          </a:p>
          <a:p>
            <a:pPr marL="0" lvl="2" indent="0">
              <a:buNone/>
            </a:pPr>
            <a:r>
              <a:rPr lang="es-ES" sz="2800"/>
              <a:t>Un programa basado en el hogar deberá proporcionar visitas al hogar y actividades de socialización en grupo que promuevan una relación segura entre padres-hijos y ayuden a los padres a proporcionar experiencias de aprendizaje temprano de alta calidad en las siguientes áreas: lenguaje, lectoescritura, matemáticas, funcionamiento social y emocional, enfoques de aprendizaje, ciencias, habilidades físicas y artes creativas. El programa deberá implementar un currículo basado en la investigación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8D1DD0-7635-4CEB-AF2B-2C9A1051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7584"/>
          </a:xfrm>
        </p:spPr>
        <p:txBody>
          <a:bodyPr>
            <a:normAutofit fontScale="90000"/>
          </a:bodyPr>
          <a:lstStyle/>
          <a:p>
            <a:pPr algn="ctr"/>
            <a:r>
              <a:rPr lang="es-ES"/>
              <a:t>Las Normas de Desempeño del Programa Head Start apoyan los comportamientos de los niños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58EB-0E00-4A80-A386-73B9C5CC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"/>
            <a:ext cx="10391775" cy="1327584"/>
          </a:xfrm>
        </p:spPr>
        <p:txBody>
          <a:bodyPr>
            <a:normAutofit fontScale="90000"/>
          </a:bodyPr>
          <a:lstStyle/>
          <a:p>
            <a:pPr algn="ctr"/>
            <a:r>
              <a:rPr lang="es-ES"/>
              <a:t>Prácticas para los programas basados en el centro y en los hogares para el cuidado infantil familiar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075622-B646-482B-AFC4-73C8A5AA3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961748"/>
              </p:ext>
            </p:extLst>
          </p:nvPr>
        </p:nvGraphicFramePr>
        <p:xfrm>
          <a:off x="2105212" y="1433260"/>
          <a:ext cx="7981576" cy="492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78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5B2D-F2E4-4607-96AB-A6C9BDE8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-134471"/>
            <a:ext cx="10555941" cy="1462055"/>
          </a:xfrm>
        </p:spPr>
        <p:txBody>
          <a:bodyPr>
            <a:normAutofit/>
          </a:bodyPr>
          <a:lstStyle/>
          <a:p>
            <a:pPr algn="ctr"/>
            <a:r>
              <a:rPr lang="es-419"/>
              <a:t>Prácticas</a:t>
            </a:r>
            <a:br>
              <a:rPr lang="es-419"/>
            </a:br>
            <a:r>
              <a:rPr lang="es-419"/>
              <a:t>del visitador del hogar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466030-363C-497B-AFD4-62D200132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030688"/>
              </p:ext>
            </p:extLst>
          </p:nvPr>
        </p:nvGraphicFramePr>
        <p:xfrm>
          <a:off x="2032000" y="905256"/>
          <a:ext cx="8128000" cy="523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47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08A3-877F-4545-9BE7-AB2DDFE0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94447"/>
            <a:ext cx="10977282" cy="933137"/>
          </a:xfrm>
        </p:spPr>
        <p:txBody>
          <a:bodyPr/>
          <a:lstStyle/>
          <a:p>
            <a:pPr algn="ctr"/>
            <a:r>
              <a:rPr lang="en-US"/>
              <a:t>¿</a:t>
            </a:r>
            <a:r>
              <a:rPr lang="es-ES_tradnl"/>
              <a:t>Qué es diferente para un visitador del hogar?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0CEBBA-4C61-4F75-9123-35809A432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773619"/>
              </p:ext>
            </p:extLst>
          </p:nvPr>
        </p:nvGraphicFramePr>
        <p:xfrm>
          <a:off x="2032000" y="1435608"/>
          <a:ext cx="8128000" cy="470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72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9FDC-DE83-462C-9E72-19990470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1"/>
            <a:ext cx="10546976" cy="1327584"/>
          </a:xfrm>
        </p:spPr>
        <p:txBody>
          <a:bodyPr>
            <a:normAutofit/>
          </a:bodyPr>
          <a:lstStyle/>
          <a:p>
            <a:pPr algn="ctr"/>
            <a:r>
              <a:rPr lang="es-419"/>
              <a:t>Teoría del cambio para los servicios basados en el hogar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B2B17-DC3E-46DA-B97F-E322800B0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083" y="1685611"/>
            <a:ext cx="9088212" cy="29019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23AEF1-063F-4686-986F-6583F4EBEC85}"/>
              </a:ext>
            </a:extLst>
          </p:cNvPr>
          <p:cNvSpPr/>
          <p:nvPr/>
        </p:nvSpPr>
        <p:spPr>
          <a:xfrm>
            <a:off x="3047999" y="46070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ea typeface="Segoe UI Light" charset="0"/>
                <a:cs typeface="Segoe UI Light" charset="0"/>
              </a:rPr>
              <a:t>THEORY OF CHANGE MODEL FOR INFANT/TODDLER HOME VISITING VS CLASSROOM </a:t>
            </a:r>
          </a:p>
          <a:p>
            <a:r>
              <a:rPr lang="en-US">
                <a:ea typeface="Segoe UI Light" charset="0"/>
                <a:cs typeface="Segoe UI Light" charset="0"/>
              </a:rPr>
              <a:t>Source: </a:t>
            </a:r>
            <a:r>
              <a:rPr lang="en-US" err="1">
                <a:ea typeface="Segoe UI Light" charset="0"/>
                <a:cs typeface="Segoe UI Light" charset="0"/>
              </a:rPr>
              <a:t>Roggman</a:t>
            </a:r>
            <a:r>
              <a:rPr lang="en-US">
                <a:ea typeface="Segoe UI Light" charset="0"/>
                <a:cs typeface="Segoe UI Light" charset="0"/>
              </a:rPr>
              <a:t> et al, 2016</a:t>
            </a:r>
          </a:p>
        </p:txBody>
      </p:sp>
    </p:spTree>
    <p:extLst>
      <p:ext uri="{BB962C8B-B14F-4D97-AF65-F5344CB8AC3E}">
        <p14:creationId xmlns:p14="http://schemas.microsoft.com/office/powerpoint/2010/main" val="134909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91" y="3883142"/>
            <a:ext cx="2455094" cy="26241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FE9226-DDF8-49C8-9B08-EB67EDC23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3" y="1481733"/>
            <a:ext cx="4606211" cy="208533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95385"/>
            <a:ext cx="10515600" cy="820615"/>
          </a:xfrm>
        </p:spPr>
        <p:txBody>
          <a:bodyPr/>
          <a:lstStyle/>
          <a:p>
            <a:pPr algn="ctr"/>
            <a:r>
              <a:rPr lang="es-419"/>
              <a:t>Forma y función</a:t>
            </a:r>
            <a:endParaRPr lang="en-US"/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 rot="10800000">
            <a:off x="3861771" y="3097019"/>
            <a:ext cx="1487242" cy="820615"/>
          </a:xfrm>
          <a:prstGeom prst="wedgeEllipseCallout">
            <a:avLst>
              <a:gd name="adj1" fmla="val 69552"/>
              <a:gd name="adj2" fmla="val 467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halkboard"/>
              <a:ea typeface="+mn-ea"/>
              <a:cs typeface="Chalkboar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72B58-599C-484B-A514-3FB6CABCD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39" y="4036854"/>
            <a:ext cx="2281685" cy="2316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FCFD0B-F25B-45EF-BF2C-12B93D2F8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91" y="1481733"/>
            <a:ext cx="2306246" cy="2316681"/>
          </a:xfrm>
          <a:prstGeom prst="rect">
            <a:avLst/>
          </a:prstGeom>
        </p:spPr>
      </p:pic>
      <p:sp>
        <p:nvSpPr>
          <p:cNvPr id="21" name="Title 8">
            <a:extLst>
              <a:ext uri="{FF2B5EF4-FFF2-40B4-BE49-F238E27FC236}">
                <a16:creationId xmlns:a16="http://schemas.microsoft.com/office/drawing/2014/main" id="{EBC38D42-DDA5-4A50-98CE-7EC8BCE4A8C6}"/>
              </a:ext>
            </a:extLst>
          </p:cNvPr>
          <p:cNvSpPr txBox="1">
            <a:spLocks/>
          </p:cNvSpPr>
          <p:nvPr/>
        </p:nvSpPr>
        <p:spPr>
          <a:xfrm rot="10800000">
            <a:off x="8663559" y="3097019"/>
            <a:ext cx="1487242" cy="820615"/>
          </a:xfrm>
          <a:prstGeom prst="wedgeEllipseCallout">
            <a:avLst>
              <a:gd name="adj1" fmla="val 69552"/>
              <a:gd name="adj2" fmla="val 467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halkboard"/>
              <a:ea typeface="+mn-ea"/>
              <a:cs typeface="Chalkboard"/>
            </a:endParaRP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A8F75674-D847-46F9-B83D-B6DF90E8C317}"/>
              </a:ext>
            </a:extLst>
          </p:cNvPr>
          <p:cNvSpPr txBox="1">
            <a:spLocks/>
          </p:cNvSpPr>
          <p:nvPr/>
        </p:nvSpPr>
        <p:spPr>
          <a:xfrm rot="10800000">
            <a:off x="3861770" y="5588346"/>
            <a:ext cx="1487242" cy="820615"/>
          </a:xfrm>
          <a:prstGeom prst="wedgeEllipseCallout">
            <a:avLst>
              <a:gd name="adj1" fmla="val 69552"/>
              <a:gd name="adj2" fmla="val 467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halkboard"/>
              <a:ea typeface="+mn-ea"/>
              <a:cs typeface="Chalkboard"/>
            </a:endParaRPr>
          </a:p>
        </p:txBody>
      </p:sp>
      <p:sp>
        <p:nvSpPr>
          <p:cNvPr id="23" name="Title 8">
            <a:extLst>
              <a:ext uri="{FF2B5EF4-FFF2-40B4-BE49-F238E27FC236}">
                <a16:creationId xmlns:a16="http://schemas.microsoft.com/office/drawing/2014/main" id="{EC045CDC-5313-4474-AD0D-F72D19661112}"/>
              </a:ext>
            </a:extLst>
          </p:cNvPr>
          <p:cNvSpPr txBox="1">
            <a:spLocks/>
          </p:cNvSpPr>
          <p:nvPr/>
        </p:nvSpPr>
        <p:spPr>
          <a:xfrm rot="10800000">
            <a:off x="8748903" y="5510980"/>
            <a:ext cx="1487242" cy="820615"/>
          </a:xfrm>
          <a:prstGeom prst="wedgeEllipseCallout">
            <a:avLst>
              <a:gd name="adj1" fmla="val 69552"/>
              <a:gd name="adj2" fmla="val 467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halkboard"/>
              <a:ea typeface="+mn-e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298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50" y="361243"/>
            <a:ext cx="10609250" cy="966341"/>
          </a:xfrm>
        </p:spPr>
        <p:txBody>
          <a:bodyPr>
            <a:normAutofit fontScale="90000"/>
          </a:bodyPr>
          <a:lstStyle/>
          <a:p>
            <a:pPr algn="ctr"/>
            <a:r>
              <a:rPr lang="es-419"/>
              <a:t>El comportamiento tiene significado</a:t>
            </a:r>
            <a:r>
              <a:rPr lang="en-US"/>
              <a:t>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50" y="1532514"/>
            <a:ext cx="10609250" cy="46444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i="1">
                <a:latin typeface="Calibri"/>
                <a:cs typeface="Calibri"/>
              </a:rPr>
              <a:t>La mamá de Evan, Bella, y la visitadora del hogar, Yolanda, habían previsto dedicarse a las figuras geométricas básicas para la actividad de esta semana. Bella tiene un rompecabezas de 4 piezas y un clasificador de figuras geométricas para jugar. Evan, de 18 meses, no quiere sentarse en el suelo con los dos adultos y en vez de sentarse corre por la habitación cantando una canción.     
</a:t>
            </a:r>
            <a:endParaRPr lang="en-US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s-419">
                <a:latin typeface="Calibri" charset="0"/>
              </a:rPr>
              <a:t>¿Qué podría decirnos el comportamiento de Evan?</a:t>
            </a:r>
          </a:p>
          <a:p>
            <a:pPr marL="914400"/>
            <a:r>
              <a:rPr lang="es-419">
                <a:latin typeface="Calibri"/>
                <a:cs typeface="Calibri"/>
              </a:rPr>
              <a:t>¿Cuál es la forma?
¿Cuáles podrían ser las posibles funciones?</a:t>
            </a:r>
          </a:p>
        </p:txBody>
      </p:sp>
    </p:spTree>
    <p:extLst>
      <p:ext uri="{BB962C8B-B14F-4D97-AF65-F5344CB8AC3E}">
        <p14:creationId xmlns:p14="http://schemas.microsoft.com/office/powerpoint/2010/main" val="252364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A17F-F8D1-4FB7-B965-BF95C147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419"/>
              <a:t>El comportamiento tiene significado</a:t>
            </a:r>
            <a:r>
              <a:rPr lang="en-US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7FFF-206A-4281-BB66-26838E6FC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¿Qué podemos hacer?</a:t>
            </a:r>
          </a:p>
          <a:p>
            <a:pPr lvl="1"/>
            <a:r>
              <a:rPr lang="es-ES" sz="2800"/>
              <a:t>Observar las interacciones de Bella y Evan
Hablar a través de la forma y la función
Pensar en estrategias para usar con Evan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297361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75d50a-b65e-4123-a61b-7ca12a4cf9fc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289CC908ADC428E61953069F10DD9" ma:contentTypeVersion="15" ma:contentTypeDescription="Create a new document." ma:contentTypeScope="" ma:versionID="9925233536f7a25cc7a04aae6d7db8bd">
  <xsd:schema xmlns:xsd="http://www.w3.org/2001/XMLSchema" xmlns:xs="http://www.w3.org/2001/XMLSchema" xmlns:p="http://schemas.microsoft.com/office/2006/metadata/properties" xmlns:ns1="http://schemas.microsoft.com/sharepoint/v3" xmlns:ns3="e675d50a-b65e-4123-a61b-7ca12a4cf9fc" xmlns:ns4="edbbae05-a4e2-4bc4-80b7-d148a9dad971" targetNamespace="http://schemas.microsoft.com/office/2006/metadata/properties" ma:root="true" ma:fieldsID="4e7fb3085c922a09bbb636b5aefd785e" ns1:_="" ns3:_="" ns4:_="">
    <xsd:import namespace="http://schemas.microsoft.com/sharepoint/v3"/>
    <xsd:import namespace="e675d50a-b65e-4123-a61b-7ca12a4cf9fc"/>
    <xsd:import namespace="edbbae05-a4e2-4bc4-80b7-d148a9dad97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d50a-b65e-4123-a61b-7ca12a4cf9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bae05-a4e2-4bc4-80b7-d148a9dad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70BE1B-32FF-484D-9A9D-F8C6D213F536}">
  <ds:schemaRefs>
    <ds:schemaRef ds:uri="http://schemas.microsoft.com/office/2006/metadata/properties"/>
    <ds:schemaRef ds:uri="http://schemas.microsoft.com/office/infopath/2007/PartnerControls"/>
    <ds:schemaRef ds:uri="e675d50a-b65e-4123-a61b-7ca12a4cf9fc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9F8B74E-DAE5-4DFF-BF98-94E0213BF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75d50a-b65e-4123-a61b-7ca12a4cf9fc"/>
    <ds:schemaRef ds:uri="edbbae05-a4e2-4bc4-80b7-d148a9dad9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D1C7F4-0C74-4639-9998-5D600BA1D5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368</Words>
  <Application>Microsoft Office PowerPoint</Application>
  <PresentationFormat>Widescreen</PresentationFormat>
  <Paragraphs>33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Chalkboard</vt:lpstr>
      <vt:lpstr>1_Office Theme</vt:lpstr>
      <vt:lpstr>PowerPoint Presentation</vt:lpstr>
      <vt:lpstr>Las Normas de Desempeño del Programa Head Start apoyan los comportamientos de los niños</vt:lpstr>
      <vt:lpstr>Prácticas para los programas basados en el centro y en los hogares para el cuidado infantil familiar</vt:lpstr>
      <vt:lpstr>Prácticas del visitador del hogar</vt:lpstr>
      <vt:lpstr>¿Qué es diferente para un visitador del hogar?</vt:lpstr>
      <vt:lpstr>Teoría del cambio para los servicios basados en el hogar </vt:lpstr>
      <vt:lpstr>Forma y función</vt:lpstr>
      <vt:lpstr>El comportamiento tiene significado
</vt:lpstr>
      <vt:lpstr>El comportamiento tiene significado
</vt:lpstr>
      <vt:lpstr>El comportamiento tiene significado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has Meaning</dc:title>
  <dc:creator>Treshawn Anderson</dc:creator>
  <cp:lastModifiedBy>Luisa Soaterna</cp:lastModifiedBy>
  <cp:revision>2</cp:revision>
  <dcterms:created xsi:type="dcterms:W3CDTF">2018-06-07T19:44:11Z</dcterms:created>
  <dcterms:modified xsi:type="dcterms:W3CDTF">2020-03-04T20:08:39Z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0x010100672289CC908ADC428E61953069F10DD9</vt:lpwstr>
  </property>
  <property fmtid="{D5CDD505-2E9C-101B-9397-08002B2CF9AE}" pid="3" name="Order">
    <vt:r8>18045300</vt:r8>
  </property>
  <property fmtid="{D5CDD505-2E9C-101B-9397-08002B2CF9AE}" pid="4" name="Audiences">
    <vt:lpwstr/>
  </property>
  <property fmtid="{D5CDD505-2E9C-101B-9397-08002B2CF9AE}" pid="5" name="Year Vetted">
    <vt:lpwstr/>
  </property>
  <property fmtid="{D5CDD505-2E9C-101B-9397-08002B2CF9AE}" pid="6" name="Age Range">
    <vt:lpwstr/>
  </property>
  <property fmtid="{D5CDD505-2E9C-101B-9397-08002B2CF9AE}" pid="7" name="g5cbabc475af428e8a4b767b325afa7b">
    <vt:lpwstr/>
  </property>
  <property fmtid="{D5CDD505-2E9C-101B-9397-08002B2CF9AE}" pid="8" name="Topic_Area">
    <vt:lpwstr/>
  </property>
  <property fmtid="{D5CDD505-2E9C-101B-9397-08002B2CF9AE}" pid="9" name="Region">
    <vt:lpwstr/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lc402643ecbf4499b639d533dae17ca9">
    <vt:lpwstr/>
  </property>
  <property fmtid="{D5CDD505-2E9C-101B-9397-08002B2CF9AE}" pid="13" name="b172363ec58b499dad30d2b09a8896e0">
    <vt:lpwstr/>
  </property>
  <property fmtid="{D5CDD505-2E9C-101B-9397-08002B2CF9AE}" pid="14" name="k112b48b8b0842abbe71d39765b03e81">
    <vt:lpwstr/>
  </property>
  <property fmtid="{D5CDD505-2E9C-101B-9397-08002B2CF9AE}" pid="15" name="Approvers">
    <vt:lpwstr/>
  </property>
  <property fmtid="{D5CDD505-2E9C-101B-9397-08002B2CF9AE}" pid="16" name="TaxCatchAll">
    <vt:lpwstr/>
  </property>
  <property fmtid="{D5CDD505-2E9C-101B-9397-08002B2CF9AE}" pid="17" name="Webinar">
    <vt:lpwstr/>
  </property>
  <property fmtid="{D5CDD505-2E9C-101B-9397-08002B2CF9AE}" pid="18" name="ec3caad0312d4c2bb9f97715ae0cf85a">
    <vt:lpwstr/>
  </property>
  <property fmtid="{D5CDD505-2E9C-101B-9397-08002B2CF9AE}" pid="19" name="TemplateUrl">
    <vt:lpwstr/>
  </property>
  <property fmtid="{D5CDD505-2E9C-101B-9397-08002B2CF9AE}" pid="20" name="ComplianceAssetId">
    <vt:lpwstr/>
  </property>
  <property fmtid="{D5CDD505-2E9C-101B-9397-08002B2CF9AE}" pid="21" name="Audience">
    <vt:lpwstr/>
  </property>
  <property fmtid="{D5CDD505-2E9C-101B-9397-08002B2CF9AE}" pid="22" name="o04817ec836b43088d222d88b97d0ffb">
    <vt:lpwstr/>
  </property>
  <property fmtid="{D5CDD505-2E9C-101B-9397-08002B2CF9AE}" pid="23" name="m467fd03801e42aeb7355f8ac300c17b">
    <vt:lpwstr/>
  </property>
  <property fmtid="{D5CDD505-2E9C-101B-9397-08002B2CF9AE}" pid="24" name="National Conference">
    <vt:lpwstr/>
  </property>
  <property fmtid="{D5CDD505-2E9C-101B-9397-08002B2CF9AE}" pid="25" name="TopicArea">
    <vt:lpwstr/>
  </property>
  <property fmtid="{D5CDD505-2E9C-101B-9397-08002B2CF9AE}" pid="26" name="p22cc5a201e14acc82f079247ea5c295">
    <vt:lpwstr/>
  </property>
  <property fmtid="{D5CDD505-2E9C-101B-9397-08002B2CF9AE}" pid="27" name="fcbb0cf91974408394499761fa7977d2">
    <vt:lpwstr/>
  </property>
  <property fmtid="{D5CDD505-2E9C-101B-9397-08002B2CF9AE}" pid="28" name="DocumentStatus">
    <vt:lpwstr>Manager Review</vt:lpwstr>
  </property>
  <property fmtid="{D5CDD505-2E9C-101B-9397-08002B2CF9AE}" pid="29" name="TaxKeyword">
    <vt:lpwstr/>
  </property>
  <property fmtid="{D5CDD505-2E9C-101B-9397-08002B2CF9AE}" pid="30" name="Webinar0">
    <vt:lpwstr/>
  </property>
  <property fmtid="{D5CDD505-2E9C-101B-9397-08002B2CF9AE}" pid="31" name="Region0">
    <vt:lpwstr/>
  </property>
  <property fmtid="{D5CDD505-2E9C-101B-9397-08002B2CF9AE}" pid="32" name="National Conference0">
    <vt:lpwstr/>
  </property>
</Properties>
</file>