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 id="2147483666" r:id="rId6"/>
  </p:sldMasterIdLst>
  <p:notesMasterIdLst>
    <p:notesMasterId r:id="rId32"/>
  </p:notesMasterIdLst>
  <p:sldIdLst>
    <p:sldId id="256" r:id="rId7"/>
    <p:sldId id="810" r:id="rId8"/>
    <p:sldId id="272" r:id="rId9"/>
    <p:sldId id="291" r:id="rId10"/>
    <p:sldId id="349" r:id="rId11"/>
    <p:sldId id="348" r:id="rId12"/>
    <p:sldId id="294" r:id="rId13"/>
    <p:sldId id="811" r:id="rId14"/>
    <p:sldId id="347" r:id="rId15"/>
    <p:sldId id="295" r:id="rId16"/>
    <p:sldId id="812" r:id="rId17"/>
    <p:sldId id="324" r:id="rId18"/>
    <p:sldId id="329" r:id="rId19"/>
    <p:sldId id="813" r:id="rId20"/>
    <p:sldId id="318" r:id="rId21"/>
    <p:sldId id="343" r:id="rId22"/>
    <p:sldId id="350" r:id="rId23"/>
    <p:sldId id="341" r:id="rId24"/>
    <p:sldId id="345" r:id="rId25"/>
    <p:sldId id="300" r:id="rId26"/>
    <p:sldId id="338" r:id="rId27"/>
    <p:sldId id="346" r:id="rId28"/>
    <p:sldId id="814" r:id="rId29"/>
    <p:sldId id="282" r:id="rId30"/>
    <p:sldId id="352" r:id="rId31"/>
  </p:sldIdLst>
  <p:sldSz cx="12192000" cy="6858000"/>
  <p:notesSz cx="6858000" cy="22479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HHS" initials="SM:" lastIdx="1" clrIdx="0"/>
  <p:cmAuthor id="1" name="jamie" initials="JS" lastIdx="4" clrIdx="1"/>
  <p:cmAuthor id="2" name="Joanna" initials="J" lastIdx="3" clrIdx="2"/>
  <p:cmAuthor id="3" name="Windows User" initials="WU" lastIdx="49" clrIdx="3"/>
  <p:cmAuthor id="4" name="Valeri Lane" initials="VL" lastIdx="5" clrIdx="4"/>
  <p:cmAuthor id="5" name="Windows User" initials="SM" lastIdx="1" clrIdx="5"/>
  <p:cmAuthor id="6" name="Amy Hunter" initials="AH" lastIdx="1" clrIdx="6">
    <p:extLst>
      <p:ext uri="{19B8F6BF-5375-455C-9EA6-DF929625EA0E}">
        <p15:presenceInfo xmlns:p15="http://schemas.microsoft.com/office/powerpoint/2012/main" userId="S-1-5-21-1644491937-1532298954-725345543-128251" providerId="AD"/>
      </p:ext>
    </p:extLst>
  </p:cmAuthor>
  <p:cmAuthor id="7" name="Merrill, Sarah (ACF)" initials="MS(" lastIdx="4" clrIdx="7">
    <p:extLst>
      <p:ext uri="{19B8F6BF-5375-455C-9EA6-DF929625EA0E}">
        <p15:presenceInfo xmlns:p15="http://schemas.microsoft.com/office/powerpoint/2012/main" userId="S-1-5-21-1747495209-1248221918-2216747781-63300" providerId="AD"/>
      </p:ext>
    </p:extLst>
  </p:cmAuthor>
  <p:cmAuthor id="8" name="Sangeeta Parikshak" initials="SP" lastIdx="1" clrIdx="8">
    <p:extLst>
      <p:ext uri="{19B8F6BF-5375-455C-9EA6-DF929625EA0E}">
        <p15:presenceInfo xmlns:p15="http://schemas.microsoft.com/office/powerpoint/2012/main" userId="S0033FFF9599CB51@LIVE.COM" providerId="AD"/>
      </p:ext>
    </p:extLst>
  </p:cmAuthor>
  <p:cmAuthor id="9" name="Emily Adams" initials="EA" lastIdx="9" clrIdx="9">
    <p:extLst>
      <p:ext uri="{19B8F6BF-5375-455C-9EA6-DF929625EA0E}">
        <p15:presenceInfo xmlns:p15="http://schemas.microsoft.com/office/powerpoint/2012/main" userId="S::eadams@zerotothree.org::e92a7564-cf32-4c9f-ac24-6b86e94359aa" providerId="AD"/>
      </p:ext>
    </p:extLst>
  </p:cmAuthor>
  <p:cmAuthor id="10" name="Guest User" initials="GU" lastIdx="1" clrIdx="10">
    <p:extLst>
      <p:ext uri="{19B8F6BF-5375-455C-9EA6-DF929625EA0E}">
        <p15:presenceInfo xmlns:p15="http://schemas.microsoft.com/office/powerpoint/2012/main" userId="S::urn:spo:anon#fab8ddadbb79b1b8890cef5839935c9f3ee8542a0e7f8a4f67c8299a3e54a033::" providerId="AD"/>
      </p:ext>
    </p:extLst>
  </p:cmAuthor>
  <p:cmAuthor id="11" name="Randi Hopper" initials="RH" lastIdx="61" clrIdx="11">
    <p:extLst>
      <p:ext uri="{19B8F6BF-5375-455C-9EA6-DF929625EA0E}">
        <p15:presenceInfo xmlns:p15="http://schemas.microsoft.com/office/powerpoint/2012/main" userId="S-1-5-21-3124905236-3521205556-2859182634-6990" providerId="AD"/>
      </p:ext>
    </p:extLst>
  </p:cmAuthor>
  <p:cmAuthor id="12" name="Randi Hopper" initials="RH [2]" lastIdx="11" clrIdx="12">
    <p:extLst>
      <p:ext uri="{19B8F6BF-5375-455C-9EA6-DF929625EA0E}">
        <p15:presenceInfo xmlns:p15="http://schemas.microsoft.com/office/powerpoint/2012/main" userId="S::rhopper@zerotothree.org::bd7d462e-a9f1-4846-86fd-18d301e0f17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F6523"/>
    <a:srgbClr val="15AF57"/>
    <a:srgbClr val="DDFFDD"/>
    <a:srgbClr val="47C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3F63F4-01E9-4044-9745-1557316D1F34}" v="4" dt="2020-03-04T19:59:43.5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61504" autoAdjust="0"/>
  </p:normalViewPr>
  <p:slideViewPr>
    <p:cSldViewPr snapToGrid="0">
      <p:cViewPr varScale="1">
        <p:scale>
          <a:sx n="67" d="100"/>
          <a:sy n="67" d="100"/>
        </p:scale>
        <p:origin x="1626"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92"/>
    </p:cViewPr>
  </p:sorterViewPr>
  <p:notesViewPr>
    <p:cSldViewPr snapToGrid="0">
      <p:cViewPr varScale="1">
        <p:scale>
          <a:sx n="51" d="100"/>
          <a:sy n="51" d="100"/>
        </p:scale>
        <p:origin x="2666"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sa Soaterna" userId="53b7458f-39a1-45e0-bc09-f70ecfa4bbf0" providerId="ADAL" clId="{753F63F4-01E9-4044-9745-1557316D1F34}"/>
    <pc:docChg chg="custSel modSld">
      <pc:chgData name="Luisa Soaterna" userId="53b7458f-39a1-45e0-bc09-f70ecfa4bbf0" providerId="ADAL" clId="{753F63F4-01E9-4044-9745-1557316D1F34}" dt="2020-03-04T20:00:01.150" v="13" actId="1076"/>
      <pc:docMkLst>
        <pc:docMk/>
      </pc:docMkLst>
      <pc:sldChg chg="addSp delSp modSp delAnim">
        <pc:chgData name="Luisa Soaterna" userId="53b7458f-39a1-45e0-bc09-f70ecfa4bbf0" providerId="ADAL" clId="{753F63F4-01E9-4044-9745-1557316D1F34}" dt="2020-03-04T19:59:00.144" v="7"/>
        <pc:sldMkLst>
          <pc:docMk/>
          <pc:sldMk cId="3630610468" sldId="300"/>
        </pc:sldMkLst>
        <pc:picChg chg="del">
          <ac:chgData name="Luisa Soaterna" userId="53b7458f-39a1-45e0-bc09-f70ecfa4bbf0" providerId="ADAL" clId="{753F63F4-01E9-4044-9745-1557316D1F34}" dt="2020-03-04T19:57:01.537" v="0" actId="478"/>
          <ac:picMkLst>
            <pc:docMk/>
            <pc:sldMk cId="3630610468" sldId="300"/>
            <ac:picMk id="5" creationId="{6D2A0C08-C4A6-4E46-82BF-7A4E7013BBB4}"/>
          </ac:picMkLst>
        </pc:picChg>
        <pc:picChg chg="add mod">
          <ac:chgData name="Luisa Soaterna" userId="53b7458f-39a1-45e0-bc09-f70ecfa4bbf0" providerId="ADAL" clId="{753F63F4-01E9-4044-9745-1557316D1F34}" dt="2020-03-04T19:57:31.686" v="6" actId="1076"/>
          <ac:picMkLst>
            <pc:docMk/>
            <pc:sldMk cId="3630610468" sldId="300"/>
            <ac:picMk id="6" creationId="{BD7411E2-7BAE-4075-B14D-CC5996134CAB}"/>
          </ac:picMkLst>
        </pc:picChg>
        <pc:picChg chg="add mod">
          <ac:chgData name="Luisa Soaterna" userId="53b7458f-39a1-45e0-bc09-f70ecfa4bbf0" providerId="ADAL" clId="{753F63F4-01E9-4044-9745-1557316D1F34}" dt="2020-03-04T19:59:00.144" v="7"/>
          <ac:picMkLst>
            <pc:docMk/>
            <pc:sldMk cId="3630610468" sldId="300"/>
            <ac:picMk id="7" creationId="{FF7E1626-24CC-47A2-8D34-ADA481EF23F0}"/>
          </ac:picMkLst>
        </pc:picChg>
      </pc:sldChg>
      <pc:sldChg chg="modSp">
        <pc:chgData name="Luisa Soaterna" userId="53b7458f-39a1-45e0-bc09-f70ecfa4bbf0" providerId="ADAL" clId="{753F63F4-01E9-4044-9745-1557316D1F34}" dt="2020-03-04T20:00:01.150" v="13" actId="1076"/>
        <pc:sldMkLst>
          <pc:docMk/>
          <pc:sldMk cId="3922317818" sldId="338"/>
        </pc:sldMkLst>
        <pc:picChg chg="mod">
          <ac:chgData name="Luisa Soaterna" userId="53b7458f-39a1-45e0-bc09-f70ecfa4bbf0" providerId="ADAL" clId="{753F63F4-01E9-4044-9745-1557316D1F34}" dt="2020-03-04T20:00:01.150" v="13" actId="1076"/>
          <ac:picMkLst>
            <pc:docMk/>
            <pc:sldMk cId="3922317818" sldId="338"/>
            <ac:picMk id="4" creationId="{C4FE9DFA-C4CA-4C90-87FC-C908B9E9FDA1}"/>
          </ac:picMkLst>
        </pc:picChg>
        <pc:picChg chg="mod">
          <ac:chgData name="Luisa Soaterna" userId="53b7458f-39a1-45e0-bc09-f70ecfa4bbf0" providerId="ADAL" clId="{753F63F4-01E9-4044-9745-1557316D1F34}" dt="2020-03-04T19:59:43.529" v="8"/>
          <ac:picMkLst>
            <pc:docMk/>
            <pc:sldMk cId="3922317818" sldId="338"/>
            <ac:picMk id="5" creationId="{C86A4F81-EBB8-45A3-9FDE-9955E7712C7B}"/>
          </ac:picMkLst>
        </pc:picChg>
      </pc:sldChg>
    </pc:docChg>
  </pc:docChgLst>
  <pc:docChgLst>
    <pc:chgData name="Luisa Soaterna" userId="53b7458f-39a1-45e0-bc09-f70ecfa4bbf0" providerId="ADAL" clId="{5E13AA51-9796-4ABD-82B6-E63B93D7CD7D}"/>
    <pc:docChg chg="undo custSel modSld modMainMaster">
      <pc:chgData name="Luisa Soaterna" userId="53b7458f-39a1-45e0-bc09-f70ecfa4bbf0" providerId="ADAL" clId="{5E13AA51-9796-4ABD-82B6-E63B93D7CD7D}" dt="2020-02-03T18:39:09.534" v="37" actId="1076"/>
      <pc:docMkLst>
        <pc:docMk/>
      </pc:docMkLst>
      <pc:sldChg chg="addSp delSp modSp">
        <pc:chgData name="Luisa Soaterna" userId="53b7458f-39a1-45e0-bc09-f70ecfa4bbf0" providerId="ADAL" clId="{5E13AA51-9796-4ABD-82B6-E63B93D7CD7D}" dt="2020-01-31T22:01:34.145" v="5" actId="478"/>
        <pc:sldMkLst>
          <pc:docMk/>
          <pc:sldMk cId="538066257" sldId="810"/>
        </pc:sldMkLst>
        <pc:spChg chg="add del">
          <ac:chgData name="Luisa Soaterna" userId="53b7458f-39a1-45e0-bc09-f70ecfa4bbf0" providerId="ADAL" clId="{5E13AA51-9796-4ABD-82B6-E63B93D7CD7D}" dt="2020-01-31T22:01:28.485" v="4"/>
          <ac:spMkLst>
            <pc:docMk/>
            <pc:sldMk cId="538066257" sldId="810"/>
            <ac:spMk id="2" creationId="{197631D8-21DE-4D44-BED5-23CA366D505D}"/>
          </ac:spMkLst>
        </pc:spChg>
        <pc:spChg chg="add del">
          <ac:chgData name="Luisa Soaterna" userId="53b7458f-39a1-45e0-bc09-f70ecfa4bbf0" providerId="ADAL" clId="{5E13AA51-9796-4ABD-82B6-E63B93D7CD7D}" dt="2020-01-31T22:01:28.485" v="4"/>
          <ac:spMkLst>
            <pc:docMk/>
            <pc:sldMk cId="538066257" sldId="810"/>
            <ac:spMk id="3" creationId="{6CDEEE11-6C55-44A7-BDAA-A0FCD397B00F}"/>
          </ac:spMkLst>
        </pc:spChg>
        <pc:spChg chg="add del mod">
          <ac:chgData name="Luisa Soaterna" userId="53b7458f-39a1-45e0-bc09-f70ecfa4bbf0" providerId="ADAL" clId="{5E13AA51-9796-4ABD-82B6-E63B93D7CD7D}" dt="2020-01-31T22:01:08.141" v="3"/>
          <ac:spMkLst>
            <pc:docMk/>
            <pc:sldMk cId="538066257" sldId="810"/>
            <ac:spMk id="4" creationId="{C0EA7C96-74CC-4DE2-8FF0-BF599244BA83}"/>
          </ac:spMkLst>
        </pc:spChg>
        <pc:spChg chg="add del mod">
          <ac:chgData name="Luisa Soaterna" userId="53b7458f-39a1-45e0-bc09-f70ecfa4bbf0" providerId="ADAL" clId="{5E13AA51-9796-4ABD-82B6-E63B93D7CD7D}" dt="2020-01-31T22:01:08.141" v="3"/>
          <ac:spMkLst>
            <pc:docMk/>
            <pc:sldMk cId="538066257" sldId="810"/>
            <ac:spMk id="7" creationId="{FC950248-BA9D-4754-A45F-342851127D45}"/>
          </ac:spMkLst>
        </pc:spChg>
        <pc:spChg chg="add del mod">
          <ac:chgData name="Luisa Soaterna" userId="53b7458f-39a1-45e0-bc09-f70ecfa4bbf0" providerId="ADAL" clId="{5E13AA51-9796-4ABD-82B6-E63B93D7CD7D}" dt="2020-01-31T22:01:34.145" v="5" actId="478"/>
          <ac:spMkLst>
            <pc:docMk/>
            <pc:sldMk cId="538066257" sldId="810"/>
            <ac:spMk id="8" creationId="{81D13A10-AFCE-4C52-81A3-E0A07DD2CAE5}"/>
          </ac:spMkLst>
        </pc:spChg>
      </pc:sldChg>
      <pc:sldMasterChg chg="modSldLayout">
        <pc:chgData name="Luisa Soaterna" userId="53b7458f-39a1-45e0-bc09-f70ecfa4bbf0" providerId="ADAL" clId="{5E13AA51-9796-4ABD-82B6-E63B93D7CD7D}" dt="2020-02-03T18:39:09.534" v="37" actId="1076"/>
        <pc:sldMasterMkLst>
          <pc:docMk/>
          <pc:sldMasterMk cId="1867945210" sldId="2147483648"/>
        </pc:sldMasterMkLst>
        <pc:sldLayoutChg chg="addSp delSp modSp">
          <pc:chgData name="Luisa Soaterna" userId="53b7458f-39a1-45e0-bc09-f70ecfa4bbf0" providerId="ADAL" clId="{5E13AA51-9796-4ABD-82B6-E63B93D7CD7D}" dt="2020-02-03T18:38:29.308" v="22" actId="14100"/>
          <pc:sldLayoutMkLst>
            <pc:docMk/>
            <pc:sldMasterMk cId="1867945210" sldId="2147483648"/>
            <pc:sldLayoutMk cId="2039420255" sldId="2147483689"/>
          </pc:sldLayoutMkLst>
          <pc:picChg chg="del">
            <ac:chgData name="Luisa Soaterna" userId="53b7458f-39a1-45e0-bc09-f70ecfa4bbf0" providerId="ADAL" clId="{5E13AA51-9796-4ABD-82B6-E63B93D7CD7D}" dt="2020-02-03T18:38:25.292" v="20" actId="478"/>
            <ac:picMkLst>
              <pc:docMk/>
              <pc:sldMasterMk cId="1867945210" sldId="2147483648"/>
              <pc:sldLayoutMk cId="2039420255" sldId="2147483689"/>
              <ac:picMk id="9" creationId="{3172CF27-AD3F-4F0F-B2AB-9AECCB2E5524}"/>
            </ac:picMkLst>
          </pc:picChg>
          <pc:picChg chg="add mod">
            <ac:chgData name="Luisa Soaterna" userId="53b7458f-39a1-45e0-bc09-f70ecfa4bbf0" providerId="ADAL" clId="{5E13AA51-9796-4ABD-82B6-E63B93D7CD7D}" dt="2020-02-03T18:38:29.308" v="22" actId="14100"/>
            <ac:picMkLst>
              <pc:docMk/>
              <pc:sldMasterMk cId="1867945210" sldId="2147483648"/>
              <pc:sldLayoutMk cId="2039420255" sldId="2147483689"/>
              <ac:picMk id="12" creationId="{B30D396A-8459-46C3-809C-5D1220C19FA9}"/>
            </ac:picMkLst>
          </pc:picChg>
        </pc:sldLayoutChg>
        <pc:sldLayoutChg chg="addSp delSp modSp">
          <pc:chgData name="Luisa Soaterna" userId="53b7458f-39a1-45e0-bc09-f70ecfa4bbf0" providerId="ADAL" clId="{5E13AA51-9796-4ABD-82B6-E63B93D7CD7D}" dt="2020-02-03T18:38:46.963" v="29" actId="14100"/>
          <pc:sldLayoutMkLst>
            <pc:docMk/>
            <pc:sldMasterMk cId="1867945210" sldId="2147483648"/>
            <pc:sldLayoutMk cId="244178504" sldId="2147483690"/>
          </pc:sldLayoutMkLst>
          <pc:picChg chg="del">
            <ac:chgData name="Luisa Soaterna" userId="53b7458f-39a1-45e0-bc09-f70ecfa4bbf0" providerId="ADAL" clId="{5E13AA51-9796-4ABD-82B6-E63B93D7CD7D}" dt="2020-02-03T18:38:34.344" v="23" actId="478"/>
            <ac:picMkLst>
              <pc:docMk/>
              <pc:sldMasterMk cId="1867945210" sldId="2147483648"/>
              <pc:sldLayoutMk cId="244178504" sldId="2147483690"/>
              <ac:picMk id="8" creationId="{E8FE7B8F-2F6F-4E8A-ACC3-A5E78D3B4847}"/>
            </ac:picMkLst>
          </pc:picChg>
          <pc:picChg chg="add mod">
            <ac:chgData name="Luisa Soaterna" userId="53b7458f-39a1-45e0-bc09-f70ecfa4bbf0" providerId="ADAL" clId="{5E13AA51-9796-4ABD-82B6-E63B93D7CD7D}" dt="2020-02-03T18:38:46.963" v="29" actId="14100"/>
            <ac:picMkLst>
              <pc:docMk/>
              <pc:sldMasterMk cId="1867945210" sldId="2147483648"/>
              <pc:sldLayoutMk cId="244178504" sldId="2147483690"/>
              <ac:picMk id="10" creationId="{FFCF1414-E25E-46F2-BE62-54E3C543204F}"/>
            </ac:picMkLst>
          </pc:picChg>
        </pc:sldLayoutChg>
        <pc:sldLayoutChg chg="addSp delSp modSp">
          <pc:chgData name="Luisa Soaterna" userId="53b7458f-39a1-45e0-bc09-f70ecfa4bbf0" providerId="ADAL" clId="{5E13AA51-9796-4ABD-82B6-E63B93D7CD7D}" dt="2020-02-03T17:11:00.176" v="13" actId="14100"/>
          <pc:sldLayoutMkLst>
            <pc:docMk/>
            <pc:sldMasterMk cId="1867945210" sldId="2147483648"/>
            <pc:sldLayoutMk cId="313572063" sldId="2147483691"/>
          </pc:sldLayoutMkLst>
          <pc:picChg chg="del">
            <ac:chgData name="Luisa Soaterna" userId="53b7458f-39a1-45e0-bc09-f70ecfa4bbf0" providerId="ADAL" clId="{5E13AA51-9796-4ABD-82B6-E63B93D7CD7D}" dt="2020-02-03T17:10:49.420" v="10" actId="478"/>
            <ac:picMkLst>
              <pc:docMk/>
              <pc:sldMasterMk cId="1867945210" sldId="2147483648"/>
              <pc:sldLayoutMk cId="313572063" sldId="2147483691"/>
              <ac:picMk id="7" creationId="{458BA033-7F8C-45A0-BFFA-8C4A7A4E30F9}"/>
            </ac:picMkLst>
          </pc:picChg>
          <pc:picChg chg="add mod">
            <ac:chgData name="Luisa Soaterna" userId="53b7458f-39a1-45e0-bc09-f70ecfa4bbf0" providerId="ADAL" clId="{5E13AA51-9796-4ABD-82B6-E63B93D7CD7D}" dt="2020-02-03T17:11:00.176" v="13" actId="14100"/>
            <ac:picMkLst>
              <pc:docMk/>
              <pc:sldMasterMk cId="1867945210" sldId="2147483648"/>
              <pc:sldLayoutMk cId="313572063" sldId="2147483691"/>
              <ac:picMk id="10" creationId="{4AC812C1-431C-451B-95EC-9EFB506B560C}"/>
            </ac:picMkLst>
          </pc:picChg>
        </pc:sldLayoutChg>
        <pc:sldLayoutChg chg="addSp delSp modSp">
          <pc:chgData name="Luisa Soaterna" userId="53b7458f-39a1-45e0-bc09-f70ecfa4bbf0" providerId="ADAL" clId="{5E13AA51-9796-4ABD-82B6-E63B93D7CD7D}" dt="2020-02-03T18:39:09.534" v="37" actId="1076"/>
          <pc:sldLayoutMkLst>
            <pc:docMk/>
            <pc:sldMasterMk cId="1867945210" sldId="2147483648"/>
            <pc:sldLayoutMk cId="2598623970" sldId="2147483692"/>
          </pc:sldLayoutMkLst>
          <pc:picChg chg="add mod">
            <ac:chgData name="Luisa Soaterna" userId="53b7458f-39a1-45e0-bc09-f70ecfa4bbf0" providerId="ADAL" clId="{5E13AA51-9796-4ABD-82B6-E63B93D7CD7D}" dt="2020-02-03T18:39:09.534" v="37" actId="1076"/>
            <ac:picMkLst>
              <pc:docMk/>
              <pc:sldMasterMk cId="1867945210" sldId="2147483648"/>
              <pc:sldLayoutMk cId="2598623970" sldId="2147483692"/>
              <ac:picMk id="9" creationId="{BCE6B937-D9DF-4811-9F44-0BE5E4E854D8}"/>
            </ac:picMkLst>
          </pc:picChg>
          <pc:picChg chg="del">
            <ac:chgData name="Luisa Soaterna" userId="53b7458f-39a1-45e0-bc09-f70ecfa4bbf0" providerId="ADAL" clId="{5E13AA51-9796-4ABD-82B6-E63B93D7CD7D}" dt="2020-02-03T18:38:53.803" v="30" actId="478"/>
            <ac:picMkLst>
              <pc:docMk/>
              <pc:sldMasterMk cId="1867945210" sldId="2147483648"/>
              <pc:sldLayoutMk cId="2598623970" sldId="2147483692"/>
              <ac:picMk id="10" creationId="{29F79A38-6CD0-4066-9D39-68C996B4E1E8}"/>
            </ac:picMkLst>
          </pc:pic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3162" tIns="46581" rIns="93162" bIns="46581"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3162" tIns="46581" rIns="93162" bIns="46581" rtlCol="0"/>
          <a:lstStyle>
            <a:lvl1pPr algn="r">
              <a:defRPr sz="1200"/>
            </a:lvl1pPr>
          </a:lstStyle>
          <a:p>
            <a:fld id="{B7C82A87-2E90-8C47-946E-1A581D3B97E3}" type="datetimeFigureOut">
              <a:rPr lang="en-US" smtClean="0"/>
              <a:pPr/>
              <a:t>3/4/2020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2" tIns="46581" rIns="93162" bIns="46581"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2" tIns="46581" rIns="93162" bIns="4658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7"/>
            <a:ext cx="3037840" cy="466433"/>
          </a:xfrm>
          <a:prstGeom prst="rect">
            <a:avLst/>
          </a:prstGeom>
        </p:spPr>
        <p:txBody>
          <a:bodyPr vert="horz" lIns="93162" tIns="46581" rIns="93162" bIns="46581"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62" tIns="46581" rIns="93162" bIns="46581" rtlCol="0" anchor="b"/>
          <a:lstStyle>
            <a:lvl1pPr algn="r">
              <a:defRPr sz="1200"/>
            </a:lvl1pPr>
          </a:lstStyle>
          <a:p>
            <a:fld id="{D5CB37D7-DB7C-6B48-800C-3D92EA058480}"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B37D7-DB7C-6B48-800C-3D92EA058480}" type="slidenum">
              <a:rPr lang="en-US" smtClean="0"/>
              <a:pPr/>
              <a:t>2</a:t>
            </a:fld>
            <a:endParaRPr lang="en-US"/>
          </a:p>
        </p:txBody>
      </p:sp>
    </p:spTree>
    <p:extLst>
      <p:ext uri="{BB962C8B-B14F-4D97-AF65-F5344CB8AC3E}">
        <p14:creationId xmlns:p14="http://schemas.microsoft.com/office/powerpoint/2010/main" val="2414413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B37D7-DB7C-6B48-800C-3D92EA058480}" type="slidenum">
              <a:rPr lang="en-US" smtClean="0"/>
              <a:pPr/>
              <a:t>11</a:t>
            </a:fld>
            <a:endParaRPr lang="en-US"/>
          </a:p>
        </p:txBody>
      </p:sp>
    </p:spTree>
    <p:extLst>
      <p:ext uri="{BB962C8B-B14F-4D97-AF65-F5344CB8AC3E}">
        <p14:creationId xmlns:p14="http://schemas.microsoft.com/office/powerpoint/2010/main" val="3236201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B37D7-DB7C-6B48-800C-3D92EA058480}" type="slidenum">
              <a:rPr lang="en-US" smtClean="0"/>
              <a:pPr/>
              <a:t>12</a:t>
            </a:fld>
            <a:endParaRPr lang="en-US"/>
          </a:p>
        </p:txBody>
      </p:sp>
    </p:spTree>
    <p:extLst>
      <p:ext uri="{BB962C8B-B14F-4D97-AF65-F5344CB8AC3E}">
        <p14:creationId xmlns:p14="http://schemas.microsoft.com/office/powerpoint/2010/main" val="298335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B37D7-DB7C-6B48-800C-3D92EA058480}" type="slidenum">
              <a:rPr lang="en-US" smtClean="0"/>
              <a:pPr/>
              <a:t>13</a:t>
            </a:fld>
            <a:endParaRPr lang="en-US"/>
          </a:p>
        </p:txBody>
      </p:sp>
    </p:spTree>
    <p:extLst>
      <p:ext uri="{BB962C8B-B14F-4D97-AF65-F5344CB8AC3E}">
        <p14:creationId xmlns:p14="http://schemas.microsoft.com/office/powerpoint/2010/main" val="3595597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B37D7-DB7C-6B48-800C-3D92EA058480}" type="slidenum">
              <a:rPr lang="en-US" smtClean="0"/>
              <a:pPr/>
              <a:t>14</a:t>
            </a:fld>
            <a:endParaRPr lang="en-US"/>
          </a:p>
        </p:txBody>
      </p:sp>
    </p:spTree>
    <p:extLst>
      <p:ext uri="{BB962C8B-B14F-4D97-AF65-F5344CB8AC3E}">
        <p14:creationId xmlns:p14="http://schemas.microsoft.com/office/powerpoint/2010/main" val="3598986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B37D7-DB7C-6B48-800C-3D92EA058480}" type="slidenum">
              <a:rPr lang="en-US" smtClean="0"/>
              <a:pPr/>
              <a:t>15</a:t>
            </a:fld>
            <a:endParaRPr lang="en-US"/>
          </a:p>
        </p:txBody>
      </p:sp>
    </p:spTree>
    <p:extLst>
      <p:ext uri="{BB962C8B-B14F-4D97-AF65-F5344CB8AC3E}">
        <p14:creationId xmlns:p14="http://schemas.microsoft.com/office/powerpoint/2010/main" val="1274759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B37D7-DB7C-6B48-800C-3D92EA058480}" type="slidenum">
              <a:rPr lang="en-US" smtClean="0"/>
              <a:pPr/>
              <a:t>16</a:t>
            </a:fld>
            <a:endParaRPr lang="en-US"/>
          </a:p>
        </p:txBody>
      </p:sp>
    </p:spTree>
    <p:extLst>
      <p:ext uri="{BB962C8B-B14F-4D97-AF65-F5344CB8AC3E}">
        <p14:creationId xmlns:p14="http://schemas.microsoft.com/office/powerpoint/2010/main" val="2357929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B37D7-DB7C-6B48-800C-3D92EA058480}" type="slidenum">
              <a:rPr lang="en-US" smtClean="0"/>
              <a:pPr/>
              <a:t>17</a:t>
            </a:fld>
            <a:endParaRPr lang="en-US"/>
          </a:p>
        </p:txBody>
      </p:sp>
    </p:spTree>
    <p:extLst>
      <p:ext uri="{BB962C8B-B14F-4D97-AF65-F5344CB8AC3E}">
        <p14:creationId xmlns:p14="http://schemas.microsoft.com/office/powerpoint/2010/main" val="4060797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C76E8-627B-3643-9FEF-CC05E162B6EF}" type="slidenum">
              <a:rPr lang="en-US" smtClean="0"/>
              <a:t>18</a:t>
            </a:fld>
            <a:endParaRPr lang="en-US"/>
          </a:p>
        </p:txBody>
      </p:sp>
    </p:spTree>
    <p:extLst>
      <p:ext uri="{BB962C8B-B14F-4D97-AF65-F5344CB8AC3E}">
        <p14:creationId xmlns:p14="http://schemas.microsoft.com/office/powerpoint/2010/main" val="2221728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B37D7-DB7C-6B48-800C-3D92EA058480}" type="slidenum">
              <a:rPr lang="en-US" smtClean="0"/>
              <a:pPr/>
              <a:t>19</a:t>
            </a:fld>
            <a:endParaRPr lang="en-US"/>
          </a:p>
        </p:txBody>
      </p:sp>
    </p:spTree>
    <p:extLst>
      <p:ext uri="{BB962C8B-B14F-4D97-AF65-F5344CB8AC3E}">
        <p14:creationId xmlns:p14="http://schemas.microsoft.com/office/powerpoint/2010/main" val="34136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B37D7-DB7C-6B48-800C-3D92EA058480}" type="slidenum">
              <a:rPr lang="en-US" smtClean="0"/>
              <a:pPr/>
              <a:t>20</a:t>
            </a:fld>
            <a:endParaRPr lang="en-US"/>
          </a:p>
        </p:txBody>
      </p:sp>
    </p:spTree>
    <p:extLst>
      <p:ext uri="{BB962C8B-B14F-4D97-AF65-F5344CB8AC3E}">
        <p14:creationId xmlns:p14="http://schemas.microsoft.com/office/powerpoint/2010/main" val="1872193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F6CDF-794E-4427-A88F-D37E84A406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4531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a:p>
        </p:txBody>
      </p:sp>
      <p:sp>
        <p:nvSpPr>
          <p:cNvPr id="4" name="Slide Number Placeholder 3"/>
          <p:cNvSpPr>
            <a:spLocks noGrp="1"/>
          </p:cNvSpPr>
          <p:nvPr>
            <p:ph type="sldNum" sz="quarter" idx="10"/>
          </p:nvPr>
        </p:nvSpPr>
        <p:spPr/>
        <p:txBody>
          <a:bodyPr/>
          <a:lstStyle/>
          <a:p>
            <a:fld id="{467C76E8-627B-3643-9FEF-CC05E162B6EF}" type="slidenum">
              <a:rPr lang="en-US" smtClean="0"/>
              <a:t>22</a:t>
            </a:fld>
            <a:endParaRPr lang="en-US"/>
          </a:p>
        </p:txBody>
      </p:sp>
    </p:spTree>
    <p:extLst>
      <p:ext uri="{BB962C8B-B14F-4D97-AF65-F5344CB8AC3E}">
        <p14:creationId xmlns:p14="http://schemas.microsoft.com/office/powerpoint/2010/main" val="3948861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US" dirty="0"/>
          </a:p>
        </p:txBody>
      </p:sp>
      <p:sp>
        <p:nvSpPr>
          <p:cNvPr id="4" name="Slide Number Placeholder 3"/>
          <p:cNvSpPr>
            <a:spLocks noGrp="1"/>
          </p:cNvSpPr>
          <p:nvPr>
            <p:ph type="sldNum" sz="quarter" idx="10"/>
          </p:nvPr>
        </p:nvSpPr>
        <p:spPr/>
        <p:txBody>
          <a:bodyPr/>
          <a:lstStyle/>
          <a:p>
            <a:fld id="{467C76E8-627B-3643-9FEF-CC05E162B6EF}" type="slidenum">
              <a:rPr lang="en-US" smtClean="0"/>
              <a:t>23</a:t>
            </a:fld>
            <a:endParaRPr lang="en-US"/>
          </a:p>
        </p:txBody>
      </p:sp>
    </p:spTree>
    <p:extLst>
      <p:ext uri="{BB962C8B-B14F-4D97-AF65-F5344CB8AC3E}">
        <p14:creationId xmlns:p14="http://schemas.microsoft.com/office/powerpoint/2010/main" val="3403275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B37D7-DB7C-6B48-800C-3D92EA058480}" type="slidenum">
              <a:rPr lang="en-US" smtClean="0"/>
              <a:pPr/>
              <a:t>24</a:t>
            </a:fld>
            <a:endParaRPr lang="en-US"/>
          </a:p>
        </p:txBody>
      </p:sp>
    </p:spTree>
    <p:extLst>
      <p:ext uri="{BB962C8B-B14F-4D97-AF65-F5344CB8AC3E}">
        <p14:creationId xmlns:p14="http://schemas.microsoft.com/office/powerpoint/2010/main" val="17009004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B37D7-DB7C-6B48-800C-3D92EA058480}" type="slidenum">
              <a:rPr lang="en-US" smtClean="0"/>
              <a:pPr/>
              <a:t>25</a:t>
            </a:fld>
            <a:endParaRPr lang="en-US"/>
          </a:p>
        </p:txBody>
      </p:sp>
    </p:spTree>
    <p:extLst>
      <p:ext uri="{BB962C8B-B14F-4D97-AF65-F5344CB8AC3E}">
        <p14:creationId xmlns:p14="http://schemas.microsoft.com/office/powerpoint/2010/main" val="2885368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7C76E8-627B-3643-9FEF-CC05E162B6EF}" type="slidenum">
              <a:rPr lang="en-US" smtClean="0"/>
              <a:t>4</a:t>
            </a:fld>
            <a:endParaRPr lang="en-US"/>
          </a:p>
        </p:txBody>
      </p:sp>
    </p:spTree>
    <p:extLst>
      <p:ext uri="{BB962C8B-B14F-4D97-AF65-F5344CB8AC3E}">
        <p14:creationId xmlns:p14="http://schemas.microsoft.com/office/powerpoint/2010/main" val="567910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B37D7-DB7C-6B48-800C-3D92EA058480}" type="slidenum">
              <a:rPr lang="en-US" smtClean="0"/>
              <a:pPr/>
              <a:t>5</a:t>
            </a:fld>
            <a:endParaRPr lang="en-US"/>
          </a:p>
        </p:txBody>
      </p:sp>
    </p:spTree>
    <p:extLst>
      <p:ext uri="{BB962C8B-B14F-4D97-AF65-F5344CB8AC3E}">
        <p14:creationId xmlns:p14="http://schemas.microsoft.com/office/powerpoint/2010/main" val="3887622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B37D7-DB7C-6B48-800C-3D92EA058480}" type="slidenum">
              <a:rPr lang="en-US" smtClean="0"/>
              <a:pPr/>
              <a:t>6</a:t>
            </a:fld>
            <a:endParaRPr lang="en-US"/>
          </a:p>
        </p:txBody>
      </p:sp>
    </p:spTree>
    <p:extLst>
      <p:ext uri="{BB962C8B-B14F-4D97-AF65-F5344CB8AC3E}">
        <p14:creationId xmlns:p14="http://schemas.microsoft.com/office/powerpoint/2010/main" val="2140940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B37D7-DB7C-6B48-800C-3D92EA058480}" type="slidenum">
              <a:rPr lang="en-US" smtClean="0"/>
              <a:pPr/>
              <a:t>7</a:t>
            </a:fld>
            <a:endParaRPr lang="en-US"/>
          </a:p>
        </p:txBody>
      </p:sp>
    </p:spTree>
    <p:extLst>
      <p:ext uri="{BB962C8B-B14F-4D97-AF65-F5344CB8AC3E}">
        <p14:creationId xmlns:p14="http://schemas.microsoft.com/office/powerpoint/2010/main" val="739695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B37D7-DB7C-6B48-800C-3D92EA058480}" type="slidenum">
              <a:rPr lang="en-US" smtClean="0"/>
              <a:pPr/>
              <a:t>8</a:t>
            </a:fld>
            <a:endParaRPr lang="en-US"/>
          </a:p>
        </p:txBody>
      </p:sp>
    </p:spTree>
    <p:extLst>
      <p:ext uri="{BB962C8B-B14F-4D97-AF65-F5344CB8AC3E}">
        <p14:creationId xmlns:p14="http://schemas.microsoft.com/office/powerpoint/2010/main" val="190707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B37D7-DB7C-6B48-800C-3D92EA058480}" type="slidenum">
              <a:rPr lang="en-US" smtClean="0"/>
              <a:pPr/>
              <a:t>9</a:t>
            </a:fld>
            <a:endParaRPr lang="en-US"/>
          </a:p>
        </p:txBody>
      </p:sp>
    </p:spTree>
    <p:extLst>
      <p:ext uri="{BB962C8B-B14F-4D97-AF65-F5344CB8AC3E}">
        <p14:creationId xmlns:p14="http://schemas.microsoft.com/office/powerpoint/2010/main" val="3693433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CB37D7-DB7C-6B48-800C-3D92EA058480}" type="slidenum">
              <a:rPr lang="en-US" smtClean="0"/>
              <a:pPr/>
              <a:t>10</a:t>
            </a:fld>
            <a:endParaRPr lang="en-US"/>
          </a:p>
        </p:txBody>
      </p:sp>
    </p:spTree>
    <p:extLst>
      <p:ext uri="{BB962C8B-B14F-4D97-AF65-F5344CB8AC3E}">
        <p14:creationId xmlns:p14="http://schemas.microsoft.com/office/powerpoint/2010/main" val="3445287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5252" r="2183"/>
          <a:stretch/>
        </p:blipFill>
        <p:spPr>
          <a:xfrm>
            <a:off x="3" y="0"/>
            <a:ext cx="6320116" cy="6858000"/>
          </a:xfrm>
          <a:prstGeom prst="rect">
            <a:avLst/>
          </a:prstGeom>
        </p:spPr>
      </p:pic>
      <p:sp>
        <p:nvSpPr>
          <p:cNvPr id="10" name="Rectangle 9"/>
          <p:cNvSpPr/>
          <p:nvPr userDrawn="1"/>
        </p:nvSpPr>
        <p:spPr>
          <a:xfrm>
            <a:off x="6320119" y="13728"/>
            <a:ext cx="5851358" cy="5213140"/>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340642" y="5213140"/>
            <a:ext cx="5851358" cy="1656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1" y="6336462"/>
            <a:ext cx="6340642" cy="521538"/>
            <a:chOff x="0" y="6336462"/>
            <a:chExt cx="6340643" cy="521538"/>
          </a:xfrm>
        </p:grpSpPr>
        <p:sp>
          <p:nvSpPr>
            <p:cNvPr id="7" name="Rectangle 6"/>
            <p:cNvSpPr/>
            <p:nvPr userDrawn="1"/>
          </p:nvSpPr>
          <p:spPr>
            <a:xfrm>
              <a:off x="1" y="6336462"/>
              <a:ext cx="6340642" cy="521538"/>
            </a:xfrm>
            <a:prstGeom prst="rect">
              <a:avLst/>
            </a:prstGeom>
            <a:solidFill>
              <a:srgbClr val="0F65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336462"/>
              <a:ext cx="5187754" cy="517358"/>
            </a:xfrm>
            <a:prstGeom prst="rect">
              <a:avLst/>
            </a:prstGeom>
          </p:spPr>
        </p:pic>
      </p:grpSp>
      <p:sp>
        <p:nvSpPr>
          <p:cNvPr id="24" name="Text Placeholder 23"/>
          <p:cNvSpPr>
            <a:spLocks noGrp="1"/>
          </p:cNvSpPr>
          <p:nvPr>
            <p:ph type="body" sz="quarter" idx="10" hasCustomPrompt="1"/>
          </p:nvPr>
        </p:nvSpPr>
        <p:spPr>
          <a:xfrm>
            <a:off x="6790237" y="461963"/>
            <a:ext cx="4952167" cy="1324108"/>
          </a:xfrm>
          <a:prstGeom prst="rect">
            <a:avLst/>
          </a:prstGeom>
        </p:spPr>
        <p:txBody>
          <a:bodyPr/>
          <a:lstStyle>
            <a:lvl1pPr marL="0" indent="0">
              <a:buNone/>
              <a:defRPr b="0" i="0">
                <a:effectLst/>
                <a:latin typeface="+mj-lt"/>
                <a:ea typeface="Arial" charset="0"/>
                <a:cs typeface="Arial" charset="0"/>
              </a:defRPr>
            </a:lvl1pPr>
            <a:lvl2pPr marL="457200" indent="0">
              <a:buNone/>
              <a:defRPr b="0" i="0">
                <a:latin typeface="Segoe UI Light" charset="0"/>
                <a:ea typeface="Segoe UI Light" charset="0"/>
                <a:cs typeface="Segoe UI Light" charset="0"/>
              </a:defRPr>
            </a:lvl2pPr>
            <a:lvl3pPr marL="914400" indent="0">
              <a:buNone/>
              <a:defRPr b="0" i="0">
                <a:latin typeface="Segoe UI Light" charset="0"/>
                <a:ea typeface="Segoe UI Light" charset="0"/>
                <a:cs typeface="Segoe UI Light" charset="0"/>
              </a:defRPr>
            </a:lvl3pPr>
            <a:lvl4pPr marL="1371600" indent="0">
              <a:buNone/>
              <a:defRPr b="0" i="0">
                <a:latin typeface="Segoe UI Light" charset="0"/>
                <a:ea typeface="Segoe UI Light" charset="0"/>
                <a:cs typeface="Segoe UI Light" charset="0"/>
              </a:defRPr>
            </a:lvl4pPr>
            <a:lvl5pPr marL="1828800" indent="0">
              <a:buNone/>
              <a:defRPr b="0" i="0">
                <a:latin typeface="Segoe UI Light" charset="0"/>
                <a:ea typeface="Segoe UI Light" charset="0"/>
                <a:cs typeface="Segoe UI Light" charset="0"/>
              </a:defRPr>
            </a:lvl5pPr>
          </a:lstStyle>
          <a:p>
            <a:pPr lvl="0"/>
            <a:r>
              <a:rPr lang="en-US"/>
              <a:t>Place title here.</a:t>
            </a:r>
          </a:p>
        </p:txBody>
      </p:sp>
      <p:sp>
        <p:nvSpPr>
          <p:cNvPr id="26" name="Text Placeholder 25"/>
          <p:cNvSpPr>
            <a:spLocks noGrp="1"/>
          </p:cNvSpPr>
          <p:nvPr>
            <p:ph type="body" sz="quarter" idx="11" hasCustomPrompt="1"/>
          </p:nvPr>
        </p:nvSpPr>
        <p:spPr>
          <a:xfrm>
            <a:off x="6790991" y="1938079"/>
            <a:ext cx="4951413" cy="250825"/>
          </a:xfrm>
          <a:prstGeom prst="rect">
            <a:avLst/>
          </a:prstGeom>
        </p:spPr>
        <p:txBody>
          <a:bodyPr/>
          <a:lstStyle>
            <a:lvl1pPr marL="0" indent="0">
              <a:buNone/>
              <a:defRPr sz="1100" b="0" i="0">
                <a:latin typeface="+mj-lt"/>
                <a:ea typeface="Arial" charset="0"/>
                <a:cs typeface="Arial" charset="0"/>
              </a:defRPr>
            </a:lvl1pPr>
            <a:lvl2pPr marL="457200" indent="0">
              <a:buNone/>
              <a:defRPr sz="1400" b="0" i="0">
                <a:latin typeface="Segoe UI" charset="0"/>
                <a:ea typeface="Segoe UI" charset="0"/>
                <a:cs typeface="Segoe UI" charset="0"/>
              </a:defRPr>
            </a:lvl2pPr>
            <a:lvl3pPr marL="914400" indent="0">
              <a:buNone/>
              <a:defRPr sz="1200" b="0" i="0">
                <a:latin typeface="Segoe UI" charset="0"/>
                <a:ea typeface="Segoe UI" charset="0"/>
                <a:cs typeface="Segoe UI" charset="0"/>
              </a:defRPr>
            </a:lvl3pPr>
            <a:lvl4pPr marL="1371600" indent="0">
              <a:buNone/>
              <a:defRPr sz="1100" b="0" i="0">
                <a:latin typeface="Segoe UI" charset="0"/>
                <a:ea typeface="Segoe UI" charset="0"/>
                <a:cs typeface="Segoe UI" charset="0"/>
              </a:defRPr>
            </a:lvl4pPr>
            <a:lvl5pPr marL="1828800" indent="0">
              <a:buNone/>
              <a:defRPr sz="1100" b="0" i="0">
                <a:latin typeface="Segoe UI" charset="0"/>
                <a:ea typeface="Segoe UI" charset="0"/>
                <a:cs typeface="Segoe UI" charset="0"/>
              </a:defRPr>
            </a:lvl5pPr>
          </a:lstStyle>
          <a:p>
            <a:pPr lvl="0"/>
            <a:r>
              <a:rPr lang="en-US"/>
              <a:t>DATE</a:t>
            </a:r>
          </a:p>
        </p:txBody>
      </p:sp>
      <p:sp>
        <p:nvSpPr>
          <p:cNvPr id="27" name="Text Placeholder 25"/>
          <p:cNvSpPr>
            <a:spLocks noGrp="1"/>
          </p:cNvSpPr>
          <p:nvPr>
            <p:ph type="body" sz="quarter" idx="12" hasCustomPrompt="1"/>
          </p:nvPr>
        </p:nvSpPr>
        <p:spPr>
          <a:xfrm>
            <a:off x="6790991" y="2751126"/>
            <a:ext cx="4951413" cy="2291658"/>
          </a:xfrm>
          <a:prstGeom prst="rect">
            <a:avLst/>
          </a:prstGeom>
        </p:spPr>
        <p:txBody>
          <a:bodyPr/>
          <a:lstStyle>
            <a:lvl1pPr marL="0" indent="0">
              <a:buNone/>
              <a:defRPr sz="2000" b="0" i="0" baseline="0">
                <a:latin typeface="+mn-lt"/>
                <a:ea typeface="Arial" charset="0"/>
                <a:cs typeface="Arial" charset="0"/>
              </a:defRPr>
            </a:lvl1pPr>
            <a:lvl2pPr marL="457200" indent="0">
              <a:buNone/>
              <a:defRPr sz="1400" b="0" i="0">
                <a:latin typeface="Segoe UI" charset="0"/>
                <a:ea typeface="Segoe UI" charset="0"/>
                <a:cs typeface="Segoe UI" charset="0"/>
              </a:defRPr>
            </a:lvl2pPr>
            <a:lvl3pPr marL="914400" indent="0">
              <a:buNone/>
              <a:defRPr sz="1200" b="0" i="0">
                <a:latin typeface="Segoe UI" charset="0"/>
                <a:ea typeface="Segoe UI" charset="0"/>
                <a:cs typeface="Segoe UI" charset="0"/>
              </a:defRPr>
            </a:lvl3pPr>
            <a:lvl4pPr marL="1371600" indent="0">
              <a:buNone/>
              <a:defRPr sz="1100" b="0" i="0">
                <a:latin typeface="Segoe UI" charset="0"/>
                <a:ea typeface="Segoe UI" charset="0"/>
                <a:cs typeface="Segoe UI" charset="0"/>
              </a:defRPr>
            </a:lvl4pPr>
            <a:lvl5pPr marL="1828800" indent="0">
              <a:buNone/>
              <a:defRPr sz="1100" b="0" i="0">
                <a:latin typeface="Segoe UI" charset="0"/>
                <a:ea typeface="Segoe UI" charset="0"/>
                <a:cs typeface="Segoe UI" charset="0"/>
              </a:defRPr>
            </a:lvl5pPr>
          </a:lstStyle>
          <a:p>
            <a:pPr lvl="0"/>
            <a:r>
              <a:rPr lang="en-US"/>
              <a:t>Presenter Names; Presenter Titles;  NCECDTL ONLY</a:t>
            </a:r>
          </a:p>
        </p:txBody>
      </p:sp>
      <p:sp>
        <p:nvSpPr>
          <p:cNvPr id="28" name="TextBox 27"/>
          <p:cNvSpPr txBox="1"/>
          <p:nvPr userDrawn="1"/>
        </p:nvSpPr>
        <p:spPr>
          <a:xfrm>
            <a:off x="6804475" y="2382921"/>
            <a:ext cx="4951413" cy="290557"/>
          </a:xfrm>
          <a:prstGeom prst="rect">
            <a:avLst/>
          </a:prstGeom>
        </p:spPr>
        <p:txBody>
          <a:bodyPr vert="horz" wrap="square" lIns="91440" tIns="45720" rIns="91440" bIns="45720" rtlCol="0" anchor="t">
            <a:normAutofit fontScale="55000" lnSpcReduction="20000"/>
          </a:bodyPr>
          <a:lstStyle/>
          <a:p>
            <a:r>
              <a:rPr lang="es-ES" sz="2800" b="0" i="0" noProof="0" dirty="0">
                <a:solidFill>
                  <a:schemeClr val="tx1"/>
                </a:solidFill>
                <a:latin typeface="+mj-lt"/>
                <a:ea typeface="Arial" charset="0"/>
                <a:cs typeface="Arial" charset="0"/>
              </a:rPr>
              <a:t>Presentadores:</a:t>
            </a:r>
          </a:p>
        </p:txBody>
      </p:sp>
      <p:sp>
        <p:nvSpPr>
          <p:cNvPr id="2" name="TextBox 1"/>
          <p:cNvSpPr txBox="1"/>
          <p:nvPr userDrawn="1"/>
        </p:nvSpPr>
        <p:spPr>
          <a:xfrm>
            <a:off x="13605641" y="1592317"/>
            <a:ext cx="914400" cy="914400"/>
          </a:xfrm>
          <a:prstGeom prst="rect">
            <a:avLst/>
          </a:prstGeom>
        </p:spPr>
        <p:txBody>
          <a:bodyPr vert="horz" wrap="none" lIns="91440" tIns="45720" rIns="91440" bIns="45720" rtlCol="0" anchor="t">
            <a:normAutofit/>
          </a:bodyPr>
          <a:lstStyle/>
          <a:p>
            <a:endParaRPr lang="en-US" sz="2800" b="0" i="0">
              <a:solidFill>
                <a:schemeClr val="tx1"/>
              </a:solidFill>
              <a:latin typeface="Segoe UI Light" charset="0"/>
              <a:ea typeface="Segoe UI Light" charset="0"/>
              <a:cs typeface="Segoe UI Light" charset="0"/>
            </a:endParaRP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17492" y="5417248"/>
            <a:ext cx="5325380" cy="1184897"/>
          </a:xfrm>
          <a:prstGeom prst="rect">
            <a:avLst/>
          </a:prstGeom>
        </p:spPr>
      </p:pic>
    </p:spTree>
    <p:extLst>
      <p:ext uri="{BB962C8B-B14F-4D97-AF65-F5344CB8AC3E}">
        <p14:creationId xmlns:p14="http://schemas.microsoft.com/office/powerpoint/2010/main" val="491708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a:t>Edit Master text styles</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
        <p:nvSpPr>
          <p:cNvPr id="5" name="TextBox 4"/>
          <p:cNvSpPr txBox="1"/>
          <p:nvPr userDrawn="1"/>
        </p:nvSpPr>
        <p:spPr>
          <a:xfrm>
            <a:off x="174185" y="1225118"/>
            <a:ext cx="5534157" cy="781235"/>
          </a:xfrm>
          <a:prstGeom prst="rect">
            <a:avLst/>
          </a:prstGeom>
        </p:spPr>
        <p:txBody>
          <a:bodyPr vert="horz" wrap="square" lIns="91440" tIns="45720" rIns="91440" bIns="45720" rtlCol="0" anchor="t">
            <a:normAutofit/>
          </a:bodyPr>
          <a:lstStyle/>
          <a:p>
            <a:endParaRPr lang="en-US" sz="2800" b="0" i="0">
              <a:solidFill>
                <a:schemeClr val="tx1"/>
              </a:solidFill>
              <a:latin typeface="Segoe UI Light" charset="0"/>
              <a:ea typeface="Segoe UI Light" charset="0"/>
              <a:cs typeface="Segoe UI Light" charset="0"/>
            </a:endParaRPr>
          </a:p>
        </p:txBody>
      </p:sp>
      <p:pic>
        <p:nvPicPr>
          <p:cNvPr id="2" name="Picture 1"/>
          <p:cNvPicPr>
            <a:picLocks noChangeAspect="1"/>
          </p:cNvPicPr>
          <p:nvPr userDrawn="1"/>
        </p:nvPicPr>
        <p:blipFill rotWithShape="1">
          <a:blip r:embed="rId4">
            <a:extLst>
              <a:ext uri="{28A0092B-C50C-407E-A947-70E740481C1C}">
                <a14:useLocalDpi xmlns:a14="http://schemas.microsoft.com/office/drawing/2010/main" val="0"/>
              </a:ext>
            </a:extLst>
          </a:blip>
          <a:srcRect l="-224" t="6425" r="224" b="12343"/>
          <a:stretch/>
        </p:blipFill>
        <p:spPr>
          <a:xfrm>
            <a:off x="0" y="928047"/>
            <a:ext cx="12186399" cy="5568287"/>
          </a:xfrm>
          <a:prstGeom prst="rect">
            <a:avLst/>
          </a:prstGeom>
        </p:spPr>
      </p:pic>
      <p:pic>
        <p:nvPicPr>
          <p:cNvPr id="4" name="Picture 3">
            <a:extLst>
              <a:ext uri="{FF2B5EF4-FFF2-40B4-BE49-F238E27FC236}">
                <a16:creationId xmlns:a16="http://schemas.microsoft.com/office/drawing/2014/main" id="{FACCAD98-5393-4476-B677-657977E88689}"/>
              </a:ext>
            </a:extLst>
          </p:cNvPr>
          <p:cNvPicPr>
            <a:picLocks noChangeAspect="1"/>
          </p:cNvPicPr>
          <p:nvPr userDrawn="1"/>
        </p:nvPicPr>
        <p:blipFill rotWithShape="1">
          <a:blip r:embed="rId5"/>
          <a:srcRect t="6984" r="8333" b="14445"/>
          <a:stretch/>
        </p:blipFill>
        <p:spPr>
          <a:xfrm>
            <a:off x="-5601" y="928047"/>
            <a:ext cx="12197601" cy="5602287"/>
          </a:xfrm>
          <a:prstGeom prst="rect">
            <a:avLst/>
          </a:prstGeom>
        </p:spPr>
      </p:pic>
    </p:spTree>
    <p:extLst>
      <p:ext uri="{BB962C8B-B14F-4D97-AF65-F5344CB8AC3E}">
        <p14:creationId xmlns:p14="http://schemas.microsoft.com/office/powerpoint/2010/main" val="4560831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screen video">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a:t>Edit Master text styles</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
        <p:nvSpPr>
          <p:cNvPr id="5" name="TextBox 4"/>
          <p:cNvSpPr txBox="1"/>
          <p:nvPr userDrawn="1"/>
        </p:nvSpPr>
        <p:spPr>
          <a:xfrm>
            <a:off x="174185" y="1225118"/>
            <a:ext cx="5534157" cy="781235"/>
          </a:xfrm>
          <a:prstGeom prst="rect">
            <a:avLst/>
          </a:prstGeom>
        </p:spPr>
        <p:txBody>
          <a:bodyPr vert="horz" wrap="square" lIns="91440" tIns="45720" rIns="91440" bIns="45720" rtlCol="0" anchor="t">
            <a:normAutofit/>
          </a:bodyPr>
          <a:lstStyle/>
          <a:p>
            <a:endParaRPr lang="en-US" sz="2800" b="0" i="0">
              <a:solidFill>
                <a:schemeClr val="tx1"/>
              </a:solidFill>
              <a:latin typeface="Segoe UI Light" charset="0"/>
              <a:ea typeface="Segoe UI Light" charset="0"/>
              <a:cs typeface="Segoe UI Light" charset="0"/>
            </a:endParaRPr>
          </a:p>
        </p:txBody>
      </p:sp>
      <p:sp>
        <p:nvSpPr>
          <p:cNvPr id="6" name="Media Placeholder 5"/>
          <p:cNvSpPr>
            <a:spLocks noGrp="1"/>
          </p:cNvSpPr>
          <p:nvPr>
            <p:ph type="media" sz="quarter" idx="15" hasCustomPrompt="1"/>
          </p:nvPr>
        </p:nvSpPr>
        <p:spPr>
          <a:xfrm>
            <a:off x="1542813" y="1106844"/>
            <a:ext cx="8924925" cy="5145087"/>
          </a:xfrm>
          <a:prstGeom prst="rect">
            <a:avLst/>
          </a:prstGeom>
        </p:spPr>
        <p:txBody>
          <a:bodyPr/>
          <a:lstStyle>
            <a:lvl1pPr>
              <a:defRPr baseline="0"/>
            </a:lvl1pPr>
          </a:lstStyle>
          <a:p>
            <a:r>
              <a:rPr lang="en-US"/>
              <a:t>Click on icon to insert video</a:t>
            </a:r>
          </a:p>
        </p:txBody>
      </p:sp>
    </p:spTree>
    <p:extLst>
      <p:ext uri="{BB962C8B-B14F-4D97-AF65-F5344CB8AC3E}">
        <p14:creationId xmlns:p14="http://schemas.microsoft.com/office/powerpoint/2010/main" val="36987549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1"/>
            <a:ext cx="12192000" cy="783695"/>
          </a:xfrm>
          <a:prstGeom prst="rect">
            <a:avLst/>
          </a:prstGeom>
          <a:solidFill>
            <a:srgbClr val="1C3141"/>
          </a:solidFill>
        </p:spPr>
        <p:txBody>
          <a:bodyPr anchor="ctr"/>
          <a:lstStyle>
            <a:lvl1pPr>
              <a:defRPr b="0"/>
            </a:lvl1pPr>
          </a:lstStyle>
          <a:p>
            <a:r>
              <a:rPr lang="en-US"/>
              <a:t>Click to edit Master title style</a:t>
            </a:r>
          </a:p>
        </p:txBody>
      </p:sp>
      <p:sp>
        <p:nvSpPr>
          <p:cNvPr id="5" name="Text Placeholder 4"/>
          <p:cNvSpPr>
            <a:spLocks noGrp="1"/>
          </p:cNvSpPr>
          <p:nvPr>
            <p:ph type="body" sz="quarter" idx="12"/>
          </p:nvPr>
        </p:nvSpPr>
        <p:spPr>
          <a:xfrm>
            <a:off x="1448743" y="1763715"/>
            <a:ext cx="9934692" cy="4346575"/>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3"/>
          </p:nvPr>
        </p:nvSpPr>
        <p:spPr>
          <a:xfrm>
            <a:off x="11183527" y="6550423"/>
            <a:ext cx="970844" cy="365125"/>
          </a:xfrm>
          <a:prstGeom prst="rect">
            <a:avLst/>
          </a:prstGeom>
        </p:spPr>
        <p:txBody>
          <a:bodyPr/>
          <a:lstStyle>
            <a:lvl1pPr>
              <a:defRPr sz="1200">
                <a:solidFill>
                  <a:srgbClr val="376092"/>
                </a:solidFill>
              </a:defRPr>
            </a:lvl1pPr>
          </a:lstStyle>
          <a:p>
            <a:fld id="{C08F7739-4EF1-D14F-9817-FE80001A0759}" type="slidenum">
              <a:rPr lang="en-US" smtClean="0">
                <a:latin typeface="Arial"/>
              </a:rPr>
              <a:pPr/>
              <a:t>‹#›</a:t>
            </a:fld>
            <a:endParaRPr lang="en-US">
              <a:latin typeface="Arial"/>
            </a:endParaRPr>
          </a:p>
        </p:txBody>
      </p:sp>
    </p:spTree>
    <p:extLst>
      <p:ext uri="{BB962C8B-B14F-4D97-AF65-F5344CB8AC3E}">
        <p14:creationId xmlns:p14="http://schemas.microsoft.com/office/powerpoint/2010/main" val="2340729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7736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545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3E1E45-4916-450B-B136-E2C72FA4CA52}" type="datetimeFigureOut">
              <a:rPr lang="en-US" smtClean="0"/>
              <a:pPr/>
              <a:t>3/4/2020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6EF288C-0877-4417-A5BD-582D3D2D06FC}" type="slidenum">
              <a:rPr lang="en-US" smtClean="0"/>
              <a:pPr/>
              <a:t>‹#›</a:t>
            </a:fld>
            <a:endParaRPr lang="en-US"/>
          </a:p>
        </p:txBody>
      </p:sp>
    </p:spTree>
    <p:extLst>
      <p:ext uri="{BB962C8B-B14F-4D97-AF65-F5344CB8AC3E}">
        <p14:creationId xmlns:p14="http://schemas.microsoft.com/office/powerpoint/2010/main" val="270752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Slide Number Placeholder 5"/>
          <p:cNvSpPr>
            <a:spLocks noGrp="1"/>
          </p:cNvSpPr>
          <p:nvPr>
            <p:ph type="sldNum" sz="quarter" idx="10"/>
          </p:nvPr>
        </p:nvSpPr>
        <p:spPr>
          <a:xfrm>
            <a:off x="9023351" y="6356353"/>
            <a:ext cx="2844800" cy="365125"/>
          </a:xfrm>
        </p:spPr>
        <p:txBody>
          <a:bodyPr/>
          <a:lstStyle>
            <a:lvl1pPr algn="r">
              <a:defRPr/>
            </a:lvl1pPr>
          </a:lstStyle>
          <a:p>
            <a:pPr>
              <a:defRPr/>
            </a:pPr>
            <a:fld id="{3A33A511-8962-4882-96AD-879B0FD9118C}" type="slidenum">
              <a:rPr lang="en-US"/>
              <a:pPr>
                <a:defRPr/>
              </a:pPr>
              <a:t>‹#›</a:t>
            </a:fld>
            <a:endParaRPr lang="en-US"/>
          </a:p>
        </p:txBody>
      </p:sp>
    </p:spTree>
    <p:extLst>
      <p:ext uri="{BB962C8B-B14F-4D97-AF65-F5344CB8AC3E}">
        <p14:creationId xmlns:p14="http://schemas.microsoft.com/office/powerpoint/2010/main" val="3171601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8" name="Title Placeholder 21"/>
          <p:cNvSpPr>
            <a:spLocks noGrp="1"/>
          </p:cNvSpPr>
          <p:nvPr>
            <p:ph type="title"/>
          </p:nvPr>
        </p:nvSpPr>
        <p:spPr>
          <a:xfrm>
            <a:off x="812800" y="241300"/>
            <a:ext cx="10871200" cy="825500"/>
          </a:xfrm>
          <a:prstGeom prst="rect">
            <a:avLst/>
          </a:prstGeom>
        </p:spPr>
        <p:txBody>
          <a:bodyPr vert="horz" anchor="ctr">
            <a:noAutofit/>
          </a:bodyPr>
          <a:lstStyle/>
          <a:p>
            <a:r>
              <a:rPr kumimoji="0" lang="en-US"/>
              <a:t>Click to edit Master title style</a:t>
            </a:r>
          </a:p>
        </p:txBody>
      </p:sp>
    </p:spTree>
    <p:extLst>
      <p:ext uri="{BB962C8B-B14F-4D97-AF65-F5344CB8AC3E}">
        <p14:creationId xmlns:p14="http://schemas.microsoft.com/office/powerpoint/2010/main" val="372407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8" name="Title Placeholder 21"/>
          <p:cNvSpPr>
            <a:spLocks noGrp="1"/>
          </p:cNvSpPr>
          <p:nvPr>
            <p:ph type="title"/>
          </p:nvPr>
        </p:nvSpPr>
        <p:spPr>
          <a:xfrm>
            <a:off x="812800" y="241300"/>
            <a:ext cx="10871200" cy="825500"/>
          </a:xfrm>
          <a:prstGeom prst="rect">
            <a:avLst/>
          </a:prstGeom>
        </p:spPr>
        <p:txBody>
          <a:bodyPr vert="horz" anchor="ctr">
            <a:noAutofit/>
          </a:bodyPr>
          <a:lstStyle/>
          <a:p>
            <a:r>
              <a:rPr kumimoji="0" lang="en-US"/>
              <a:t>Click to edit Master title style</a:t>
            </a:r>
          </a:p>
        </p:txBody>
      </p:sp>
    </p:spTree>
    <p:extLst>
      <p:ext uri="{BB962C8B-B14F-4D97-AF65-F5344CB8AC3E}">
        <p14:creationId xmlns:p14="http://schemas.microsoft.com/office/powerpoint/2010/main" val="3691758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1227669"/>
            <a:ext cx="12173183" cy="578554"/>
          </a:xfrm>
          <a:prstGeom prst="rect">
            <a:avLst/>
          </a:prstGeom>
          <a:noFill/>
          <a:ln>
            <a:noFill/>
          </a:ln>
        </p:spPr>
        <p:txBody>
          <a:bodyPr anchor="ctr"/>
          <a:lstStyle>
            <a:lvl1pPr marL="346075" indent="0">
              <a:defRPr sz="3200" b="0">
                <a:solidFill>
                  <a:schemeClr val="bg2">
                    <a:lumMod val="25000"/>
                  </a:schemeClr>
                </a:solidFill>
              </a:defRPr>
            </a:lvl1pPr>
          </a:lstStyle>
          <a:p>
            <a:r>
              <a:rPr lang="en-US"/>
              <a:t>Click to type title</a:t>
            </a:r>
          </a:p>
        </p:txBody>
      </p:sp>
      <p:sp>
        <p:nvSpPr>
          <p:cNvPr id="5" name="Text Placeholder 4"/>
          <p:cNvSpPr>
            <a:spLocks noGrp="1"/>
          </p:cNvSpPr>
          <p:nvPr>
            <p:ph type="body" sz="quarter" idx="12"/>
          </p:nvPr>
        </p:nvSpPr>
        <p:spPr>
          <a:xfrm>
            <a:off x="1448743" y="1989667"/>
            <a:ext cx="9934692" cy="4120623"/>
          </a:xfrm>
          <a:prstGeom prst="rect">
            <a:avLst/>
          </a:prstGeom>
        </p:spPr>
        <p:txBody>
          <a:bodyPr vert="horz"/>
          <a:lstStyle>
            <a:lvl1pPr>
              <a:buClr>
                <a:schemeClr val="accent1">
                  <a:lumMod val="75000"/>
                </a:schemeClr>
              </a:buClr>
              <a:defRPr>
                <a:solidFill>
                  <a:srgbClr val="073C65"/>
                </a:solidFill>
              </a:defRPr>
            </a:lvl1pPr>
            <a:lvl2pPr>
              <a:buClr>
                <a:schemeClr val="accent1">
                  <a:lumMod val="75000"/>
                </a:schemeClr>
              </a:buClr>
              <a:defRPr>
                <a:solidFill>
                  <a:srgbClr val="073C65"/>
                </a:solidFill>
              </a:defRPr>
            </a:lvl2pPr>
            <a:lvl3pPr>
              <a:buClr>
                <a:schemeClr val="accent1">
                  <a:lumMod val="75000"/>
                </a:schemeClr>
              </a:buClr>
              <a:defRPr>
                <a:solidFill>
                  <a:srgbClr val="073C65"/>
                </a:solidFill>
              </a:defRPr>
            </a:lvl3pPr>
            <a:lvl4pPr>
              <a:buClr>
                <a:schemeClr val="accent1">
                  <a:lumMod val="75000"/>
                </a:schemeClr>
              </a:buClr>
              <a:defRPr>
                <a:solidFill>
                  <a:srgbClr val="073C65"/>
                </a:solidFill>
              </a:defRPr>
            </a:lvl4pPr>
            <a:lvl5pPr>
              <a:buClr>
                <a:schemeClr val="accent1">
                  <a:lumMod val="75000"/>
                </a:schemeClr>
              </a:buClr>
              <a:defRPr>
                <a:solidFill>
                  <a:srgbClr val="073C65"/>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a:xfrm>
            <a:off x="8771486" y="6472420"/>
            <a:ext cx="2629246" cy="2308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mn-lt"/>
                <a:ea typeface="+mn-ea"/>
                <a:cs typeface="+mn-cs"/>
              </a:rPr>
              <a:t>© 2017 Georgetown University. All Rights Reserved.</a:t>
            </a:r>
          </a:p>
        </p:txBody>
      </p:sp>
    </p:spTree>
    <p:extLst>
      <p:ext uri="{BB962C8B-B14F-4D97-AF65-F5344CB8AC3E}">
        <p14:creationId xmlns:p14="http://schemas.microsoft.com/office/powerpoint/2010/main" val="4190354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ssion Objectives">
    <p:spTree>
      <p:nvGrpSpPr>
        <p:cNvPr id="1" name=""/>
        <p:cNvGrpSpPr/>
        <p:nvPr/>
      </p:nvGrpSpPr>
      <p:grpSpPr>
        <a:xfrm>
          <a:off x="0" y="0"/>
          <a:ext cx="0" cy="0"/>
          <a:chOff x="0" y="0"/>
          <a:chExt cx="0" cy="0"/>
        </a:xfrm>
      </p:grpSpPr>
      <p:sp>
        <p:nvSpPr>
          <p:cNvPr id="10" name="Rectangle 9"/>
          <p:cNvSpPr>
            <a:spLocks/>
          </p:cNvSpPr>
          <p:nvPr userDrawn="1"/>
        </p:nvSpPr>
        <p:spPr>
          <a:xfrm>
            <a:off x="0" y="0"/>
            <a:ext cx="5201609" cy="6853820"/>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37" y="3160124"/>
            <a:ext cx="5187754" cy="36936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1960"/>
            <a:ext cx="5187754" cy="517358"/>
          </a:xfrm>
          <a:prstGeom prst="rect">
            <a:avLst/>
          </a:prstGeom>
        </p:spPr>
      </p:pic>
      <p:sp>
        <p:nvSpPr>
          <p:cNvPr id="11" name="Title 1"/>
          <p:cNvSpPr txBox="1">
            <a:spLocks/>
          </p:cNvSpPr>
          <p:nvPr userDrawn="1"/>
        </p:nvSpPr>
        <p:spPr>
          <a:xfrm>
            <a:off x="420254" y="1161041"/>
            <a:ext cx="3377262" cy="169646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5400" b="0" i="0" noProof="0" dirty="0">
                <a:solidFill>
                  <a:schemeClr val="bg1"/>
                </a:solidFill>
                <a:latin typeface="+mn-lt"/>
                <a:ea typeface="Arial" charset="0"/>
                <a:cs typeface="Arial" charset="0"/>
              </a:rPr>
              <a:t>Objetivos de la sesión</a:t>
            </a:r>
          </a:p>
        </p:txBody>
      </p:sp>
      <p:sp>
        <p:nvSpPr>
          <p:cNvPr id="8" name="Text Placeholder 20"/>
          <p:cNvSpPr>
            <a:spLocks noGrp="1"/>
          </p:cNvSpPr>
          <p:nvPr>
            <p:ph type="body" sz="quarter" idx="11"/>
          </p:nvPr>
        </p:nvSpPr>
        <p:spPr>
          <a:xfrm>
            <a:off x="5605072" y="304800"/>
            <a:ext cx="6240564" cy="6047160"/>
          </a:xfrm>
          <a:prstGeom prst="rect">
            <a:avLst/>
          </a:prstGeom>
        </p:spPr>
        <p:txBody>
          <a:bodyPr/>
          <a:lstStyle>
            <a:lvl1pPr marL="342900" indent="-342900">
              <a:buClr>
                <a:srgbClr val="0F6523"/>
              </a:buClr>
              <a:buSzPct val="100000"/>
              <a:buFont typeface="Arial" panose="020B0604020202020204" pitchFamily="34" charset="0"/>
              <a:buChar char="•"/>
              <a:defRPr sz="20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Edit Master text styles</a:t>
            </a:r>
          </a:p>
        </p:txBody>
      </p:sp>
      <p:sp>
        <p:nvSpPr>
          <p:cNvPr id="2" name="TextBox 1"/>
          <p:cNvSpPr txBox="1"/>
          <p:nvPr userDrawn="1"/>
        </p:nvSpPr>
        <p:spPr>
          <a:xfrm>
            <a:off x="484904" y="3560618"/>
            <a:ext cx="4059382" cy="2272146"/>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800" b="0" i="0" noProof="0" dirty="0">
                <a:solidFill>
                  <a:schemeClr val="bg1"/>
                </a:solidFill>
                <a:latin typeface="+mj-lt"/>
                <a:ea typeface="Arial" charset="0"/>
                <a:cs typeface="Arial" charset="0"/>
              </a:rPr>
              <a:t>Al finalizar esta presentación, usted debería estar capacitado para</a:t>
            </a:r>
            <a:r>
              <a:rPr lang="en-US" sz="2800" b="0" i="0" dirty="0">
                <a:solidFill>
                  <a:schemeClr val="bg1"/>
                </a:solidFill>
                <a:latin typeface="+mj-lt"/>
                <a:ea typeface="Arial" charset="0"/>
                <a:cs typeface="Arial" charset="0"/>
              </a:rPr>
              <a:t>:</a:t>
            </a:r>
          </a:p>
          <a:p>
            <a:endParaRPr lang="en-US" sz="2800" b="0" i="0" dirty="0">
              <a:solidFill>
                <a:schemeClr val="tx1"/>
              </a:solidFill>
              <a:latin typeface="+mj-lt"/>
              <a:ea typeface="Segoe UI Light" charset="0"/>
              <a:cs typeface="Segoe UI Light" charset="0"/>
            </a:endParaRPr>
          </a:p>
        </p:txBody>
      </p:sp>
    </p:spTree>
    <p:extLst>
      <p:ext uri="{BB962C8B-B14F-4D97-AF65-F5344CB8AC3E}">
        <p14:creationId xmlns:p14="http://schemas.microsoft.com/office/powerpoint/2010/main" val="3704496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1227669"/>
            <a:ext cx="12173183" cy="578554"/>
          </a:xfrm>
          <a:prstGeom prst="rect">
            <a:avLst/>
          </a:prstGeom>
          <a:noFill/>
          <a:ln>
            <a:noFill/>
          </a:ln>
        </p:spPr>
        <p:txBody>
          <a:bodyPr anchor="ctr"/>
          <a:lstStyle>
            <a:lvl1pPr marL="346075" indent="0">
              <a:defRPr sz="3200" b="0">
                <a:solidFill>
                  <a:schemeClr val="bg2">
                    <a:lumMod val="25000"/>
                  </a:schemeClr>
                </a:solidFill>
              </a:defRPr>
            </a:lvl1pPr>
          </a:lstStyle>
          <a:p>
            <a:r>
              <a:rPr lang="en-US"/>
              <a:t>Click to type title</a:t>
            </a:r>
          </a:p>
        </p:txBody>
      </p:sp>
      <p:sp>
        <p:nvSpPr>
          <p:cNvPr id="5" name="Text Placeholder 4"/>
          <p:cNvSpPr>
            <a:spLocks noGrp="1"/>
          </p:cNvSpPr>
          <p:nvPr>
            <p:ph type="body" sz="quarter" idx="12"/>
          </p:nvPr>
        </p:nvSpPr>
        <p:spPr>
          <a:xfrm>
            <a:off x="1448743" y="1989667"/>
            <a:ext cx="9934692" cy="4120623"/>
          </a:xfrm>
          <a:prstGeom prst="rect">
            <a:avLst/>
          </a:prstGeom>
        </p:spPr>
        <p:txBody>
          <a:bodyPr vert="horz"/>
          <a:lstStyle>
            <a:lvl1pPr>
              <a:buClr>
                <a:schemeClr val="accent1">
                  <a:lumMod val="75000"/>
                </a:schemeClr>
              </a:buClr>
              <a:defRPr>
                <a:solidFill>
                  <a:srgbClr val="073C65"/>
                </a:solidFill>
              </a:defRPr>
            </a:lvl1pPr>
            <a:lvl2pPr>
              <a:buClr>
                <a:schemeClr val="accent1">
                  <a:lumMod val="75000"/>
                </a:schemeClr>
              </a:buClr>
              <a:defRPr>
                <a:solidFill>
                  <a:srgbClr val="073C65"/>
                </a:solidFill>
              </a:defRPr>
            </a:lvl2pPr>
            <a:lvl3pPr>
              <a:buClr>
                <a:schemeClr val="accent1">
                  <a:lumMod val="75000"/>
                </a:schemeClr>
              </a:buClr>
              <a:defRPr>
                <a:solidFill>
                  <a:srgbClr val="073C65"/>
                </a:solidFill>
              </a:defRPr>
            </a:lvl3pPr>
            <a:lvl4pPr>
              <a:buClr>
                <a:schemeClr val="accent1">
                  <a:lumMod val="75000"/>
                </a:schemeClr>
              </a:buClr>
              <a:defRPr>
                <a:solidFill>
                  <a:srgbClr val="073C65"/>
                </a:solidFill>
              </a:defRPr>
            </a:lvl4pPr>
            <a:lvl5pPr>
              <a:buClr>
                <a:schemeClr val="accent1">
                  <a:lumMod val="75000"/>
                </a:schemeClr>
              </a:buClr>
              <a:defRPr>
                <a:solidFill>
                  <a:srgbClr val="073C65"/>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a:xfrm>
            <a:off x="8771486" y="6472420"/>
            <a:ext cx="2629246" cy="2308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mn-lt"/>
                <a:ea typeface="+mn-ea"/>
                <a:cs typeface="+mn-cs"/>
              </a:rPr>
              <a:t>© 2017 Georgetown University. All Rights Reserved.</a:t>
            </a:r>
          </a:p>
        </p:txBody>
      </p:sp>
    </p:spTree>
    <p:extLst>
      <p:ext uri="{BB962C8B-B14F-4D97-AF65-F5344CB8AC3E}">
        <p14:creationId xmlns:p14="http://schemas.microsoft.com/office/powerpoint/2010/main" val="4176910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1227669"/>
            <a:ext cx="12173183" cy="578554"/>
          </a:xfrm>
          <a:prstGeom prst="rect">
            <a:avLst/>
          </a:prstGeom>
          <a:noFill/>
          <a:ln>
            <a:noFill/>
          </a:ln>
        </p:spPr>
        <p:txBody>
          <a:bodyPr anchor="ctr"/>
          <a:lstStyle>
            <a:lvl1pPr marL="346075" indent="0">
              <a:defRPr sz="3200" b="0">
                <a:solidFill>
                  <a:schemeClr val="bg2">
                    <a:lumMod val="25000"/>
                  </a:schemeClr>
                </a:solidFill>
              </a:defRPr>
            </a:lvl1pPr>
          </a:lstStyle>
          <a:p>
            <a:r>
              <a:rPr lang="en-US"/>
              <a:t>Click to type title</a:t>
            </a:r>
          </a:p>
        </p:txBody>
      </p:sp>
      <p:sp>
        <p:nvSpPr>
          <p:cNvPr id="5" name="Text Placeholder 4"/>
          <p:cNvSpPr>
            <a:spLocks noGrp="1"/>
          </p:cNvSpPr>
          <p:nvPr>
            <p:ph type="body" sz="quarter" idx="12"/>
          </p:nvPr>
        </p:nvSpPr>
        <p:spPr>
          <a:xfrm>
            <a:off x="1448743" y="1989667"/>
            <a:ext cx="9934692" cy="4120623"/>
          </a:xfrm>
          <a:prstGeom prst="rect">
            <a:avLst/>
          </a:prstGeom>
        </p:spPr>
        <p:txBody>
          <a:bodyPr vert="horz"/>
          <a:lstStyle>
            <a:lvl1pPr>
              <a:buClr>
                <a:schemeClr val="accent1">
                  <a:lumMod val="75000"/>
                </a:schemeClr>
              </a:buClr>
              <a:defRPr>
                <a:solidFill>
                  <a:srgbClr val="073C65"/>
                </a:solidFill>
              </a:defRPr>
            </a:lvl1pPr>
            <a:lvl2pPr>
              <a:buClr>
                <a:schemeClr val="accent1">
                  <a:lumMod val="75000"/>
                </a:schemeClr>
              </a:buClr>
              <a:defRPr>
                <a:solidFill>
                  <a:srgbClr val="073C65"/>
                </a:solidFill>
              </a:defRPr>
            </a:lvl2pPr>
            <a:lvl3pPr>
              <a:buClr>
                <a:schemeClr val="accent1">
                  <a:lumMod val="75000"/>
                </a:schemeClr>
              </a:buClr>
              <a:defRPr>
                <a:solidFill>
                  <a:srgbClr val="073C65"/>
                </a:solidFill>
              </a:defRPr>
            </a:lvl3pPr>
            <a:lvl4pPr>
              <a:buClr>
                <a:schemeClr val="accent1">
                  <a:lumMod val="75000"/>
                </a:schemeClr>
              </a:buClr>
              <a:defRPr>
                <a:solidFill>
                  <a:srgbClr val="073C65"/>
                </a:solidFill>
              </a:defRPr>
            </a:lvl4pPr>
            <a:lvl5pPr>
              <a:buClr>
                <a:schemeClr val="accent1">
                  <a:lumMod val="75000"/>
                </a:schemeClr>
              </a:buClr>
              <a:defRPr>
                <a:solidFill>
                  <a:srgbClr val="073C65"/>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a:xfrm>
            <a:off x="8771486" y="6472420"/>
            <a:ext cx="2629246" cy="2308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mn-lt"/>
                <a:ea typeface="+mn-ea"/>
                <a:cs typeface="+mn-cs"/>
              </a:rPr>
              <a:t>© 2017 Georgetown University. All Rights Reserved.</a:t>
            </a:r>
          </a:p>
        </p:txBody>
      </p:sp>
    </p:spTree>
    <p:extLst>
      <p:ext uri="{BB962C8B-B14F-4D97-AF65-F5344CB8AC3E}">
        <p14:creationId xmlns:p14="http://schemas.microsoft.com/office/powerpoint/2010/main" val="2672739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1227669"/>
            <a:ext cx="12173183" cy="578554"/>
          </a:xfrm>
          <a:prstGeom prst="rect">
            <a:avLst/>
          </a:prstGeom>
          <a:noFill/>
          <a:ln>
            <a:noFill/>
          </a:ln>
        </p:spPr>
        <p:txBody>
          <a:bodyPr anchor="ctr"/>
          <a:lstStyle>
            <a:lvl1pPr marL="346075" indent="0">
              <a:defRPr sz="3200" b="0">
                <a:solidFill>
                  <a:schemeClr val="bg2">
                    <a:lumMod val="25000"/>
                  </a:schemeClr>
                </a:solidFill>
              </a:defRPr>
            </a:lvl1pPr>
          </a:lstStyle>
          <a:p>
            <a:r>
              <a:rPr lang="en-US"/>
              <a:t>Click to type title</a:t>
            </a:r>
          </a:p>
        </p:txBody>
      </p:sp>
      <p:sp>
        <p:nvSpPr>
          <p:cNvPr id="5" name="Text Placeholder 4"/>
          <p:cNvSpPr>
            <a:spLocks noGrp="1"/>
          </p:cNvSpPr>
          <p:nvPr>
            <p:ph type="body" sz="quarter" idx="12"/>
          </p:nvPr>
        </p:nvSpPr>
        <p:spPr>
          <a:xfrm>
            <a:off x="1448743" y="1989667"/>
            <a:ext cx="9934692" cy="4120623"/>
          </a:xfrm>
          <a:prstGeom prst="rect">
            <a:avLst/>
          </a:prstGeom>
        </p:spPr>
        <p:txBody>
          <a:bodyPr vert="horz"/>
          <a:lstStyle>
            <a:lvl1pPr>
              <a:buClr>
                <a:schemeClr val="accent1">
                  <a:lumMod val="75000"/>
                </a:schemeClr>
              </a:buClr>
              <a:defRPr>
                <a:solidFill>
                  <a:srgbClr val="073C65"/>
                </a:solidFill>
              </a:defRPr>
            </a:lvl1pPr>
            <a:lvl2pPr>
              <a:buClr>
                <a:schemeClr val="accent1">
                  <a:lumMod val="75000"/>
                </a:schemeClr>
              </a:buClr>
              <a:defRPr>
                <a:solidFill>
                  <a:srgbClr val="073C65"/>
                </a:solidFill>
              </a:defRPr>
            </a:lvl2pPr>
            <a:lvl3pPr>
              <a:buClr>
                <a:schemeClr val="accent1">
                  <a:lumMod val="75000"/>
                </a:schemeClr>
              </a:buClr>
              <a:defRPr>
                <a:solidFill>
                  <a:srgbClr val="073C65"/>
                </a:solidFill>
              </a:defRPr>
            </a:lvl3pPr>
            <a:lvl4pPr>
              <a:buClr>
                <a:schemeClr val="accent1">
                  <a:lumMod val="75000"/>
                </a:schemeClr>
              </a:buClr>
              <a:defRPr>
                <a:solidFill>
                  <a:srgbClr val="073C65"/>
                </a:solidFill>
              </a:defRPr>
            </a:lvl4pPr>
            <a:lvl5pPr>
              <a:buClr>
                <a:schemeClr val="accent1">
                  <a:lumMod val="75000"/>
                </a:schemeClr>
              </a:buClr>
              <a:defRPr>
                <a:solidFill>
                  <a:srgbClr val="073C65"/>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a:xfrm>
            <a:off x="8771486" y="6472420"/>
            <a:ext cx="2629246" cy="2308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mn-lt"/>
                <a:ea typeface="+mn-ea"/>
                <a:cs typeface="+mn-cs"/>
              </a:rPr>
              <a:t>© 2017 Georgetown University. All Rights Reserved.</a:t>
            </a:r>
          </a:p>
        </p:txBody>
      </p:sp>
    </p:spTree>
    <p:extLst>
      <p:ext uri="{BB962C8B-B14F-4D97-AF65-F5344CB8AC3E}">
        <p14:creationId xmlns:p14="http://schemas.microsoft.com/office/powerpoint/2010/main" val="20953928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1227669"/>
            <a:ext cx="12173183" cy="578554"/>
          </a:xfrm>
          <a:prstGeom prst="rect">
            <a:avLst/>
          </a:prstGeom>
          <a:noFill/>
          <a:ln>
            <a:noFill/>
          </a:ln>
        </p:spPr>
        <p:txBody>
          <a:bodyPr anchor="ctr"/>
          <a:lstStyle>
            <a:lvl1pPr marL="346075" indent="0">
              <a:defRPr sz="3200" b="0">
                <a:solidFill>
                  <a:schemeClr val="bg2">
                    <a:lumMod val="25000"/>
                  </a:schemeClr>
                </a:solidFill>
              </a:defRPr>
            </a:lvl1pPr>
          </a:lstStyle>
          <a:p>
            <a:r>
              <a:rPr lang="en-US"/>
              <a:t>Click to type title</a:t>
            </a:r>
          </a:p>
        </p:txBody>
      </p:sp>
      <p:sp>
        <p:nvSpPr>
          <p:cNvPr id="5" name="Text Placeholder 4"/>
          <p:cNvSpPr>
            <a:spLocks noGrp="1"/>
          </p:cNvSpPr>
          <p:nvPr>
            <p:ph type="body" sz="quarter" idx="12"/>
          </p:nvPr>
        </p:nvSpPr>
        <p:spPr>
          <a:xfrm>
            <a:off x="1448743" y="1989667"/>
            <a:ext cx="9934692" cy="4120623"/>
          </a:xfrm>
          <a:prstGeom prst="rect">
            <a:avLst/>
          </a:prstGeom>
        </p:spPr>
        <p:txBody>
          <a:bodyPr vert="horz"/>
          <a:lstStyle>
            <a:lvl1pPr>
              <a:buClr>
                <a:schemeClr val="accent1">
                  <a:lumMod val="75000"/>
                </a:schemeClr>
              </a:buClr>
              <a:defRPr>
                <a:solidFill>
                  <a:srgbClr val="073C65"/>
                </a:solidFill>
              </a:defRPr>
            </a:lvl1pPr>
            <a:lvl2pPr>
              <a:buClr>
                <a:schemeClr val="accent1">
                  <a:lumMod val="75000"/>
                </a:schemeClr>
              </a:buClr>
              <a:defRPr>
                <a:solidFill>
                  <a:srgbClr val="073C65"/>
                </a:solidFill>
              </a:defRPr>
            </a:lvl2pPr>
            <a:lvl3pPr>
              <a:buClr>
                <a:schemeClr val="accent1">
                  <a:lumMod val="75000"/>
                </a:schemeClr>
              </a:buClr>
              <a:defRPr>
                <a:solidFill>
                  <a:srgbClr val="073C65"/>
                </a:solidFill>
              </a:defRPr>
            </a:lvl3pPr>
            <a:lvl4pPr>
              <a:buClr>
                <a:schemeClr val="accent1">
                  <a:lumMod val="75000"/>
                </a:schemeClr>
              </a:buClr>
              <a:defRPr>
                <a:solidFill>
                  <a:srgbClr val="073C65"/>
                </a:solidFill>
              </a:defRPr>
            </a:lvl4pPr>
            <a:lvl5pPr>
              <a:buClr>
                <a:schemeClr val="accent1">
                  <a:lumMod val="75000"/>
                </a:schemeClr>
              </a:buClr>
              <a:defRPr>
                <a:solidFill>
                  <a:srgbClr val="073C65"/>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p:nvPr userDrawn="1"/>
        </p:nvSpPr>
        <p:spPr>
          <a:xfrm>
            <a:off x="8771486" y="6472420"/>
            <a:ext cx="2629246" cy="2308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tint val="75000"/>
                  </a:prstClr>
                </a:solidFill>
                <a:effectLst/>
                <a:uLnTx/>
                <a:uFillTx/>
                <a:latin typeface="+mn-lt"/>
                <a:ea typeface="+mn-ea"/>
                <a:cs typeface="+mn-cs"/>
              </a:rPr>
              <a:t>© 2017 Georgetown University. All Rights Reserved.</a:t>
            </a:r>
          </a:p>
        </p:txBody>
      </p:sp>
    </p:spTree>
    <p:extLst>
      <p:ext uri="{BB962C8B-B14F-4D97-AF65-F5344CB8AC3E}">
        <p14:creationId xmlns:p14="http://schemas.microsoft.com/office/powerpoint/2010/main" val="27423896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295F-E6A2-48C9-AA8F-E678C643336C}"/>
              </a:ext>
            </a:extLst>
          </p:cNvPr>
          <p:cNvSpPr>
            <a:spLocks noGrp="1"/>
          </p:cNvSpPr>
          <p:nvPr>
            <p:ph type="title"/>
          </p:nvPr>
        </p:nvSpPr>
        <p:spPr>
          <a:xfrm>
            <a:off x="838200" y="365125"/>
            <a:ext cx="10515600" cy="96245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5D588DB-3C9C-4B98-9195-43026C8D1BF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22A6F6-DB0D-4B34-8A5C-E40E9030060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8E5414-E16B-4479-A3E1-64747F445AD3}"/>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3/4/2020</a:t>
            </a:fld>
            <a:endParaRPr lang="en-US"/>
          </a:p>
        </p:txBody>
      </p:sp>
      <p:sp>
        <p:nvSpPr>
          <p:cNvPr id="6" name="Footer Placeholder 5">
            <a:extLst>
              <a:ext uri="{FF2B5EF4-FFF2-40B4-BE49-F238E27FC236}">
                <a16:creationId xmlns:a16="http://schemas.microsoft.com/office/drawing/2014/main" id="{E917BA76-4374-4112-A76D-64A8E3DEE1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F06119-8E55-41DF-A6D9-E69E294CCA57}"/>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8" name="Content Placeholder 4">
            <a:extLst>
              <a:ext uri="{FF2B5EF4-FFF2-40B4-BE49-F238E27FC236}">
                <a16:creationId xmlns:a16="http://schemas.microsoft.com/office/drawing/2014/main" id="{333EA2E9-E8AB-45CE-B58F-989B419D2E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10" name="Picture 9">
            <a:extLst>
              <a:ext uri="{FF2B5EF4-FFF2-40B4-BE49-F238E27FC236}">
                <a16:creationId xmlns:a16="http://schemas.microsoft.com/office/drawing/2014/main" id="{B5A8A235-194F-411B-891A-8CEFA36B13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pic>
        <p:nvPicPr>
          <p:cNvPr id="12" name="Picture 11" descr="A picture containing clock&#10;&#10;Description automatically generated">
            <a:extLst>
              <a:ext uri="{FF2B5EF4-FFF2-40B4-BE49-F238E27FC236}">
                <a16:creationId xmlns:a16="http://schemas.microsoft.com/office/drawing/2014/main" id="{B30D396A-8459-46C3-809C-5D1220C19FA9}"/>
              </a:ext>
            </a:extLst>
          </p:cNvPr>
          <p:cNvPicPr>
            <a:picLocks noChangeAspect="1"/>
          </p:cNvPicPr>
          <p:nvPr userDrawn="1"/>
        </p:nvPicPr>
        <p:blipFill>
          <a:blip r:embed="rId4"/>
          <a:stretch>
            <a:fillRect/>
          </a:stretch>
        </p:blipFill>
        <p:spPr>
          <a:xfrm>
            <a:off x="10840562" y="43274"/>
            <a:ext cx="1351438" cy="1142060"/>
          </a:xfrm>
          <a:prstGeom prst="rect">
            <a:avLst/>
          </a:prstGeom>
        </p:spPr>
      </p:pic>
    </p:spTree>
    <p:extLst>
      <p:ext uri="{BB962C8B-B14F-4D97-AF65-F5344CB8AC3E}">
        <p14:creationId xmlns:p14="http://schemas.microsoft.com/office/powerpoint/2010/main" val="2039420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his is not need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A87-6718-4B11-ACDA-C3CAD95013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86EA02-5309-4A7C-97AE-67572CEA20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9B18CC-32F2-406F-A82D-B343E746411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3/4/2020</a:t>
            </a:fld>
            <a:endParaRPr lang="en-US"/>
          </a:p>
        </p:txBody>
      </p:sp>
      <p:sp>
        <p:nvSpPr>
          <p:cNvPr id="5" name="Footer Placeholder 4">
            <a:extLst>
              <a:ext uri="{FF2B5EF4-FFF2-40B4-BE49-F238E27FC236}">
                <a16:creationId xmlns:a16="http://schemas.microsoft.com/office/drawing/2014/main" id="{45D731B8-4D12-4383-AEAF-3DCC417374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6F08F3-6AA2-4880-B565-24ADBA362013}"/>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9" name="Picture 8">
            <a:extLst>
              <a:ext uri="{FF2B5EF4-FFF2-40B4-BE49-F238E27FC236}">
                <a16:creationId xmlns:a16="http://schemas.microsoft.com/office/drawing/2014/main" id="{6758E707-2758-4A96-98AE-211E09AC9A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pic>
        <p:nvPicPr>
          <p:cNvPr id="10" name="Picture 9" descr="A picture containing clock&#10;&#10;Description automatically generated">
            <a:extLst>
              <a:ext uri="{FF2B5EF4-FFF2-40B4-BE49-F238E27FC236}">
                <a16:creationId xmlns:a16="http://schemas.microsoft.com/office/drawing/2014/main" id="{FFCF1414-E25E-46F2-BE62-54E3C543204F}"/>
              </a:ext>
            </a:extLst>
          </p:cNvPr>
          <p:cNvPicPr>
            <a:picLocks noChangeAspect="1"/>
          </p:cNvPicPr>
          <p:nvPr userDrawn="1"/>
        </p:nvPicPr>
        <p:blipFill>
          <a:blip r:embed="rId3"/>
          <a:stretch>
            <a:fillRect/>
          </a:stretch>
        </p:blipFill>
        <p:spPr>
          <a:xfrm>
            <a:off x="10671696" y="23814"/>
            <a:ext cx="1546671" cy="1307046"/>
          </a:xfrm>
          <a:prstGeom prst="rect">
            <a:avLst/>
          </a:prstGeom>
        </p:spPr>
      </p:pic>
    </p:spTree>
    <p:extLst>
      <p:ext uri="{BB962C8B-B14F-4D97-AF65-F5344CB8AC3E}">
        <p14:creationId xmlns:p14="http://schemas.microsoft.com/office/powerpoint/2010/main" val="244178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204C2-91EA-48C9-A155-980C50D84292}"/>
              </a:ext>
            </a:extLst>
          </p:cNvPr>
          <p:cNvSpPr>
            <a:spLocks noGrp="1"/>
          </p:cNvSpPr>
          <p:nvPr>
            <p:ph type="title"/>
          </p:nvPr>
        </p:nvSpPr>
        <p:spPr>
          <a:xfrm>
            <a:off x="838200" y="365125"/>
            <a:ext cx="10515600" cy="962459"/>
          </a:xfrm>
        </p:spPr>
        <p:txBody>
          <a:bodyPr/>
          <a:lstStyle/>
          <a:p>
            <a:r>
              <a:rPr lang="en-US"/>
              <a:t>Click to edit Master title style</a:t>
            </a:r>
          </a:p>
        </p:txBody>
      </p:sp>
      <p:sp>
        <p:nvSpPr>
          <p:cNvPr id="3" name="Date Placeholder 2">
            <a:extLst>
              <a:ext uri="{FF2B5EF4-FFF2-40B4-BE49-F238E27FC236}">
                <a16:creationId xmlns:a16="http://schemas.microsoft.com/office/drawing/2014/main" id="{9447D938-A0DE-4D3F-A11E-4BCD8FD4054C}"/>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3/4/2020</a:t>
            </a:fld>
            <a:endParaRPr lang="en-US"/>
          </a:p>
        </p:txBody>
      </p:sp>
      <p:sp>
        <p:nvSpPr>
          <p:cNvPr id="4" name="Footer Placeholder 3">
            <a:extLst>
              <a:ext uri="{FF2B5EF4-FFF2-40B4-BE49-F238E27FC236}">
                <a16:creationId xmlns:a16="http://schemas.microsoft.com/office/drawing/2014/main" id="{F25DB100-4AAA-4BF0-B82D-EF8B07218D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982B8E-BC79-4E84-B703-2E1BD210BBCF}"/>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6" name="Content Placeholder 4">
            <a:extLst>
              <a:ext uri="{FF2B5EF4-FFF2-40B4-BE49-F238E27FC236}">
                <a16:creationId xmlns:a16="http://schemas.microsoft.com/office/drawing/2014/main" id="{3017CFD4-F8EB-4F6B-B4FC-7D4C42F827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8" name="Picture 7">
            <a:extLst>
              <a:ext uri="{FF2B5EF4-FFF2-40B4-BE49-F238E27FC236}">
                <a16:creationId xmlns:a16="http://schemas.microsoft.com/office/drawing/2014/main" id="{7A0D6B42-2626-465A-9E46-64ABE31CC2B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pic>
        <p:nvPicPr>
          <p:cNvPr id="10" name="Picture 9" descr="A picture containing clock&#10;&#10;Description automatically generated">
            <a:extLst>
              <a:ext uri="{FF2B5EF4-FFF2-40B4-BE49-F238E27FC236}">
                <a16:creationId xmlns:a16="http://schemas.microsoft.com/office/drawing/2014/main" id="{4AC812C1-431C-451B-95EC-9EFB506B560C}"/>
              </a:ext>
            </a:extLst>
          </p:cNvPr>
          <p:cNvPicPr>
            <a:picLocks noChangeAspect="1"/>
          </p:cNvPicPr>
          <p:nvPr userDrawn="1"/>
        </p:nvPicPr>
        <p:blipFill>
          <a:blip r:embed="rId4"/>
          <a:stretch>
            <a:fillRect/>
          </a:stretch>
        </p:blipFill>
        <p:spPr>
          <a:xfrm>
            <a:off x="10773624" y="0"/>
            <a:ext cx="1418376" cy="1198628"/>
          </a:xfrm>
          <a:prstGeom prst="rect">
            <a:avLst/>
          </a:prstGeom>
        </p:spPr>
      </p:pic>
    </p:spTree>
    <p:extLst>
      <p:ext uri="{BB962C8B-B14F-4D97-AF65-F5344CB8AC3E}">
        <p14:creationId xmlns:p14="http://schemas.microsoft.com/office/powerpoint/2010/main" val="313572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97E29-D7BD-4564-9DD0-6FBE920E6ED9}"/>
              </a:ext>
            </a:extLst>
          </p:cNvPr>
          <p:cNvSpPr>
            <a:spLocks noGrp="1"/>
          </p:cNvSpPr>
          <p:nvPr>
            <p:ph type="title"/>
          </p:nvPr>
        </p:nvSpPr>
        <p:spPr>
          <a:xfrm>
            <a:off x="838200" y="365125"/>
            <a:ext cx="10515600" cy="962459"/>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7B5F82E2-91E1-4645-907D-3A0DBF82F58F}"/>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B464F08-90DD-485A-80DC-EE4A93D21991}"/>
              </a:ext>
            </a:extLst>
          </p:cNvPr>
          <p:cNvSpPr>
            <a:spLocks noGrp="1"/>
          </p:cNvSpPr>
          <p:nvPr>
            <p:ph type="dt" sz="half" idx="10"/>
          </p:nvPr>
        </p:nvSpPr>
        <p:spPr>
          <a:xfrm>
            <a:off x="838200" y="6356350"/>
            <a:ext cx="2743200" cy="365125"/>
          </a:xfrm>
          <a:prstGeom prst="rect">
            <a:avLst/>
          </a:prstGeom>
        </p:spPr>
        <p:txBody>
          <a:bodyPr/>
          <a:lstStyle/>
          <a:p>
            <a:fld id="{8521B4D1-B369-4203-A25D-E8C8777305A3}" type="datetimeFigureOut">
              <a:rPr lang="en-US" smtClean="0"/>
              <a:t>3/4/2020</a:t>
            </a:fld>
            <a:endParaRPr lang="en-US"/>
          </a:p>
        </p:txBody>
      </p:sp>
      <p:sp>
        <p:nvSpPr>
          <p:cNvPr id="5" name="Footer Placeholder 4">
            <a:extLst>
              <a:ext uri="{FF2B5EF4-FFF2-40B4-BE49-F238E27FC236}">
                <a16:creationId xmlns:a16="http://schemas.microsoft.com/office/drawing/2014/main" id="{205BF607-0DF4-4BF0-99C6-4EEED61396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3BDE48-251C-462F-A9E9-8C20CD71CD94}"/>
              </a:ext>
            </a:extLst>
          </p:cNvPr>
          <p:cNvSpPr>
            <a:spLocks noGrp="1"/>
          </p:cNvSpPr>
          <p:nvPr>
            <p:ph type="sldNum" sz="quarter" idx="12"/>
          </p:nvPr>
        </p:nvSpPr>
        <p:spPr>
          <a:xfrm>
            <a:off x="8610600" y="6356350"/>
            <a:ext cx="2743200" cy="365125"/>
          </a:xfrm>
          <a:prstGeom prst="rect">
            <a:avLst/>
          </a:prstGeom>
        </p:spPr>
        <p:txBody>
          <a:bodyPr/>
          <a:lstStyle/>
          <a:p>
            <a:fld id="{7F1CFE6F-A8A7-41C7-A200-07606CC30E47}" type="slidenum">
              <a:rPr lang="en-US" smtClean="0"/>
              <a:t>‹#›</a:t>
            </a:fld>
            <a:endParaRPr lang="en-US"/>
          </a:p>
        </p:txBody>
      </p:sp>
      <p:pic>
        <p:nvPicPr>
          <p:cNvPr id="7" name="Content Placeholder 4">
            <a:extLst>
              <a:ext uri="{FF2B5EF4-FFF2-40B4-BE49-F238E27FC236}">
                <a16:creationId xmlns:a16="http://schemas.microsoft.com/office/drawing/2014/main" id="{168794A4-6746-4BD1-9562-7991C59DBF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185334"/>
            <a:ext cx="10515600" cy="142250"/>
          </a:xfrm>
          <a:prstGeom prst="rect">
            <a:avLst/>
          </a:prstGeom>
        </p:spPr>
      </p:pic>
      <p:pic>
        <p:nvPicPr>
          <p:cNvPr id="11" name="Picture 10">
            <a:extLst>
              <a:ext uri="{FF2B5EF4-FFF2-40B4-BE49-F238E27FC236}">
                <a16:creationId xmlns:a16="http://schemas.microsoft.com/office/drawing/2014/main" id="{C2D11C08-7E4B-4240-B412-5D0B509027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3876" y="6176963"/>
            <a:ext cx="4644852" cy="575962"/>
          </a:xfrm>
          <a:prstGeom prst="rect">
            <a:avLst/>
          </a:prstGeom>
        </p:spPr>
      </p:pic>
      <p:pic>
        <p:nvPicPr>
          <p:cNvPr id="9" name="Picture 8" descr="A picture containing clock&#10;&#10;Description automatically generated">
            <a:extLst>
              <a:ext uri="{FF2B5EF4-FFF2-40B4-BE49-F238E27FC236}">
                <a16:creationId xmlns:a16="http://schemas.microsoft.com/office/drawing/2014/main" id="{BCE6B937-D9DF-4811-9F44-0BE5E4E854D8}"/>
              </a:ext>
            </a:extLst>
          </p:cNvPr>
          <p:cNvPicPr>
            <a:picLocks noChangeAspect="1"/>
          </p:cNvPicPr>
          <p:nvPr userDrawn="1"/>
        </p:nvPicPr>
        <p:blipFill>
          <a:blip r:embed="rId4"/>
          <a:stretch>
            <a:fillRect/>
          </a:stretch>
        </p:blipFill>
        <p:spPr>
          <a:xfrm>
            <a:off x="10891318" y="0"/>
            <a:ext cx="1207579" cy="1020490"/>
          </a:xfrm>
          <a:prstGeom prst="rect">
            <a:avLst/>
          </a:prstGeom>
        </p:spPr>
      </p:pic>
    </p:spTree>
    <p:extLst>
      <p:ext uri="{BB962C8B-B14F-4D97-AF65-F5344CB8AC3E}">
        <p14:creationId xmlns:p14="http://schemas.microsoft.com/office/powerpoint/2010/main" val="2598623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5694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806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ssion Agenda">
    <p:spTree>
      <p:nvGrpSpPr>
        <p:cNvPr id="1" name=""/>
        <p:cNvGrpSpPr/>
        <p:nvPr/>
      </p:nvGrpSpPr>
      <p:grpSpPr>
        <a:xfrm>
          <a:off x="0" y="0"/>
          <a:ext cx="0" cy="0"/>
          <a:chOff x="0" y="0"/>
          <a:chExt cx="0" cy="0"/>
        </a:xfrm>
      </p:grpSpPr>
      <p:sp>
        <p:nvSpPr>
          <p:cNvPr id="10" name="Rectangle 9"/>
          <p:cNvSpPr>
            <a:spLocks/>
          </p:cNvSpPr>
          <p:nvPr userDrawn="1"/>
        </p:nvSpPr>
        <p:spPr>
          <a:xfrm>
            <a:off x="0" y="4180"/>
            <a:ext cx="5201609" cy="6853820"/>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12" name="Rectangle 11"/>
          <p:cNvSpPr/>
          <p:nvPr userDrawn="1"/>
        </p:nvSpPr>
        <p:spPr>
          <a:xfrm>
            <a:off x="2937" y="3160124"/>
            <a:ext cx="5187754" cy="36936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1960"/>
            <a:ext cx="5187754" cy="517358"/>
          </a:xfrm>
          <a:prstGeom prst="rect">
            <a:avLst/>
          </a:prstGeom>
        </p:spPr>
      </p:pic>
      <p:sp>
        <p:nvSpPr>
          <p:cNvPr id="8" name="Text Placeholder 20"/>
          <p:cNvSpPr>
            <a:spLocks noGrp="1"/>
          </p:cNvSpPr>
          <p:nvPr>
            <p:ph type="body" sz="quarter" idx="10" hasCustomPrompt="1"/>
          </p:nvPr>
        </p:nvSpPr>
        <p:spPr>
          <a:xfrm>
            <a:off x="5605072" y="304800"/>
            <a:ext cx="6240564" cy="6047160"/>
          </a:xfrm>
          <a:prstGeom prst="rect">
            <a:avLst/>
          </a:prstGeom>
        </p:spPr>
        <p:txBody>
          <a:bodyPr/>
          <a:lstStyle>
            <a:lvl1pPr marL="457200" indent="-457200">
              <a:buSzPct val="100000"/>
              <a:buFont typeface="+mj-lt"/>
              <a:buAutoNum type="arabicPeriod"/>
              <a:defRPr sz="24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Agenda Items</a:t>
            </a:r>
          </a:p>
        </p:txBody>
      </p:sp>
      <p:sp>
        <p:nvSpPr>
          <p:cNvPr id="13" name="TextBox 12"/>
          <p:cNvSpPr txBox="1"/>
          <p:nvPr userDrawn="1"/>
        </p:nvSpPr>
        <p:spPr>
          <a:xfrm>
            <a:off x="420254" y="3601091"/>
            <a:ext cx="3754587" cy="2272146"/>
          </a:xfrm>
          <a:prstGeom prst="rect">
            <a:avLst/>
          </a:prstGeom>
        </p:spPr>
        <p:txBody>
          <a:bodyPr vert="horz" wrap="square" lIns="91440" tIns="45720" rIns="91440" bIns="45720" rtlCol="0" anchor="t">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a:solidFill>
                  <a:schemeClr val="bg1"/>
                </a:solidFill>
                <a:latin typeface="+mj-lt"/>
                <a:ea typeface="Arial" charset="0"/>
                <a:cs typeface="Arial" charset="0"/>
              </a:rPr>
              <a:t>Here’s what we’re</a:t>
            </a:r>
            <a:r>
              <a:rPr lang="en-US" sz="2800" b="0" i="0" baseline="0">
                <a:solidFill>
                  <a:schemeClr val="bg1"/>
                </a:solidFill>
                <a:latin typeface="+mj-lt"/>
                <a:ea typeface="Arial" charset="0"/>
                <a:cs typeface="Arial" charset="0"/>
              </a:rPr>
              <a:t> doing today</a:t>
            </a:r>
            <a:r>
              <a:rPr lang="en-US" sz="2800" b="0" i="0">
                <a:solidFill>
                  <a:schemeClr val="bg1"/>
                </a:solidFill>
                <a:latin typeface="+mj-lt"/>
                <a:ea typeface="Arial" charset="0"/>
                <a:cs typeface="Arial" charset="0"/>
              </a:rPr>
              <a:t>:</a:t>
            </a:r>
          </a:p>
          <a:p>
            <a:endParaRPr lang="en-US" sz="2800" b="0" i="0">
              <a:solidFill>
                <a:schemeClr val="tx1"/>
              </a:solidFill>
              <a:latin typeface="+mj-lt"/>
              <a:ea typeface="Arial" charset="0"/>
              <a:cs typeface="Arial" charset="0"/>
            </a:endParaRPr>
          </a:p>
        </p:txBody>
      </p:sp>
      <p:sp>
        <p:nvSpPr>
          <p:cNvPr id="14" name="Title 1"/>
          <p:cNvSpPr txBox="1">
            <a:spLocks/>
          </p:cNvSpPr>
          <p:nvPr userDrawn="1"/>
        </p:nvSpPr>
        <p:spPr>
          <a:xfrm>
            <a:off x="420254" y="1161041"/>
            <a:ext cx="3377262" cy="16964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0" i="0">
                <a:solidFill>
                  <a:schemeClr val="bg1"/>
                </a:solidFill>
                <a:latin typeface="+mj-lt"/>
                <a:ea typeface="Arial" charset="0"/>
                <a:cs typeface="Arial" charset="0"/>
              </a:rPr>
              <a:t>Session</a:t>
            </a:r>
          </a:p>
          <a:p>
            <a:r>
              <a:rPr lang="en-US" sz="5400" b="0" i="0">
                <a:solidFill>
                  <a:schemeClr val="bg1"/>
                </a:solidFill>
                <a:latin typeface="+mj-lt"/>
                <a:ea typeface="Arial" charset="0"/>
                <a:cs typeface="Arial" charset="0"/>
              </a:rPr>
              <a:t>Agenda</a:t>
            </a:r>
          </a:p>
        </p:txBody>
      </p:sp>
    </p:spTree>
    <p:extLst>
      <p:ext uri="{BB962C8B-B14F-4D97-AF65-F5344CB8AC3E}">
        <p14:creationId xmlns:p14="http://schemas.microsoft.com/office/powerpoint/2010/main" val="5248295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41"/>
            <a:ext cx="12192000" cy="783695"/>
          </a:xfrm>
          <a:prstGeom prst="rect">
            <a:avLst/>
          </a:prstGeom>
          <a:solidFill>
            <a:srgbClr val="1C3141"/>
          </a:solidFill>
        </p:spPr>
        <p:txBody>
          <a:bodyPr anchor="ctr"/>
          <a:lstStyle>
            <a:lvl1pPr>
              <a:defRPr b="0"/>
            </a:lvl1pPr>
          </a:lstStyle>
          <a:p>
            <a:r>
              <a:rPr lang="en-US"/>
              <a:t>Click to edit Master title style</a:t>
            </a:r>
          </a:p>
        </p:txBody>
      </p:sp>
      <p:sp>
        <p:nvSpPr>
          <p:cNvPr id="5" name="Text Placeholder 4"/>
          <p:cNvSpPr>
            <a:spLocks noGrp="1"/>
          </p:cNvSpPr>
          <p:nvPr>
            <p:ph type="body" sz="quarter" idx="12"/>
          </p:nvPr>
        </p:nvSpPr>
        <p:spPr>
          <a:xfrm>
            <a:off x="1448743" y="1763715"/>
            <a:ext cx="9934692" cy="4346575"/>
          </a:xfrm>
          <a:prstGeom prst="rect">
            <a:avLst/>
          </a:prstGeom>
        </p:spPr>
        <p:txBody>
          <a:bodyPr vert="horz"/>
          <a:lstStyle>
            <a:lvl1pPr>
              <a:buClr>
                <a:schemeClr val="accent1">
                  <a:lumMod val="75000"/>
                </a:schemeClr>
              </a:buClr>
              <a:defRPr/>
            </a:lvl1pPr>
            <a:lvl2pPr>
              <a:buClr>
                <a:schemeClr val="accent1">
                  <a:lumMod val="75000"/>
                </a:schemeClr>
              </a:buClr>
              <a:defRPr/>
            </a:lvl2pPr>
            <a:lvl3pPr>
              <a:buClr>
                <a:schemeClr val="accent1">
                  <a:lumMod val="75000"/>
                </a:schemeClr>
              </a:buClr>
              <a:defRPr/>
            </a:lvl3pPr>
            <a:lvl4pPr>
              <a:buClr>
                <a:schemeClr val="accent1">
                  <a:lumMod val="75000"/>
                </a:schemeClr>
              </a:buClr>
              <a:defRPr/>
            </a:lvl4pPr>
            <a:lvl5pPr>
              <a:buClr>
                <a:schemeClr val="accent1">
                  <a:lumMod val="7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3"/>
          <p:cNvSpPr>
            <a:spLocks noGrp="1"/>
          </p:cNvSpPr>
          <p:nvPr>
            <p:ph type="sldNum" sz="quarter" idx="13"/>
          </p:nvPr>
        </p:nvSpPr>
        <p:spPr>
          <a:xfrm>
            <a:off x="11183527" y="6550423"/>
            <a:ext cx="970844" cy="365125"/>
          </a:xfrm>
          <a:prstGeom prst="rect">
            <a:avLst/>
          </a:prstGeom>
        </p:spPr>
        <p:txBody>
          <a:bodyPr/>
          <a:lstStyle>
            <a:lvl1pPr>
              <a:defRPr sz="1200">
                <a:solidFill>
                  <a:srgbClr val="376092"/>
                </a:solidFill>
              </a:defRPr>
            </a:lvl1pPr>
          </a:lstStyle>
          <a:p>
            <a:fld id="{C08F7739-4EF1-D14F-9817-FE80001A0759}" type="slidenum">
              <a:rPr lang="en-US" smtClean="0">
                <a:latin typeface="Arial"/>
              </a:rPr>
              <a:pPr/>
              <a:t>‹#›</a:t>
            </a:fld>
            <a:endParaRPr lang="en-US">
              <a:latin typeface="Arial"/>
            </a:endParaRPr>
          </a:p>
        </p:txBody>
      </p:sp>
    </p:spTree>
    <p:extLst>
      <p:ext uri="{BB962C8B-B14F-4D97-AF65-F5344CB8AC3E}">
        <p14:creationId xmlns:p14="http://schemas.microsoft.com/office/powerpoint/2010/main" val="37962045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2598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2340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Title Slide">
    <p:spTree>
      <p:nvGrpSpPr>
        <p:cNvPr id="1" name=""/>
        <p:cNvGrpSpPr/>
        <p:nvPr/>
      </p:nvGrpSpPr>
      <p:grpSpPr>
        <a:xfrm>
          <a:off x="0" y="0"/>
          <a:ext cx="0" cy="0"/>
          <a:chOff x="0" y="0"/>
          <a:chExt cx="0" cy="0"/>
        </a:xfrm>
      </p:grpSpPr>
      <p:sp>
        <p:nvSpPr>
          <p:cNvPr id="22" name="Rectangle 21"/>
          <p:cNvSpPr/>
          <p:nvPr userDrawn="1"/>
        </p:nvSpPr>
        <p:spPr>
          <a:xfrm>
            <a:off x="0" y="0"/>
            <a:ext cx="12192000" cy="686931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p:cNvSpPr>
          <p:nvPr userDrawn="1"/>
        </p:nvSpPr>
        <p:spPr>
          <a:xfrm>
            <a:off x="0" y="4180"/>
            <a:ext cx="5187754" cy="6853820"/>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2937" y="6012872"/>
            <a:ext cx="5187754" cy="845127"/>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351960"/>
            <a:ext cx="5187754" cy="517358"/>
          </a:xfrm>
          <a:prstGeom prst="rect">
            <a:avLst/>
          </a:prstGeom>
        </p:spPr>
      </p:pic>
      <p:sp>
        <p:nvSpPr>
          <p:cNvPr id="17" name="Text Placeholder 16"/>
          <p:cNvSpPr>
            <a:spLocks noGrp="1"/>
          </p:cNvSpPr>
          <p:nvPr>
            <p:ph type="body" sz="quarter" idx="11" hasCustomPrompt="1"/>
          </p:nvPr>
        </p:nvSpPr>
        <p:spPr>
          <a:xfrm>
            <a:off x="274580" y="2256763"/>
            <a:ext cx="4596522" cy="2348653"/>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b="0" i="0">
                <a:solidFill>
                  <a:schemeClr val="bg1"/>
                </a:solidFill>
                <a:latin typeface="Segoe UI Light" charset="0"/>
                <a:ea typeface="Segoe UI Light" charset="0"/>
                <a:cs typeface="Segoe UI Light" charset="0"/>
              </a:defRPr>
            </a:lvl2pPr>
            <a:lvl3pPr marL="914400" indent="0">
              <a:buNone/>
              <a:defRPr b="0" i="0">
                <a:solidFill>
                  <a:schemeClr val="bg1"/>
                </a:solidFill>
                <a:latin typeface="Segoe UI Light" charset="0"/>
                <a:ea typeface="Segoe UI Light" charset="0"/>
                <a:cs typeface="Segoe UI Light" charset="0"/>
              </a:defRPr>
            </a:lvl3pPr>
            <a:lvl4pPr marL="1371600" indent="0">
              <a:buNone/>
              <a:defRPr b="0" i="0">
                <a:solidFill>
                  <a:schemeClr val="bg1"/>
                </a:solidFill>
                <a:latin typeface="Segoe UI Light" charset="0"/>
                <a:ea typeface="Segoe UI Light" charset="0"/>
                <a:cs typeface="Segoe UI Light" charset="0"/>
              </a:defRPr>
            </a:lvl4pPr>
            <a:lvl5pPr marL="1828800" indent="0">
              <a:buNone/>
              <a:defRPr b="0" i="0">
                <a:solidFill>
                  <a:schemeClr val="bg1"/>
                </a:solidFill>
                <a:latin typeface="Segoe UI Light" charset="0"/>
                <a:ea typeface="Segoe UI Light" charset="0"/>
                <a:cs typeface="Segoe UI Light" charset="0"/>
              </a:defRPr>
            </a:lvl5pPr>
          </a:lstStyle>
          <a:p>
            <a:pPr lvl="0"/>
            <a:r>
              <a:rPr lang="en-US"/>
              <a:t>Agenda Item. Use the exact same name used on the agenda list.</a:t>
            </a:r>
          </a:p>
        </p:txBody>
      </p:sp>
      <p:sp>
        <p:nvSpPr>
          <p:cNvPr id="29" name="Text Placeholder 28"/>
          <p:cNvSpPr>
            <a:spLocks noGrp="1"/>
          </p:cNvSpPr>
          <p:nvPr>
            <p:ph type="body" sz="quarter" idx="12"/>
          </p:nvPr>
        </p:nvSpPr>
        <p:spPr>
          <a:xfrm>
            <a:off x="243689" y="278158"/>
            <a:ext cx="4627413" cy="474132"/>
          </a:xfrm>
          <a:prstGeom prst="rect">
            <a:avLst/>
          </a:prstGeom>
        </p:spPr>
        <p:txBody>
          <a:bodyPr/>
          <a:lstStyle>
            <a:lvl1pPr marL="0" indent="0">
              <a:buNone/>
              <a:defRPr sz="1800" b="0" i="0">
                <a:solidFill>
                  <a:schemeClr val="bg1"/>
                </a:solidFill>
                <a:latin typeface="+mj-lt"/>
                <a:ea typeface="Arial" charset="0"/>
                <a:cs typeface="Arial" charset="0"/>
              </a:defRPr>
            </a:lvl1pPr>
            <a:lvl2pPr marL="457200" indent="0">
              <a:buNone/>
              <a:defRPr b="0" i="0">
                <a:solidFill>
                  <a:schemeClr val="bg1"/>
                </a:solidFill>
                <a:latin typeface="Segoe UI Light" charset="0"/>
                <a:ea typeface="Segoe UI Light" charset="0"/>
                <a:cs typeface="Segoe UI Light" charset="0"/>
              </a:defRPr>
            </a:lvl2pPr>
            <a:lvl3pPr marL="914400" indent="0">
              <a:buNone/>
              <a:defRPr b="0" i="0">
                <a:solidFill>
                  <a:schemeClr val="bg1"/>
                </a:solidFill>
                <a:latin typeface="Segoe UI Light" charset="0"/>
                <a:ea typeface="Segoe UI Light" charset="0"/>
                <a:cs typeface="Segoe UI Light" charset="0"/>
              </a:defRPr>
            </a:lvl3pPr>
            <a:lvl4pPr marL="1371600" indent="0">
              <a:buNone/>
              <a:defRPr b="0" i="0">
                <a:solidFill>
                  <a:schemeClr val="bg1"/>
                </a:solidFill>
                <a:latin typeface="Segoe UI Light" charset="0"/>
                <a:ea typeface="Segoe UI Light" charset="0"/>
                <a:cs typeface="Segoe UI Light" charset="0"/>
              </a:defRPr>
            </a:lvl4pPr>
            <a:lvl5pPr marL="1828800" indent="0">
              <a:buNone/>
              <a:defRPr b="0" i="0">
                <a:solidFill>
                  <a:schemeClr val="bg1"/>
                </a:solidFill>
                <a:latin typeface="Segoe UI Light" charset="0"/>
                <a:ea typeface="Segoe UI Light" charset="0"/>
                <a:cs typeface="Segoe UI Light" charset="0"/>
              </a:defRPr>
            </a:lvl5pPr>
          </a:lstStyle>
          <a:p>
            <a:pPr lvl="0"/>
            <a:r>
              <a:rPr lang="en-US"/>
              <a:t>Edit Master text styles</a:t>
            </a:r>
          </a:p>
        </p:txBody>
      </p:sp>
      <p:sp>
        <p:nvSpPr>
          <p:cNvPr id="3" name="Picture Placeholder 2"/>
          <p:cNvSpPr>
            <a:spLocks noGrp="1"/>
          </p:cNvSpPr>
          <p:nvPr>
            <p:ph type="pic" sz="quarter" idx="13"/>
          </p:nvPr>
        </p:nvSpPr>
        <p:spPr>
          <a:xfrm>
            <a:off x="5187950" y="0"/>
            <a:ext cx="7004050"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5039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Half &amp; Half">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a:t>Edit Master text styles</a:t>
            </a:r>
          </a:p>
        </p:txBody>
      </p:sp>
      <p:sp>
        <p:nvSpPr>
          <p:cNvPr id="40" name="Text Placeholder 20"/>
          <p:cNvSpPr>
            <a:spLocks noGrp="1"/>
          </p:cNvSpPr>
          <p:nvPr>
            <p:ph type="body" sz="quarter" idx="10"/>
          </p:nvPr>
        </p:nvSpPr>
        <p:spPr>
          <a:xfrm>
            <a:off x="258440" y="1152932"/>
            <a:ext cx="5669394" cy="5211522"/>
          </a:xfrm>
          <a:prstGeom prst="rect">
            <a:avLst/>
          </a:prstGeom>
        </p:spPr>
        <p:txBody>
          <a:bodyPr/>
          <a:lstStyle>
            <a:lvl1pPr marL="342900" indent="-342900">
              <a:buClr>
                <a:srgbClr val="0F6523"/>
              </a:buClr>
              <a:buSzPct val="100000"/>
              <a:buFont typeface="Arial" panose="020B0604020202020204" pitchFamily="34" charset="0"/>
              <a:buChar char="•"/>
              <a:defRPr sz="24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Edit Master text styles</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20"/>
          <p:cNvSpPr>
            <a:spLocks noGrp="1"/>
          </p:cNvSpPr>
          <p:nvPr>
            <p:ph type="body" sz="quarter" idx="15"/>
          </p:nvPr>
        </p:nvSpPr>
        <p:spPr>
          <a:xfrm>
            <a:off x="6138978" y="1152932"/>
            <a:ext cx="5827050" cy="5211522"/>
          </a:xfrm>
          <a:prstGeom prst="rect">
            <a:avLst/>
          </a:prstGeom>
        </p:spPr>
        <p:txBody>
          <a:bodyPr/>
          <a:lstStyle>
            <a:lvl1pPr marL="342900" indent="-342900">
              <a:buClr>
                <a:srgbClr val="0F6523"/>
              </a:buClr>
              <a:buSzPct val="100000"/>
              <a:buFont typeface="Arial" panose="020B0604020202020204" pitchFamily="34" charset="0"/>
              <a:buChar char="•"/>
              <a:defRPr sz="24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Edit Master text styles</a:t>
            </a: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Tree>
    <p:extLst>
      <p:ext uri="{BB962C8B-B14F-4D97-AF65-F5344CB8AC3E}">
        <p14:creationId xmlns:p14="http://schemas.microsoft.com/office/powerpoint/2010/main" val="390577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Full">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a:t>Edit Master text styles</a:t>
            </a:r>
          </a:p>
        </p:txBody>
      </p:sp>
      <p:sp>
        <p:nvSpPr>
          <p:cNvPr id="40" name="Text Placeholder 20"/>
          <p:cNvSpPr>
            <a:spLocks noGrp="1"/>
          </p:cNvSpPr>
          <p:nvPr>
            <p:ph type="body" sz="quarter" idx="10"/>
          </p:nvPr>
        </p:nvSpPr>
        <p:spPr>
          <a:xfrm>
            <a:off x="258440" y="1152932"/>
            <a:ext cx="11707588" cy="5211522"/>
          </a:xfrm>
          <a:prstGeom prst="rect">
            <a:avLst/>
          </a:prstGeom>
        </p:spPr>
        <p:txBody>
          <a:bodyPr/>
          <a:lstStyle>
            <a:lvl1pPr marL="342900" indent="-342900">
              <a:buClr>
                <a:srgbClr val="0F6523"/>
              </a:buClr>
              <a:buSzPct val="100000"/>
              <a:buFont typeface="Arial" panose="020B0604020202020204" pitchFamily="34" charset="0"/>
              <a:buChar char="•"/>
              <a:defRPr sz="2400" b="0" i="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Edit Master text styles</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Tree>
    <p:extLst>
      <p:ext uri="{BB962C8B-B14F-4D97-AF65-F5344CB8AC3E}">
        <p14:creationId xmlns:p14="http://schemas.microsoft.com/office/powerpoint/2010/main" val="35587817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 Half Photo Right">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a:t>Edit Master text styles</a:t>
            </a:r>
          </a:p>
        </p:txBody>
      </p:sp>
      <p:sp>
        <p:nvSpPr>
          <p:cNvPr id="40" name="Text Placeholder 20"/>
          <p:cNvSpPr>
            <a:spLocks noGrp="1"/>
          </p:cNvSpPr>
          <p:nvPr>
            <p:ph type="body" sz="quarter" idx="10" hasCustomPrompt="1"/>
          </p:nvPr>
        </p:nvSpPr>
        <p:spPr>
          <a:xfrm>
            <a:off x="258440" y="1152932"/>
            <a:ext cx="5543273" cy="5211522"/>
          </a:xfrm>
          <a:prstGeom prst="rect">
            <a:avLst/>
          </a:prstGeom>
        </p:spPr>
        <p:txBody>
          <a:bodyPr/>
          <a:lstStyle>
            <a:lvl1pPr marL="342900" indent="-342900">
              <a:buClr>
                <a:srgbClr val="0F6523"/>
              </a:buClr>
              <a:buSzPct val="100000"/>
              <a:buFont typeface="Arial" panose="020B0604020202020204" pitchFamily="34" charset="0"/>
              <a:buChar char="•"/>
              <a:defRPr sz="2400" b="0" i="0" baseline="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Here are bullets, accompanied by my picture on the right.</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5"/>
          </p:nvPr>
        </p:nvSpPr>
        <p:spPr>
          <a:xfrm>
            <a:off x="6101255" y="1152525"/>
            <a:ext cx="5864773" cy="5211763"/>
          </a:xfrm>
          <a:prstGeom prst="rect">
            <a:avLst/>
          </a:prstGeom>
        </p:spPr>
        <p:txBody>
          <a:bodyPr/>
          <a:lstStyle>
            <a:lvl1pPr marL="0" indent="0">
              <a:buClr>
                <a:srgbClr val="0F6523"/>
              </a:buClr>
              <a:buFont typeface="Arial" panose="020B0604020202020204" pitchFamily="34" charset="0"/>
              <a:buNone/>
              <a:defRPr sz="2400">
                <a:latin typeface="+mj-lt"/>
              </a:defRPr>
            </a:lvl1pPr>
          </a:lstStyle>
          <a:p>
            <a:r>
              <a:rPr lang="en-US"/>
              <a:t>Click icon to add picture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Tree>
    <p:extLst>
      <p:ext uri="{BB962C8B-B14F-4D97-AF65-F5344CB8AC3E}">
        <p14:creationId xmlns:p14="http://schemas.microsoft.com/office/powerpoint/2010/main" val="20795930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One Half Photo Left">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a:t>Edit Master text styles</a:t>
            </a:r>
          </a:p>
        </p:txBody>
      </p:sp>
      <p:sp>
        <p:nvSpPr>
          <p:cNvPr id="40" name="Text Placeholder 20"/>
          <p:cNvSpPr>
            <a:spLocks noGrp="1"/>
          </p:cNvSpPr>
          <p:nvPr>
            <p:ph type="body" sz="quarter" idx="10" hasCustomPrompt="1"/>
          </p:nvPr>
        </p:nvSpPr>
        <p:spPr>
          <a:xfrm>
            <a:off x="6148552" y="1152932"/>
            <a:ext cx="5817477" cy="5211522"/>
          </a:xfrm>
          <a:prstGeom prst="rect">
            <a:avLst/>
          </a:prstGeom>
        </p:spPr>
        <p:txBody>
          <a:bodyPr/>
          <a:lstStyle>
            <a:lvl1pPr marL="0" indent="0">
              <a:buSzPct val="100000"/>
              <a:buFont typeface="Arial" panose="020B0604020202020204" pitchFamily="34" charset="0"/>
              <a:buNone/>
              <a:defRPr sz="2400" b="0" i="0" baseline="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Here is a block of text, accompanied by a nice picture on the left.</a:t>
            </a:r>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sz="quarter" idx="15"/>
          </p:nvPr>
        </p:nvSpPr>
        <p:spPr>
          <a:xfrm>
            <a:off x="239952" y="1152525"/>
            <a:ext cx="5577524" cy="5211763"/>
          </a:xfrm>
          <a:prstGeom prst="rect">
            <a:avLst/>
          </a:prstGeom>
        </p:spPr>
        <p:txBody>
          <a:bodyPr/>
          <a:lstStyle>
            <a:lvl1pPr marL="0" indent="0">
              <a:buNone/>
              <a:defRPr>
                <a:effectLst/>
                <a:latin typeface="+mj-lt"/>
              </a:defRPr>
            </a:lvl1pPr>
          </a:lstStyle>
          <a:p>
            <a:r>
              <a:rPr lang="en-US"/>
              <a:t>Click icon to add picture</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Tree>
    <p:extLst>
      <p:ext uri="{BB962C8B-B14F-4D97-AF65-F5344CB8AC3E}">
        <p14:creationId xmlns:p14="http://schemas.microsoft.com/office/powerpoint/2010/main" val="689879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Bullets">
    <p:spTree>
      <p:nvGrpSpPr>
        <p:cNvPr id="1" name=""/>
        <p:cNvGrpSpPr/>
        <p:nvPr/>
      </p:nvGrpSpPr>
      <p:grpSpPr>
        <a:xfrm>
          <a:off x="0" y="0"/>
          <a:ext cx="0" cy="0"/>
          <a:chOff x="0" y="0"/>
          <a:chExt cx="0" cy="0"/>
        </a:xfrm>
      </p:grpSpPr>
      <p:sp>
        <p:nvSpPr>
          <p:cNvPr id="41" name="Rectangle 40"/>
          <p:cNvSpPr/>
          <p:nvPr userDrawn="1"/>
        </p:nvSpPr>
        <p:spPr>
          <a:xfrm>
            <a:off x="1198596" y="-1"/>
            <a:ext cx="10993404" cy="960895"/>
          </a:xfrm>
          <a:prstGeom prst="rect">
            <a:avLst/>
          </a:prstGeom>
          <a:solidFill>
            <a:srgbClr val="15AF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9" name="Text Placeholder 32"/>
          <p:cNvSpPr>
            <a:spLocks noGrp="1"/>
          </p:cNvSpPr>
          <p:nvPr>
            <p:ph type="body" sz="quarter" idx="14"/>
          </p:nvPr>
        </p:nvSpPr>
        <p:spPr>
          <a:xfrm>
            <a:off x="1338146" y="192036"/>
            <a:ext cx="10627882" cy="576820"/>
          </a:xfrm>
          <a:prstGeom prst="rect">
            <a:avLst/>
          </a:prstGeom>
        </p:spPr>
        <p:txBody>
          <a:bodyPr/>
          <a:lstStyle>
            <a:lvl1pPr marL="0" indent="0">
              <a:buNone/>
              <a:defRPr sz="3600" b="0" i="0" baseline="0">
                <a:solidFill>
                  <a:schemeClr val="bg1"/>
                </a:solidFill>
                <a:latin typeface="+mj-lt"/>
                <a:ea typeface="Arial" charset="0"/>
                <a:cs typeface="Arial" charset="0"/>
              </a:defRPr>
            </a:lvl1pPr>
            <a:lvl2pPr marL="457200" indent="0">
              <a:buNone/>
              <a:defRPr sz="1800" b="0" i="0">
                <a:latin typeface="Segoe UI" charset="0"/>
                <a:ea typeface="Segoe UI" charset="0"/>
                <a:cs typeface="Segoe UI" charset="0"/>
              </a:defRPr>
            </a:lvl2pPr>
            <a:lvl3pPr marL="914400" indent="0">
              <a:buNone/>
              <a:defRPr sz="1600" b="0" i="0">
                <a:latin typeface="Segoe UI" charset="0"/>
                <a:ea typeface="Segoe UI" charset="0"/>
                <a:cs typeface="Segoe UI" charset="0"/>
              </a:defRPr>
            </a:lvl3pPr>
            <a:lvl4pPr marL="1371600" indent="0">
              <a:buNone/>
              <a:defRPr sz="1400" b="0" i="0">
                <a:latin typeface="Segoe UI" charset="0"/>
                <a:ea typeface="Segoe UI" charset="0"/>
                <a:cs typeface="Segoe UI" charset="0"/>
              </a:defRPr>
            </a:lvl4pPr>
            <a:lvl5pPr marL="1828800" indent="0">
              <a:buNone/>
              <a:defRPr sz="1400" b="0" i="0">
                <a:latin typeface="Segoe UI" charset="0"/>
                <a:ea typeface="Segoe UI" charset="0"/>
                <a:cs typeface="Segoe UI" charset="0"/>
              </a:defRPr>
            </a:lvl5pPr>
          </a:lstStyle>
          <a:p>
            <a:pPr lvl="0"/>
            <a:r>
              <a:rPr lang="en-US"/>
              <a:t>Edit Master text styles</a:t>
            </a:r>
          </a:p>
        </p:txBody>
      </p:sp>
      <p:sp>
        <p:nvSpPr>
          <p:cNvPr id="40" name="Text Placeholder 20"/>
          <p:cNvSpPr>
            <a:spLocks noGrp="1"/>
          </p:cNvSpPr>
          <p:nvPr>
            <p:ph type="body" sz="quarter" idx="10" hasCustomPrompt="1"/>
          </p:nvPr>
        </p:nvSpPr>
        <p:spPr>
          <a:xfrm>
            <a:off x="6533965" y="1811045"/>
            <a:ext cx="5432064" cy="4527251"/>
          </a:xfrm>
          <a:prstGeom prst="rect">
            <a:avLst/>
          </a:prstGeom>
        </p:spPr>
        <p:txBody>
          <a:bodyPr/>
          <a:lstStyle>
            <a:lvl1pPr marL="342900" indent="-342900">
              <a:buClr>
                <a:srgbClr val="0F6523"/>
              </a:buClr>
              <a:buSzPct val="100000"/>
              <a:buFont typeface="Arial" panose="020B0604020202020204" pitchFamily="34" charset="0"/>
              <a:buChar char="•"/>
              <a:defRPr sz="2400" b="0" i="0" baseline="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Comparison text on the right.</a:t>
            </a:r>
          </a:p>
          <a:p>
            <a:pPr lvl="0"/>
            <a:r>
              <a:rPr lang="en-US" err="1"/>
              <a:t>Posuere</a:t>
            </a:r>
            <a:r>
              <a:rPr lang="en-US"/>
              <a:t> parturient </a:t>
            </a:r>
            <a:r>
              <a:rPr lang="en-US" err="1"/>
              <a:t>tincidunt</a:t>
            </a:r>
            <a:r>
              <a:rPr lang="en-US"/>
              <a:t> </a:t>
            </a:r>
            <a:r>
              <a:rPr lang="en-US" err="1"/>
              <a:t>eget</a:t>
            </a:r>
            <a:r>
              <a:rPr lang="en-US"/>
              <a:t> </a:t>
            </a:r>
            <a:r>
              <a:rPr lang="en-US" err="1"/>
              <a:t>suspendisse</a:t>
            </a:r>
            <a:r>
              <a:rPr lang="en-US"/>
              <a:t> at </a:t>
            </a:r>
            <a:r>
              <a:rPr lang="en-US" err="1"/>
              <a:t>metus</a:t>
            </a:r>
            <a:r>
              <a:rPr lang="en-US"/>
              <a:t> </a:t>
            </a:r>
            <a:r>
              <a:rPr lang="en-US" err="1"/>
              <a:t>rhoncus</a:t>
            </a:r>
            <a:r>
              <a:rPr lang="en-US"/>
              <a:t> quam </a:t>
            </a:r>
            <a:r>
              <a:rPr lang="en-US" err="1"/>
              <a:t>fermentum</a:t>
            </a:r>
            <a:r>
              <a:rPr lang="en-US"/>
              <a:t> a </a:t>
            </a:r>
            <a:r>
              <a:rPr lang="en-US" err="1"/>
              <a:t>consequat</a:t>
            </a:r>
            <a:r>
              <a:rPr lang="en-US"/>
              <a:t> </a:t>
            </a:r>
            <a:r>
              <a:rPr lang="en-US" err="1"/>
              <a:t>neque</a:t>
            </a:r>
            <a:r>
              <a:rPr lang="en-US"/>
              <a:t> </a:t>
            </a:r>
            <a:r>
              <a:rPr lang="en-US" err="1"/>
              <a:t>montes</a:t>
            </a:r>
            <a:r>
              <a:rPr lang="en-US"/>
              <a:t> </a:t>
            </a:r>
            <a:r>
              <a:rPr lang="en-US" err="1"/>
              <a:t>feugiat</a:t>
            </a:r>
            <a:r>
              <a:rPr lang="en-US"/>
              <a:t> ante dolor </a:t>
            </a:r>
            <a:r>
              <a:rPr lang="en-US" err="1"/>
              <a:t>lectus</a:t>
            </a:r>
            <a:r>
              <a:rPr lang="en-US"/>
              <a:t> </a:t>
            </a:r>
          </a:p>
          <a:p>
            <a:pPr lvl="0"/>
            <a:r>
              <a:rPr lang="en-US" err="1"/>
              <a:t>ullamcorper</a:t>
            </a:r>
            <a:r>
              <a:rPr lang="en-US"/>
              <a:t> id </a:t>
            </a:r>
            <a:r>
              <a:rPr lang="en-US" err="1"/>
              <a:t>volutpat</a:t>
            </a:r>
            <a:r>
              <a:rPr lang="en-US"/>
              <a:t> </a:t>
            </a:r>
            <a:r>
              <a:rPr lang="en-US" err="1"/>
              <a:t>dictumst</a:t>
            </a:r>
            <a:r>
              <a:rPr lang="en-US"/>
              <a:t> in </a:t>
            </a:r>
            <a:r>
              <a:rPr lang="en-US" err="1"/>
              <a:t>scelerisque</a:t>
            </a:r>
            <a:r>
              <a:rPr lang="en-US"/>
              <a:t> </a:t>
            </a:r>
            <a:r>
              <a:rPr lang="en-US" err="1"/>
              <a:t>bibendum</a:t>
            </a:r>
            <a:r>
              <a:rPr lang="en-US"/>
              <a:t>. </a:t>
            </a:r>
          </a:p>
          <a:p>
            <a:pPr lvl="0"/>
            <a:r>
              <a:rPr lang="en-US"/>
              <a:t>Ad a </a:t>
            </a:r>
            <a:r>
              <a:rPr lang="en-US" err="1"/>
              <a:t>a</a:t>
            </a:r>
            <a:r>
              <a:rPr lang="en-US"/>
              <a:t> </a:t>
            </a:r>
            <a:r>
              <a:rPr lang="en-US" err="1"/>
              <a:t>blandit</a:t>
            </a:r>
            <a:r>
              <a:rPr lang="en-US"/>
              <a:t> </a:t>
            </a:r>
            <a:r>
              <a:rPr lang="en-US" err="1"/>
              <a:t>magnis</a:t>
            </a:r>
            <a:r>
              <a:rPr lang="en-US"/>
              <a:t> pharetra a </a:t>
            </a:r>
            <a:r>
              <a:rPr lang="en-US" err="1"/>
              <a:t>adipiscing</a:t>
            </a:r>
            <a:endParaRPr lang="en-US"/>
          </a:p>
        </p:txBody>
      </p:sp>
      <p:pic>
        <p:nvPicPr>
          <p:cNvPr id="43" name="Picture 4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30334"/>
            <a:ext cx="3285641" cy="327666"/>
          </a:xfrm>
          <a:prstGeom prst="rect">
            <a:avLst/>
          </a:prstGeom>
        </p:spPr>
      </p:pic>
      <p:sp>
        <p:nvSpPr>
          <p:cNvPr id="44" name="Rectangle 43"/>
          <p:cNvSpPr/>
          <p:nvPr userDrawn="1"/>
        </p:nvSpPr>
        <p:spPr>
          <a:xfrm>
            <a:off x="1084881" y="6530334"/>
            <a:ext cx="11107119" cy="327666"/>
          </a:xfrm>
          <a:prstGeom prst="rect">
            <a:avLst/>
          </a:prstGeom>
          <a:solidFill>
            <a:srgbClr val="47C0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0" y="-1"/>
            <a:ext cx="1203828" cy="960895"/>
          </a:xfrm>
          <a:prstGeom prst="rect">
            <a:avLst/>
          </a:prstGeom>
          <a:solidFill>
            <a:schemeClr val="bg1">
              <a:lumMod val="85000"/>
              <a:alpha val="3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4185" y="105509"/>
            <a:ext cx="890093" cy="749873"/>
          </a:xfrm>
          <a:prstGeom prst="rect">
            <a:avLst/>
          </a:prstGeom>
        </p:spPr>
      </p:pic>
      <p:sp>
        <p:nvSpPr>
          <p:cNvPr id="11" name="Text Placeholder 20"/>
          <p:cNvSpPr>
            <a:spLocks noGrp="1"/>
          </p:cNvSpPr>
          <p:nvPr>
            <p:ph type="body" sz="quarter" idx="15" hasCustomPrompt="1"/>
          </p:nvPr>
        </p:nvSpPr>
        <p:spPr>
          <a:xfrm>
            <a:off x="174185" y="1811045"/>
            <a:ext cx="5534157" cy="4527252"/>
          </a:xfrm>
          <a:prstGeom prst="rect">
            <a:avLst/>
          </a:prstGeom>
        </p:spPr>
        <p:txBody>
          <a:bodyPr/>
          <a:lstStyle>
            <a:lvl1pPr marL="342900" indent="-342900">
              <a:buClr>
                <a:srgbClr val="0F6523"/>
              </a:buClr>
              <a:buSzPct val="100000"/>
              <a:buFont typeface="Arial" panose="020B0604020202020204" pitchFamily="34" charset="0"/>
              <a:buChar char="•"/>
              <a:defRPr sz="2400" b="0" i="0" baseline="0">
                <a:latin typeface="+mj-lt"/>
                <a:ea typeface="Arial" charset="0"/>
                <a:cs typeface="Arial" charset="0"/>
              </a:defRPr>
            </a:lvl1pPr>
            <a:lvl2pPr marL="457200" indent="0">
              <a:buNone/>
              <a:defRPr sz="1800" b="0" i="0">
                <a:latin typeface="Segoe UI Light" charset="0"/>
                <a:ea typeface="Segoe UI Light" charset="0"/>
                <a:cs typeface="Segoe UI Light" charset="0"/>
              </a:defRPr>
            </a:lvl2pPr>
            <a:lvl3pPr marL="914400" indent="0">
              <a:buNone/>
              <a:defRPr sz="1600" b="0" i="0">
                <a:latin typeface="Segoe UI Light" charset="0"/>
                <a:ea typeface="Segoe UI Light" charset="0"/>
                <a:cs typeface="Segoe UI Light" charset="0"/>
              </a:defRPr>
            </a:lvl3pPr>
            <a:lvl4pPr marL="1371600" indent="0">
              <a:buNone/>
              <a:defRPr sz="1400" b="0" i="0">
                <a:latin typeface="Segoe UI Light" charset="0"/>
                <a:ea typeface="Segoe UI Light" charset="0"/>
                <a:cs typeface="Segoe UI Light" charset="0"/>
              </a:defRPr>
            </a:lvl4pPr>
            <a:lvl5pPr marL="1828800" indent="0">
              <a:buNone/>
              <a:defRPr sz="1400" b="0" i="0">
                <a:latin typeface="Segoe UI Light" charset="0"/>
                <a:ea typeface="Segoe UI Light" charset="0"/>
                <a:cs typeface="Segoe UI Light" charset="0"/>
              </a:defRPr>
            </a:lvl5pPr>
          </a:lstStyle>
          <a:p>
            <a:pPr lvl="0"/>
            <a:r>
              <a:rPr lang="en-US"/>
              <a:t>Comparison text on the left.</a:t>
            </a:r>
          </a:p>
          <a:p>
            <a:pPr lvl="0"/>
            <a:r>
              <a:rPr lang="en-US" err="1"/>
              <a:t>Posuere</a:t>
            </a:r>
            <a:r>
              <a:rPr lang="en-US"/>
              <a:t> parturient </a:t>
            </a:r>
            <a:r>
              <a:rPr lang="en-US" err="1"/>
              <a:t>tincidunt</a:t>
            </a:r>
            <a:r>
              <a:rPr lang="en-US"/>
              <a:t> </a:t>
            </a:r>
            <a:r>
              <a:rPr lang="en-US" err="1"/>
              <a:t>eget</a:t>
            </a:r>
            <a:r>
              <a:rPr lang="en-US"/>
              <a:t> </a:t>
            </a:r>
            <a:r>
              <a:rPr lang="en-US" err="1"/>
              <a:t>suspendisse</a:t>
            </a:r>
            <a:r>
              <a:rPr lang="en-US"/>
              <a:t> at </a:t>
            </a:r>
            <a:r>
              <a:rPr lang="en-US" err="1"/>
              <a:t>metus</a:t>
            </a:r>
            <a:r>
              <a:rPr lang="en-US"/>
              <a:t> </a:t>
            </a:r>
            <a:r>
              <a:rPr lang="en-US" err="1"/>
              <a:t>rhoncus</a:t>
            </a:r>
            <a:r>
              <a:rPr lang="en-US"/>
              <a:t> quam </a:t>
            </a:r>
            <a:r>
              <a:rPr lang="en-US" err="1"/>
              <a:t>fermentum</a:t>
            </a:r>
            <a:r>
              <a:rPr lang="en-US"/>
              <a:t> a </a:t>
            </a:r>
            <a:r>
              <a:rPr lang="en-US" err="1"/>
              <a:t>consequat</a:t>
            </a:r>
            <a:r>
              <a:rPr lang="en-US"/>
              <a:t> </a:t>
            </a:r>
            <a:r>
              <a:rPr lang="en-US" err="1"/>
              <a:t>neque</a:t>
            </a:r>
            <a:r>
              <a:rPr lang="en-US"/>
              <a:t> </a:t>
            </a:r>
            <a:r>
              <a:rPr lang="en-US" err="1"/>
              <a:t>montes</a:t>
            </a:r>
            <a:r>
              <a:rPr lang="en-US"/>
              <a:t> </a:t>
            </a:r>
            <a:r>
              <a:rPr lang="en-US" err="1"/>
              <a:t>feugiat</a:t>
            </a:r>
            <a:r>
              <a:rPr lang="en-US"/>
              <a:t> ante dolor </a:t>
            </a:r>
            <a:r>
              <a:rPr lang="en-US" err="1"/>
              <a:t>lectus</a:t>
            </a:r>
            <a:r>
              <a:rPr lang="en-US"/>
              <a:t> </a:t>
            </a:r>
          </a:p>
          <a:p>
            <a:pPr lvl="0"/>
            <a:r>
              <a:rPr lang="en-US" err="1"/>
              <a:t>ullamcorper</a:t>
            </a:r>
            <a:r>
              <a:rPr lang="en-US"/>
              <a:t> id </a:t>
            </a:r>
            <a:r>
              <a:rPr lang="en-US" err="1"/>
              <a:t>volutpat</a:t>
            </a:r>
            <a:r>
              <a:rPr lang="en-US"/>
              <a:t> </a:t>
            </a:r>
            <a:r>
              <a:rPr lang="en-US" err="1"/>
              <a:t>dictumst</a:t>
            </a:r>
            <a:r>
              <a:rPr lang="en-US"/>
              <a:t> in </a:t>
            </a:r>
            <a:r>
              <a:rPr lang="en-US" err="1"/>
              <a:t>scelerisque</a:t>
            </a:r>
            <a:r>
              <a:rPr lang="en-US"/>
              <a:t> </a:t>
            </a:r>
            <a:r>
              <a:rPr lang="en-US" err="1"/>
              <a:t>bibendum</a:t>
            </a:r>
            <a:r>
              <a:rPr lang="en-US"/>
              <a:t>. </a:t>
            </a:r>
          </a:p>
          <a:p>
            <a:pPr lvl="0"/>
            <a:r>
              <a:rPr lang="en-US"/>
              <a:t>Ad a </a:t>
            </a:r>
            <a:r>
              <a:rPr lang="en-US" err="1"/>
              <a:t>a</a:t>
            </a:r>
            <a:r>
              <a:rPr lang="en-US"/>
              <a:t> </a:t>
            </a:r>
            <a:r>
              <a:rPr lang="en-US" err="1"/>
              <a:t>blandit</a:t>
            </a:r>
            <a:r>
              <a:rPr lang="en-US"/>
              <a:t> </a:t>
            </a:r>
            <a:r>
              <a:rPr lang="en-US" err="1"/>
              <a:t>magnis</a:t>
            </a:r>
            <a:r>
              <a:rPr lang="en-US"/>
              <a:t> pharetra a </a:t>
            </a:r>
            <a:r>
              <a:rPr lang="en-US" err="1"/>
              <a:t>adipiscing</a:t>
            </a:r>
            <a:endParaRPr lang="en-US"/>
          </a:p>
        </p:txBody>
      </p:sp>
      <p:cxnSp>
        <p:nvCxnSpPr>
          <p:cNvPr id="4" name="Straight Connector 3"/>
          <p:cNvCxnSpPr/>
          <p:nvPr userDrawn="1"/>
        </p:nvCxnSpPr>
        <p:spPr>
          <a:xfrm>
            <a:off x="6063449" y="1660124"/>
            <a:ext cx="0" cy="467817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174185" y="1225118"/>
            <a:ext cx="5534157" cy="781235"/>
          </a:xfrm>
          <a:prstGeom prst="rect">
            <a:avLst/>
          </a:prstGeom>
        </p:spPr>
        <p:txBody>
          <a:bodyPr vert="horz" wrap="square" lIns="91440" tIns="45720" rIns="91440" bIns="45720" rtlCol="0" anchor="t">
            <a:normAutofit/>
          </a:bodyPr>
          <a:lstStyle/>
          <a:p>
            <a:endParaRPr lang="en-US" sz="2800" b="0" i="0">
              <a:solidFill>
                <a:schemeClr val="tx1"/>
              </a:solidFill>
              <a:latin typeface="Segoe UI Light" charset="0"/>
              <a:ea typeface="Segoe UI Light" charset="0"/>
              <a:cs typeface="Segoe UI Light" charset="0"/>
            </a:endParaRPr>
          </a:p>
        </p:txBody>
      </p:sp>
      <p:sp>
        <p:nvSpPr>
          <p:cNvPr id="6" name="TextBox 5"/>
          <p:cNvSpPr txBox="1"/>
          <p:nvPr userDrawn="1"/>
        </p:nvSpPr>
        <p:spPr>
          <a:xfrm>
            <a:off x="174185" y="1225118"/>
            <a:ext cx="5534157" cy="585927"/>
          </a:xfrm>
          <a:prstGeom prst="rect">
            <a:avLst/>
          </a:prstGeom>
        </p:spPr>
        <p:txBody>
          <a:bodyPr vert="horz" wrap="square" lIns="91440" tIns="45720" rIns="91440" bIns="45720" rtlCol="0" anchor="t">
            <a:normAutofit/>
          </a:bodyPr>
          <a:lstStyle/>
          <a:p>
            <a:r>
              <a:rPr lang="en-US" sz="2800" b="0" i="0">
                <a:solidFill>
                  <a:schemeClr val="tx1"/>
                </a:solidFill>
                <a:latin typeface="+mn-lt"/>
                <a:ea typeface="Segoe UI Light" charset="0"/>
                <a:cs typeface="Segoe UI Light" charset="0"/>
              </a:rPr>
              <a:t>Left Header</a:t>
            </a:r>
          </a:p>
        </p:txBody>
      </p:sp>
      <p:sp>
        <p:nvSpPr>
          <p:cNvPr id="15" name="TextBox 14"/>
          <p:cNvSpPr txBox="1"/>
          <p:nvPr userDrawn="1"/>
        </p:nvSpPr>
        <p:spPr>
          <a:xfrm>
            <a:off x="6533965" y="1225118"/>
            <a:ext cx="5534157" cy="585928"/>
          </a:xfrm>
          <a:prstGeom prst="rect">
            <a:avLst/>
          </a:prstGeom>
        </p:spPr>
        <p:txBody>
          <a:bodyPr vert="horz" wrap="square" lIns="91440" tIns="45720" rIns="91440" bIns="45720" rtlCol="0" anchor="t">
            <a:normAutofit/>
          </a:bodyPr>
          <a:lstStyle/>
          <a:p>
            <a:r>
              <a:rPr lang="en-US" sz="2800" b="0" i="0">
                <a:solidFill>
                  <a:schemeClr val="tx1"/>
                </a:solidFill>
                <a:latin typeface="+mn-lt"/>
                <a:ea typeface="Segoe UI Light" charset="0"/>
                <a:cs typeface="Segoe UI Light" charset="0"/>
              </a:rPr>
              <a:t>Right Header</a:t>
            </a:r>
          </a:p>
        </p:txBody>
      </p:sp>
    </p:spTree>
    <p:extLst>
      <p:ext uri="{BB962C8B-B14F-4D97-AF65-F5344CB8AC3E}">
        <p14:creationId xmlns:p14="http://schemas.microsoft.com/office/powerpoint/2010/main" val="1729409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5" Type="http://schemas.openxmlformats.org/officeDocument/2006/relationships/image" Target="../media/image10.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7945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9" r:id="rId6"/>
    <p:sldLayoutId id="2147483653" r:id="rId7"/>
    <p:sldLayoutId id="2147483654" r:id="rId8"/>
    <p:sldLayoutId id="2147483656" r:id="rId9"/>
    <p:sldLayoutId id="2147483657" r:id="rId10"/>
    <p:sldLayoutId id="2147483658" r:id="rId11"/>
    <p:sldLayoutId id="2147483660" r:id="rId12"/>
    <p:sldLayoutId id="2147483661" r:id="rId13"/>
    <p:sldLayoutId id="2147483670" r:id="rId14"/>
    <p:sldLayoutId id="2147483672" r:id="rId15"/>
    <p:sldLayoutId id="2147483673" r:id="rId16"/>
    <p:sldLayoutId id="2147483674" r:id="rId17"/>
    <p:sldLayoutId id="2147483675" r:id="rId18"/>
    <p:sldLayoutId id="2147483676" r:id="rId19"/>
    <p:sldLayoutId id="2147483677" r:id="rId20"/>
    <p:sldLayoutId id="2147483679" r:id="rId21"/>
    <p:sldLayoutId id="2147483680" r:id="rId22"/>
    <p:sldLayoutId id="2147483681" r:id="rId23"/>
    <p:sldLayoutId id="2147483689" r:id="rId24"/>
    <p:sldLayoutId id="2147483690" r:id="rId25"/>
    <p:sldLayoutId id="2147483691" r:id="rId26"/>
    <p:sldLayoutId id="2147483692"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a:spLocks/>
          </p:cNvSpPr>
          <p:nvPr userDrawn="1"/>
        </p:nvSpPr>
        <p:spPr>
          <a:xfrm>
            <a:off x="0" y="0"/>
            <a:ext cx="5201609" cy="6853820"/>
          </a:xfrm>
          <a:prstGeom prst="rect">
            <a:avLst/>
          </a:prstGeom>
          <a:solidFill>
            <a:srgbClr val="1C8B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2937" y="3160124"/>
            <a:ext cx="5187754" cy="3693695"/>
          </a:xfrm>
          <a:prstGeom prst="rect">
            <a:avLst/>
          </a:prstGeom>
          <a:solidFill>
            <a:srgbClr val="125B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Content Placeholder 5"/>
          <p:cNvPicPr>
            <a:picLocks noChangeAspect="1"/>
          </p:cNvPicPr>
          <p:nvPr userDrawn="1"/>
        </p:nvPicPr>
        <p:blipFill rotWithShape="1">
          <a:blip r:embed="rId5">
            <a:extLst>
              <a:ext uri="{28A0092B-C50C-407E-A947-70E740481C1C}">
                <a14:useLocalDpi xmlns:a14="http://schemas.microsoft.com/office/drawing/2010/main" val="0"/>
              </a:ext>
            </a:extLst>
          </a:blip>
          <a:srcRect t="2752"/>
          <a:stretch/>
        </p:blipFill>
        <p:spPr>
          <a:xfrm>
            <a:off x="0" y="6253316"/>
            <a:ext cx="12192000" cy="604684"/>
          </a:xfrm>
          <a:prstGeom prst="rect">
            <a:avLst/>
          </a:prstGeom>
        </p:spPr>
      </p:pic>
    </p:spTree>
    <p:extLst>
      <p:ext uri="{BB962C8B-B14F-4D97-AF65-F5344CB8AC3E}">
        <p14:creationId xmlns:p14="http://schemas.microsoft.com/office/powerpoint/2010/main" val="6970565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Content Placeholder 5"/>
          <p:cNvPicPr>
            <a:picLocks noChangeAspect="1"/>
          </p:cNvPicPr>
          <p:nvPr userDrawn="1"/>
        </p:nvPicPr>
        <p:blipFill rotWithShape="1">
          <a:blip r:embed="rId4">
            <a:extLst>
              <a:ext uri="{28A0092B-C50C-407E-A947-70E740481C1C}">
                <a14:useLocalDpi xmlns:a14="http://schemas.microsoft.com/office/drawing/2010/main" val="0"/>
              </a:ext>
            </a:extLst>
          </a:blip>
          <a:srcRect t="2752"/>
          <a:stretch/>
        </p:blipFill>
        <p:spPr>
          <a:xfrm>
            <a:off x="0" y="6253316"/>
            <a:ext cx="12192000" cy="604684"/>
          </a:xfrm>
          <a:prstGeom prst="rect">
            <a:avLst/>
          </a:prstGeom>
        </p:spPr>
      </p:pic>
      <p:sp>
        <p:nvSpPr>
          <p:cNvPr id="15" name="Rectangle 14"/>
          <p:cNvSpPr/>
          <p:nvPr userDrawn="1"/>
        </p:nvSpPr>
        <p:spPr>
          <a:xfrm>
            <a:off x="0" y="-1"/>
            <a:ext cx="12192000" cy="960895"/>
          </a:xfrm>
          <a:prstGeom prst="rect">
            <a:avLst/>
          </a:prstGeom>
          <a:solidFill>
            <a:srgbClr val="67B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848263"/>
      </p:ext>
    </p:extLst>
  </p:cSld>
  <p:clrMap bg1="lt1" tx1="dk1" bg2="lt2" tx2="dk2" accent1="accent1" accent2="accent2" accent3="accent3" accent4="accent4" accent5="accent5" accent6="accent6" hlink="hlink" folHlink="folHlink"/>
  <p:sldLayoutIdLst>
    <p:sldLayoutId id="2147483667" r:id="rId1"/>
    <p:sldLayoutId id="214748366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6.xml"/><Relationship Id="rId5" Type="http://schemas.openxmlformats.org/officeDocument/2006/relationships/image" Target="../media/image18.pn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6.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hyperlink" Target="https://eclkc.ohs.acf.hhs.gov/video/behavior-has-meaning-video-example-1" TargetMode="External"/><Relationship Id="rId2" Type="http://schemas.openxmlformats.org/officeDocument/2006/relationships/notesSlide" Target="../notesSlides/notesSlide19.xml"/><Relationship Id="rId1" Type="http://schemas.openxmlformats.org/officeDocument/2006/relationships/slideLayout" Target="../slideLayouts/slideLayout26.xml"/><Relationship Id="rId6" Type="http://schemas.openxmlformats.org/officeDocument/2006/relationships/hyperlink" Target="https://eclkc.ohs.acf.hhs.gov/es/video/el-comportamiento-tiene-significado-video-de-ejemplo-1"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hyperlink" Target="https://eclkc.ohs.acf.hhs.gov/es/video/el-comportamiento-tiene-significado-video-de-ejemplo-2" TargetMode="External"/><Relationship Id="rId2" Type="http://schemas.openxmlformats.org/officeDocument/2006/relationships/image" Target="../media/image29.png"/><Relationship Id="rId1" Type="http://schemas.openxmlformats.org/officeDocument/2006/relationships/slideLayout" Target="../slideLayouts/slideLayout26.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7.xml"/><Relationship Id="rId5" Type="http://schemas.openxmlformats.org/officeDocument/2006/relationships/image" Target="../media/image35.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AFE2FE-3C24-4EC6-852D-033399C57FAD}"/>
              </a:ext>
            </a:extLst>
          </p:cNvPr>
          <p:cNvPicPr>
            <a:picLocks noChangeAspect="1"/>
          </p:cNvPicPr>
          <p:nvPr/>
        </p:nvPicPr>
        <p:blipFill>
          <a:blip r:embed="rId2"/>
          <a:srcRect/>
          <a:stretch/>
        </p:blipFill>
        <p:spPr>
          <a:xfrm>
            <a:off x="3048" y="1714"/>
            <a:ext cx="12185904" cy="6854571"/>
          </a:xfrm>
          <a:prstGeom prst="rect">
            <a:avLst/>
          </a:prstGeom>
        </p:spPr>
      </p:pic>
      <p:sp>
        <p:nvSpPr>
          <p:cNvPr id="2" name="TextBox 1">
            <a:extLst>
              <a:ext uri="{FF2B5EF4-FFF2-40B4-BE49-F238E27FC236}">
                <a16:creationId xmlns:a16="http://schemas.microsoft.com/office/drawing/2014/main" id="{349848D5-4E46-4326-AE30-B12B647CDF02}"/>
              </a:ext>
            </a:extLst>
          </p:cNvPr>
          <p:cNvSpPr txBox="1"/>
          <p:nvPr/>
        </p:nvSpPr>
        <p:spPr>
          <a:xfrm>
            <a:off x="5458264" y="5387926"/>
            <a:ext cx="2307101" cy="914400"/>
          </a:xfrm>
          <a:prstGeom prst="rect">
            <a:avLst/>
          </a:prstGeom>
        </p:spPr>
        <p:txBody>
          <a:bodyPr vert="horz" wrap="none" lIns="91440" tIns="45720" rIns="91440" bIns="45720" rtlCol="0" anchor="t">
            <a:normAutofit/>
          </a:bodyPr>
          <a:lstStyle/>
          <a:p>
            <a:endParaRPr lang="en-US" sz="2800" b="0" i="0" dirty="0">
              <a:solidFill>
                <a:schemeClr val="tx1"/>
              </a:solidFill>
              <a:latin typeface="Segoe UI Light" charset="0"/>
              <a:ea typeface="Segoe UI Light" charset="0"/>
              <a:cs typeface="Segoe UI Light" charset="0"/>
            </a:endParaRPr>
          </a:p>
        </p:txBody>
      </p:sp>
    </p:spTree>
    <p:extLst>
      <p:ext uri="{BB962C8B-B14F-4D97-AF65-F5344CB8AC3E}">
        <p14:creationId xmlns:p14="http://schemas.microsoft.com/office/powerpoint/2010/main" val="3039985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612331"/>
          </a:xfrm>
        </p:spPr>
        <p:txBody>
          <a:bodyPr>
            <a:noAutofit/>
          </a:bodyPr>
          <a:lstStyle/>
          <a:p>
            <a:pPr algn="ctr"/>
            <a:r>
              <a:rPr lang="es-ES" dirty="0">
                <a:cs typeface="Chalkboard"/>
              </a:rPr>
              <a:t>“</a:t>
            </a:r>
            <a:r>
              <a:rPr lang="es-ES" dirty="0"/>
              <a:t>¡</a:t>
            </a:r>
            <a:r>
              <a:rPr lang="es-ES" dirty="0">
                <a:cs typeface="Chalkboard"/>
              </a:rPr>
              <a:t>Estoy tratando de decirte algo!"</a:t>
            </a:r>
            <a:br>
              <a:rPr lang="en-US" dirty="0">
                <a:latin typeface="Chalkboard"/>
                <a:cs typeface="Chalkboard"/>
              </a:rPr>
            </a:br>
            <a:br>
              <a:rPr lang="en-US" dirty="0"/>
            </a:br>
            <a:br>
              <a:rPr lang="en-US" dirty="0"/>
            </a:br>
            <a:endParaRPr lang="en-US" dirty="0">
              <a:cs typeface="Century Gothic"/>
            </a:endParaRPr>
          </a:p>
        </p:txBody>
      </p:sp>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96367" y="2265242"/>
            <a:ext cx="2615004" cy="3727004"/>
          </a:xfrm>
          <a:prstGeom prst="rect">
            <a:avLst/>
          </a:prstGeom>
        </p:spPr>
      </p:pic>
      <p:pic>
        <p:nvPicPr>
          <p:cNvPr id="6" name="Picture 5" descr="DSC_5732.jpg"/>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698686" y="2568822"/>
            <a:ext cx="4736248" cy="3151815"/>
          </a:xfrm>
          <a:prstGeom prst="rect">
            <a:avLst/>
          </a:prstGeom>
        </p:spPr>
      </p:pic>
      <p:pic>
        <p:nvPicPr>
          <p:cNvPr id="7" name="Picture 6"/>
          <p:cNvPicPr preferRelativeResize="0">
            <a:picLocks noChangeAspect="1" noChangeArrowheads="1"/>
          </p:cNvPicPr>
          <p:nvPr/>
        </p:nvPicPr>
        <p:blipFill>
          <a:blip r:embed="rId5">
            <a:lum bright="-30000" contrast="34000"/>
            <a:alphaModFix amt="85000"/>
          </a:blip>
          <a:srcRect l="20966" r="20966"/>
          <a:stretch>
            <a:fillRect/>
          </a:stretch>
        </p:blipFill>
        <p:spPr bwMode="auto">
          <a:xfrm>
            <a:off x="8827163" y="2291063"/>
            <a:ext cx="3198285" cy="358424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94478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327584"/>
          </a:xfrm>
        </p:spPr>
        <p:txBody>
          <a:bodyPr>
            <a:noAutofit/>
          </a:bodyPr>
          <a:lstStyle/>
          <a:p>
            <a:pPr marL="0" lvl="1" indent="0" algn="ctr">
              <a:defRPr/>
            </a:pPr>
            <a:r>
              <a:rPr lang="es-419" sz="4400" dirty="0">
                <a:latin typeface="+mj-lt"/>
              </a:rPr>
              <a:t>Comportamiento</a:t>
            </a:r>
          </a:p>
        </p:txBody>
      </p:sp>
      <p:sp>
        <p:nvSpPr>
          <p:cNvPr id="3" name="Content Placeholder 2"/>
          <p:cNvSpPr>
            <a:spLocks noGrp="1"/>
          </p:cNvSpPr>
          <p:nvPr>
            <p:ph idx="1"/>
          </p:nvPr>
        </p:nvSpPr>
        <p:spPr>
          <a:xfrm>
            <a:off x="625231" y="1423554"/>
            <a:ext cx="10728569" cy="4753409"/>
          </a:xfrm>
        </p:spPr>
        <p:txBody>
          <a:bodyPr anchor="t">
            <a:normAutofit fontScale="85000" lnSpcReduction="10000"/>
          </a:bodyPr>
          <a:lstStyle/>
          <a:p>
            <a:pPr marL="320040" indent="0" algn="ctr">
              <a:spcBef>
                <a:spcPts val="3000"/>
              </a:spcBef>
              <a:buNone/>
              <a:defRPr/>
            </a:pPr>
            <a:r>
              <a:rPr lang="es-ES" sz="3900" dirty="0"/>
              <a:t>Todo comportamiento de comunicación puede describirse por la forma y la función.</a:t>
            </a:r>
            <a:endParaRPr lang="es-ES" sz="3900" b="1" dirty="0">
              <a:solidFill>
                <a:srgbClr val="008000"/>
              </a:solidFill>
            </a:endParaRPr>
          </a:p>
          <a:p>
            <a:pPr marL="548640">
              <a:spcBef>
                <a:spcPts val="3000"/>
              </a:spcBef>
              <a:defRPr/>
            </a:pPr>
            <a:r>
              <a:rPr lang="es-ES" sz="3400" b="1" dirty="0"/>
              <a:t>Forma y función</a:t>
            </a:r>
          </a:p>
          <a:p>
            <a:pPr marL="1005840" lvl="1">
              <a:spcBef>
                <a:spcPts val="3000"/>
              </a:spcBef>
              <a:defRPr/>
            </a:pPr>
            <a:r>
              <a:rPr lang="es-ES" sz="3200" b="1" dirty="0"/>
              <a:t>Forma</a:t>
            </a:r>
            <a:r>
              <a:rPr lang="es-ES" sz="3000" dirty="0"/>
              <a:t>: </a:t>
            </a:r>
            <a:r>
              <a:rPr lang="es-ES" sz="2800" dirty="0"/>
              <a:t>es</a:t>
            </a:r>
            <a:r>
              <a:rPr lang="es-ES" sz="3000" dirty="0"/>
              <a:t> el comportamiento </a:t>
            </a:r>
            <a:r>
              <a:rPr lang="es-ES" sz="2800" dirty="0"/>
              <a:t>usado para comunicarse</a:t>
            </a:r>
            <a:endParaRPr lang="es-ES" sz="2800">
              <a:cs typeface="Calibri"/>
            </a:endParaRPr>
          </a:p>
          <a:p>
            <a:pPr marL="1463040" lvl="2">
              <a:spcBef>
                <a:spcPts val="3000"/>
              </a:spcBef>
              <a:defRPr/>
            </a:pPr>
            <a:r>
              <a:rPr lang="es-ES" sz="2600" dirty="0"/>
              <a:t>¿</a:t>
            </a:r>
            <a:r>
              <a:rPr lang="es-ES" sz="2600" b="1" dirty="0"/>
              <a:t>Cómo es el comportamiento</a:t>
            </a:r>
            <a:r>
              <a:rPr lang="es-ES" sz="2600" dirty="0"/>
              <a:t>?</a:t>
            </a:r>
            <a:r>
              <a:rPr lang="es-ES" sz="2600" b="1" dirty="0"/>
              <a:t> </a:t>
            </a:r>
            <a:endParaRPr lang="es-ES" sz="2600" dirty="0"/>
          </a:p>
          <a:p>
            <a:pPr marL="1005840" lvl="1">
              <a:spcBef>
                <a:spcPts val="3000"/>
              </a:spcBef>
              <a:defRPr/>
            </a:pPr>
            <a:r>
              <a:rPr lang="es-ES" sz="3200" b="1" dirty="0"/>
              <a:t>Función</a:t>
            </a:r>
            <a:r>
              <a:rPr lang="es-ES" sz="2800" dirty="0"/>
              <a:t>:  es la razón o el propósito del comportamiento de comunicación</a:t>
            </a:r>
            <a:endParaRPr lang="es-ES" sz="2800">
              <a:cs typeface="Calibri"/>
            </a:endParaRPr>
          </a:p>
          <a:p>
            <a:pPr marL="1463040" lvl="2">
              <a:spcBef>
                <a:spcPts val="3000"/>
              </a:spcBef>
              <a:defRPr/>
            </a:pPr>
            <a:r>
              <a:rPr lang="es-ES" sz="2600" dirty="0"/>
              <a:t>¿Cuál es el </a:t>
            </a:r>
            <a:r>
              <a:rPr lang="es-ES" sz="2600" b="1" dirty="0"/>
              <a:t>propósito</a:t>
            </a:r>
            <a:r>
              <a:rPr lang="es-ES" sz="2600" dirty="0"/>
              <a:t>  del comportamiento desde la perspectiva del niño? </a:t>
            </a:r>
            <a:endParaRPr lang="es-ES" sz="2600">
              <a:cs typeface="Calibri"/>
            </a:endParaRPr>
          </a:p>
          <a:p>
            <a:pPr marL="1463040" lvl="2">
              <a:spcBef>
                <a:spcPts val="3000"/>
              </a:spcBef>
              <a:defRPr/>
            </a:pPr>
            <a:endParaRPr lang="en-US" sz="2600" dirty="0"/>
          </a:p>
          <a:p>
            <a:endParaRPr lang="en-US" dirty="0"/>
          </a:p>
        </p:txBody>
      </p:sp>
    </p:spTree>
    <p:extLst>
      <p:ext uri="{BB962C8B-B14F-4D97-AF65-F5344CB8AC3E}">
        <p14:creationId xmlns:p14="http://schemas.microsoft.com/office/powerpoint/2010/main" val="1900495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6448" y="365125"/>
            <a:ext cx="10587352" cy="962459"/>
          </a:xfrm>
        </p:spPr>
        <p:txBody>
          <a:bodyPr>
            <a:normAutofit fontScale="90000"/>
          </a:bodyPr>
          <a:lstStyle/>
          <a:p>
            <a:pPr algn="ctr"/>
            <a:r>
              <a:rPr lang="es-419" dirty="0"/>
              <a:t>Formas de comunicación</a:t>
            </a:r>
            <a:r>
              <a:rPr lang="en-US" dirty="0"/>
              <a:t>
</a:t>
            </a:r>
          </a:p>
        </p:txBody>
      </p:sp>
      <p:sp>
        <p:nvSpPr>
          <p:cNvPr id="6" name="Content Placeholder 5"/>
          <p:cNvSpPr>
            <a:spLocks noGrp="1"/>
          </p:cNvSpPr>
          <p:nvPr>
            <p:ph idx="1"/>
          </p:nvPr>
        </p:nvSpPr>
        <p:spPr>
          <a:xfrm>
            <a:off x="838200" y="1488728"/>
            <a:ext cx="10515600" cy="4688235"/>
          </a:xfrm>
        </p:spPr>
        <p:txBody>
          <a:bodyPr>
            <a:normAutofit fontScale="92500" lnSpcReduction="20000"/>
          </a:bodyPr>
          <a:lstStyle/>
          <a:p>
            <a:pPr marL="1066800" lvl="1" indent="-609600"/>
            <a:r>
              <a:rPr lang="es-ES" dirty="0">
                <a:ea typeface="ＭＳ Ｐゴシック" charset="0"/>
                <a:cs typeface="ＭＳ Ｐゴシック" charset="0"/>
              </a:rPr>
              <a:t>Llorar </a:t>
            </a:r>
          </a:p>
          <a:p>
            <a:pPr marL="1066800" lvl="1" indent="-609600"/>
            <a:r>
              <a:rPr lang="es-ES" dirty="0">
                <a:ea typeface="ＭＳ Ｐゴシック" charset="0"/>
                <a:cs typeface="ＭＳ Ｐゴシック" charset="0"/>
              </a:rPr>
              <a:t>Hacer gorgoritos </a:t>
            </a:r>
          </a:p>
          <a:p>
            <a:pPr marL="1066800" lvl="1" indent="-609600"/>
            <a:r>
              <a:rPr lang="es-ES" dirty="0">
                <a:ea typeface="ＭＳ Ｐゴシック" charset="0"/>
                <a:cs typeface="ＭＳ Ｐゴシック" charset="0"/>
              </a:rPr>
              <a:t>Acercarse a su cuidadora</a:t>
            </a:r>
          </a:p>
          <a:p>
            <a:pPr marL="1066800" lvl="1" indent="-609600"/>
            <a:r>
              <a:rPr lang="es-ES" dirty="0">
                <a:ea typeface="ＭＳ Ｐゴシック" charset="0"/>
                <a:cs typeface="ＭＳ Ｐゴシック" charset="0"/>
              </a:rPr>
              <a:t>Mover las piernas</a:t>
            </a:r>
          </a:p>
          <a:p>
            <a:pPr marL="1066800" lvl="1" indent="-609600"/>
            <a:r>
              <a:rPr lang="es-ES" dirty="0">
                <a:ea typeface="ＭＳ Ｐゴシック" charset="0"/>
                <a:cs typeface="ＭＳ Ｐゴシック" charset="0"/>
              </a:rPr>
              <a:t>Mirar a otro lado</a:t>
            </a:r>
          </a:p>
          <a:p>
            <a:pPr marL="1066800" lvl="1" indent="-609600"/>
            <a:r>
              <a:rPr lang="es-ES" dirty="0">
                <a:ea typeface="ＭＳ Ｐゴシック" charset="0"/>
                <a:cs typeface="ＭＳ Ｐゴシック" charset="0"/>
              </a:rPr>
              <a:t>Chillar </a:t>
            </a:r>
          </a:p>
          <a:p>
            <a:pPr marL="1066800" lvl="1" indent="-609600"/>
            <a:r>
              <a:rPr lang="es-ES" dirty="0">
                <a:ea typeface="ＭＳ Ｐゴシック" charset="0"/>
                <a:cs typeface="ＭＳ Ｐゴシック" charset="0"/>
              </a:rPr>
              <a:t>Morder</a:t>
            </a:r>
          </a:p>
          <a:p>
            <a:pPr marL="1066800" lvl="1" indent="-609600"/>
            <a:r>
              <a:rPr lang="es-ES" dirty="0">
                <a:ea typeface="ＭＳ Ｐゴシック" charset="0"/>
                <a:cs typeface="ＭＳ Ｐゴシック" charset="0"/>
              </a:rPr>
              <a:t>Rabietas</a:t>
            </a:r>
          </a:p>
          <a:p>
            <a:pPr marL="1066800" lvl="1" indent="-609600"/>
            <a:r>
              <a:rPr lang="es-ES" dirty="0">
                <a:ea typeface="ＭＳ Ｐゴシック" charset="0"/>
                <a:cs typeface="ＭＳ Ｐゴシック" charset="0"/>
              </a:rPr>
              <a:t>Señalar con el dedo</a:t>
            </a:r>
          </a:p>
          <a:p>
            <a:pPr marL="1066800" lvl="1" indent="-609600"/>
            <a:r>
              <a:rPr lang="es-ES" dirty="0">
                <a:ea typeface="ＭＳ Ｐゴシック" charset="0"/>
                <a:cs typeface="ＭＳ Ｐゴシック" charset="0"/>
              </a:rPr>
              <a:t>Sonreír</a:t>
            </a:r>
          </a:p>
          <a:p>
            <a:pPr marL="1066800" lvl="1" indent="-609600"/>
            <a:r>
              <a:rPr lang="es-ES" dirty="0">
                <a:ea typeface="ＭＳ Ｐゴシック" charset="0"/>
                <a:cs typeface="ＭＳ Ｐゴシック" charset="0"/>
              </a:rPr>
              <a:t>Halar al adulto</a:t>
            </a:r>
          </a:p>
          <a:p>
            <a:pPr marL="1066800" lvl="1" indent="-609600"/>
            <a:r>
              <a:rPr lang="es-ES" dirty="0">
                <a:ea typeface="ＭＳ Ｐゴシック" charset="0"/>
                <a:cs typeface="ＭＳ Ｐゴシック" charset="0"/>
              </a:rPr>
              <a:t>Aplaudir  </a:t>
            </a:r>
          </a:p>
          <a:p>
            <a:pPr marL="1066800" lvl="1" indent="-609600"/>
            <a:r>
              <a:rPr lang="es-ES" dirty="0">
                <a:ea typeface="ＭＳ Ｐゴシック" charset="0"/>
                <a:cs typeface="ＭＳ Ｐゴシック" charset="0"/>
              </a:rPr>
              <a:t>Palabras</a:t>
            </a:r>
          </a:p>
          <a:p>
            <a:pPr marL="1066800" lvl="1" indent="-609600"/>
            <a:r>
              <a:rPr lang="es-ES" dirty="0">
                <a:ea typeface="ＭＳ Ｐゴシック" charset="0"/>
                <a:cs typeface="ＭＳ Ｐゴシック" charset="0"/>
              </a:rPr>
              <a:t>Saltar</a:t>
            </a:r>
          </a:p>
          <a:p>
            <a:pPr marL="1066800" lvl="1" indent="-609600"/>
            <a:r>
              <a:rPr lang="es-ES" dirty="0">
                <a:ea typeface="ＭＳ Ｐゴシック" charset="0"/>
                <a:cs typeface="ＭＳ Ｐゴシック" charset="0"/>
              </a:rPr>
              <a:t>¿Otras?</a:t>
            </a:r>
          </a:p>
          <a:p>
            <a:pPr marL="457200" lvl="1" indent="0">
              <a:buNone/>
            </a:pPr>
            <a:endParaRPr lang="en-US" dirty="0">
              <a:ea typeface="ＭＳ Ｐゴシック" charset="0"/>
              <a:cs typeface="ＭＳ Ｐゴシック" charset="0"/>
            </a:endParaRPr>
          </a:p>
          <a:p>
            <a:endParaRPr lang="en-US" dirty="0"/>
          </a:p>
          <a:p>
            <a:pPr lvl="1"/>
            <a:endParaRPr lang="en-US" dirty="0"/>
          </a:p>
        </p:txBody>
      </p:sp>
      <p:pic>
        <p:nvPicPr>
          <p:cNvPr id="1026" name="Picture 2" descr="https://razuna-server-zerotothree.s3.amazonaws.com/B290337E10BE4188BD1DFF8599C48C0D/img/9374C9B4F06D4A79B22F392362CBC59C/thumb_9374C9B4F06D4A79B22F392362CBC59C.jpg?AWSAccessKeyId=AKIAJG3PTR37B6XZUA3Q&amp;Expires=1834087683&amp;Signature=VyoTK8Egu67oDeVn64f5C7f3udE%3D">
            <a:extLst>
              <a:ext uri="{FF2B5EF4-FFF2-40B4-BE49-F238E27FC236}">
                <a16:creationId xmlns:a16="http://schemas.microsoft.com/office/drawing/2014/main" id="{AB4351F9-5A47-4D62-9B5A-39A2E4D8E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2745" y="1847849"/>
            <a:ext cx="5784503" cy="3875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2382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510621"/>
            <a:ext cx="10515600" cy="4797700"/>
          </a:xfrm>
        </p:spPr>
        <p:txBody>
          <a:bodyPr>
            <a:normAutofit/>
          </a:bodyPr>
          <a:lstStyle/>
          <a:p>
            <a:pPr marL="548640" lvl="1" indent="-347472">
              <a:lnSpc>
                <a:spcPct val="80000"/>
              </a:lnSpc>
              <a:defRPr/>
            </a:pPr>
            <a:r>
              <a:rPr lang="es-ES" sz="2800" dirty="0"/>
              <a:t>Obtener un objeto, actividad, persona</a:t>
            </a:r>
          </a:p>
          <a:p>
            <a:pPr marL="548640" lvl="1" indent="-347472">
              <a:lnSpc>
                <a:spcPct val="80000"/>
              </a:lnSpc>
              <a:defRPr/>
            </a:pPr>
            <a:r>
              <a:rPr lang="es-ES" sz="2800" dirty="0"/>
              <a:t>Pedir ayuda</a:t>
            </a:r>
          </a:p>
          <a:p>
            <a:pPr marL="548640" lvl="1" indent="-347472">
              <a:lnSpc>
                <a:spcPct val="80000"/>
              </a:lnSpc>
              <a:defRPr/>
            </a:pPr>
            <a:r>
              <a:rPr lang="es-ES" sz="2800" dirty="0"/>
              <a:t>Iniciar la interacción social</a:t>
            </a:r>
          </a:p>
          <a:p>
            <a:pPr marL="548640" lvl="1" indent="-347472">
              <a:lnSpc>
                <a:spcPct val="80000"/>
              </a:lnSpc>
              <a:defRPr/>
            </a:pPr>
            <a:r>
              <a:rPr lang="es-ES" sz="2800" dirty="0"/>
              <a:t>Pedir información</a:t>
            </a:r>
          </a:p>
          <a:p>
            <a:pPr marL="548640" lvl="1" indent="-347472">
              <a:lnSpc>
                <a:spcPct val="80000"/>
              </a:lnSpc>
              <a:defRPr/>
            </a:pPr>
            <a:r>
              <a:rPr lang="es-ES" sz="2800" dirty="0"/>
              <a:t>Buscar estímulos sensoriales</a:t>
            </a:r>
          </a:p>
          <a:p>
            <a:pPr marL="548640" lvl="1" indent="-347472">
              <a:lnSpc>
                <a:spcPct val="80000"/>
              </a:lnSpc>
              <a:defRPr/>
            </a:pPr>
            <a:r>
              <a:rPr lang="es-ES" sz="2800" dirty="0"/>
              <a:t>Escaparse de las exigencias</a:t>
            </a:r>
          </a:p>
          <a:p>
            <a:pPr marL="548640" lvl="1" indent="-347472">
              <a:lnSpc>
                <a:spcPct val="80000"/>
              </a:lnSpc>
              <a:defRPr/>
            </a:pPr>
            <a:r>
              <a:rPr lang="es-ES" sz="2800" dirty="0"/>
              <a:t>Escaparse de una actividad</a:t>
            </a:r>
          </a:p>
          <a:p>
            <a:pPr marL="548640" lvl="1" indent="-347472">
              <a:lnSpc>
                <a:spcPct val="80000"/>
              </a:lnSpc>
              <a:defRPr/>
            </a:pPr>
            <a:r>
              <a:rPr lang="es-ES" sz="2800" dirty="0"/>
              <a:t>Evitar a una persona</a:t>
            </a:r>
          </a:p>
          <a:p>
            <a:pPr marL="548640" lvl="1" indent="-347472">
              <a:lnSpc>
                <a:spcPct val="80000"/>
              </a:lnSpc>
              <a:defRPr/>
            </a:pPr>
            <a:r>
              <a:rPr lang="es-ES" sz="2800" dirty="0"/>
              <a:t>Escaparse de un estímulo sensorial</a:t>
            </a:r>
          </a:p>
          <a:p>
            <a:pPr marL="548640" lvl="1" indent="-347472">
              <a:lnSpc>
                <a:spcPct val="80000"/>
              </a:lnSpc>
              <a:defRPr/>
            </a:pPr>
            <a:r>
              <a:rPr lang="es-ES" sz="2800" dirty="0"/>
              <a:t>Expresar emoción</a:t>
            </a:r>
          </a:p>
          <a:p>
            <a:pPr marL="548640" lvl="1" indent="-347472">
              <a:lnSpc>
                <a:spcPct val="80000"/>
              </a:lnSpc>
              <a:defRPr/>
            </a:pPr>
            <a:r>
              <a:rPr lang="es-ES" sz="2800" dirty="0"/>
              <a:t>Expresar dolor o enfermedad</a:t>
            </a:r>
          </a:p>
          <a:p>
            <a:endParaRPr lang="en-US" dirty="0"/>
          </a:p>
        </p:txBody>
      </p:sp>
      <p:sp>
        <p:nvSpPr>
          <p:cNvPr id="6" name="Title 4">
            <a:extLst>
              <a:ext uri="{FF2B5EF4-FFF2-40B4-BE49-F238E27FC236}">
                <a16:creationId xmlns:a16="http://schemas.microsoft.com/office/drawing/2014/main" id="{4F30B3C7-07C8-4488-9CC3-DAB1D251042F}"/>
              </a:ext>
            </a:extLst>
          </p:cNvPr>
          <p:cNvSpPr>
            <a:spLocks noGrp="1"/>
          </p:cNvSpPr>
          <p:nvPr>
            <p:ph type="title"/>
          </p:nvPr>
        </p:nvSpPr>
        <p:spPr>
          <a:xfrm>
            <a:off x="373063" y="365125"/>
            <a:ext cx="10980737" cy="962025"/>
          </a:xfrm>
        </p:spPr>
        <p:txBody>
          <a:bodyPr>
            <a:normAutofit fontScale="90000"/>
          </a:bodyPr>
          <a:lstStyle/>
          <a:p>
            <a:pPr algn="ctr"/>
            <a:r>
              <a:rPr lang="es-419" dirty="0"/>
              <a:t>Funciones de la comunicación</a:t>
            </a:r>
            <a:r>
              <a:rPr lang="en-US" dirty="0"/>
              <a:t>
</a:t>
            </a:r>
          </a:p>
        </p:txBody>
      </p:sp>
      <p:pic>
        <p:nvPicPr>
          <p:cNvPr id="2" name="Picture 1">
            <a:extLst>
              <a:ext uri="{FF2B5EF4-FFF2-40B4-BE49-F238E27FC236}">
                <a16:creationId xmlns:a16="http://schemas.microsoft.com/office/drawing/2014/main" id="{1D034025-7594-4E89-A086-447A128555BA}"/>
              </a:ext>
            </a:extLst>
          </p:cNvPr>
          <p:cNvPicPr>
            <a:picLocks noChangeAspect="1"/>
          </p:cNvPicPr>
          <p:nvPr/>
        </p:nvPicPr>
        <p:blipFill>
          <a:blip r:embed="rId3"/>
          <a:stretch>
            <a:fillRect/>
          </a:stretch>
        </p:blipFill>
        <p:spPr>
          <a:xfrm>
            <a:off x="6580773" y="2271712"/>
            <a:ext cx="5367772" cy="3582988"/>
          </a:xfrm>
          <a:prstGeom prst="rect">
            <a:avLst/>
          </a:prstGeom>
        </p:spPr>
      </p:pic>
    </p:spTree>
    <p:extLst>
      <p:ext uri="{BB962C8B-B14F-4D97-AF65-F5344CB8AC3E}">
        <p14:creationId xmlns:p14="http://schemas.microsoft.com/office/powerpoint/2010/main" val="1184615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195385"/>
            <a:ext cx="10515600" cy="820615"/>
          </a:xfrm>
        </p:spPr>
        <p:txBody>
          <a:bodyPr/>
          <a:lstStyle/>
          <a:p>
            <a:pPr algn="ctr"/>
            <a:r>
              <a:rPr lang="es-419" dirty="0"/>
              <a:t>Forma y función</a:t>
            </a:r>
            <a:r>
              <a:rPr lang="en-US" dirty="0"/>
              <a:t>
</a:t>
            </a:r>
          </a:p>
        </p:txBody>
      </p:sp>
      <p:pic>
        <p:nvPicPr>
          <p:cNvPr id="7" name="Picture 6" descr="IMG_2534.jp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75713" y="1631087"/>
            <a:ext cx="2961628" cy="2046946"/>
          </a:xfrm>
          <a:prstGeom prst="rect">
            <a:avLst/>
          </a:prstGeom>
        </p:spPr>
      </p:pic>
      <p:pic>
        <p:nvPicPr>
          <p:cNvPr id="8" name="Picture 7" descr="IMG_2530.jpg"/>
          <p:cNvPicPr>
            <a:picLocks noChangeAspect="1"/>
          </p:cNvPicPr>
          <p:nvPr/>
        </p:nvPicPr>
        <p:blipFill rotWithShape="1">
          <a:blip r:embed="rId4" cstate="hqprint">
            <a:extLst>
              <a:ext uri="{28A0092B-C50C-407E-A947-70E740481C1C}">
                <a14:useLocalDpi xmlns:a14="http://schemas.microsoft.com/office/drawing/2010/main" val="0"/>
              </a:ext>
            </a:extLst>
          </a:blip>
          <a:srcRect r="9422"/>
          <a:stretch/>
        </p:blipFill>
        <p:spPr>
          <a:xfrm>
            <a:off x="2226409" y="4028322"/>
            <a:ext cx="3027062" cy="2101733"/>
          </a:xfrm>
          <a:prstGeom prst="rect">
            <a:avLst/>
          </a:prstGeom>
        </p:spPr>
      </p:pic>
      <p:pic>
        <p:nvPicPr>
          <p:cNvPr id="9" name="Picture 8" descr="IMG_2529.jpg"/>
          <p:cNvPicPr>
            <a:picLocks noChangeAspect="1"/>
          </p:cNvPicPr>
          <p:nvPr/>
        </p:nvPicPr>
        <p:blipFill rotWithShape="1">
          <a:blip r:embed="rId5" cstate="hqprint">
            <a:extLst>
              <a:ext uri="{28A0092B-C50C-407E-A947-70E740481C1C}">
                <a14:useLocalDpi xmlns:a14="http://schemas.microsoft.com/office/drawing/2010/main" val="0"/>
              </a:ext>
            </a:extLst>
          </a:blip>
          <a:srcRect r="22719"/>
          <a:stretch/>
        </p:blipFill>
        <p:spPr>
          <a:xfrm>
            <a:off x="6410791" y="1544585"/>
            <a:ext cx="2868706" cy="2325652"/>
          </a:xfrm>
          <a:prstGeom prst="rect">
            <a:avLst/>
          </a:prstGeom>
        </p:spPr>
      </p:pic>
      <p:pic>
        <p:nvPicPr>
          <p:cNvPr id="10" name="Picture 9" descr="IMG_2528.jpg"/>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350570" y="3932303"/>
            <a:ext cx="2934402" cy="2372899"/>
          </a:xfrm>
          <a:prstGeom prst="rect">
            <a:avLst/>
          </a:prstGeom>
        </p:spPr>
      </p:pic>
      <p:sp>
        <p:nvSpPr>
          <p:cNvPr id="11" name="Title 8"/>
          <p:cNvSpPr txBox="1">
            <a:spLocks/>
          </p:cNvSpPr>
          <p:nvPr/>
        </p:nvSpPr>
        <p:spPr>
          <a:xfrm>
            <a:off x="306578" y="1138439"/>
            <a:ext cx="2055621" cy="1360754"/>
          </a:xfrm>
          <a:prstGeom prst="wedgeEllipseCallout">
            <a:avLst>
              <a:gd name="adj1" fmla="val 69552"/>
              <a:gd name="adj2" fmla="val 46721"/>
            </a:avLst>
          </a:prstGeom>
        </p:spPr>
        <p:style>
          <a:lnRef idx="2">
            <a:schemeClr val="dk1"/>
          </a:lnRef>
          <a:fillRef idx="1">
            <a:schemeClr val="lt1"/>
          </a:fillRef>
          <a:effectRef idx="0">
            <a:schemeClr val="dk1"/>
          </a:effectRef>
          <a:fontRef idx="minor">
            <a:schemeClr val="dk1"/>
          </a:fontRef>
        </p:style>
        <p:txBody>
          <a:bodyPr anchor="ctr">
            <a:normAutofit/>
          </a:bodyPr>
          <a:lstStyle>
            <a:lvl1pPr algn="l" rtl="0" eaLnBrk="1" latinLnBrk="0" hangingPunct="1">
              <a:spcBef>
                <a:spcPct val="0"/>
              </a:spcBef>
              <a:buNone/>
              <a:defRPr kumimoji="0"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endParaRPr lang="en-US" sz="2400" dirty="0">
              <a:solidFill>
                <a:srgbClr val="FF6600"/>
              </a:solidFill>
              <a:latin typeface="Chalkboard"/>
              <a:cs typeface="Chalkboard"/>
            </a:endParaRPr>
          </a:p>
        </p:txBody>
      </p:sp>
      <p:sp>
        <p:nvSpPr>
          <p:cNvPr id="12" name="Title 8"/>
          <p:cNvSpPr txBox="1">
            <a:spLocks/>
          </p:cNvSpPr>
          <p:nvPr/>
        </p:nvSpPr>
        <p:spPr>
          <a:xfrm>
            <a:off x="371384" y="3830434"/>
            <a:ext cx="2055621" cy="1360754"/>
          </a:xfrm>
          <a:prstGeom prst="wedgeEllipseCallout">
            <a:avLst>
              <a:gd name="adj1" fmla="val 69552"/>
              <a:gd name="adj2" fmla="val 46721"/>
            </a:avLst>
          </a:prstGeom>
        </p:spPr>
        <p:style>
          <a:lnRef idx="2">
            <a:schemeClr val="dk1"/>
          </a:lnRef>
          <a:fillRef idx="1">
            <a:schemeClr val="lt1"/>
          </a:fillRef>
          <a:effectRef idx="0">
            <a:schemeClr val="dk1"/>
          </a:effectRef>
          <a:fontRef idx="minor">
            <a:schemeClr val="dk1"/>
          </a:fontRef>
        </p:style>
        <p:txBody>
          <a:bodyPr anchor="ctr">
            <a:normAutofit/>
          </a:bodyPr>
          <a:lstStyle>
            <a:lvl1pPr algn="l" rtl="0" eaLnBrk="1" latinLnBrk="0" hangingPunct="1">
              <a:spcBef>
                <a:spcPct val="0"/>
              </a:spcBef>
              <a:buNone/>
              <a:defRPr kumimoji="0"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endParaRPr lang="en-US" sz="2400" dirty="0">
              <a:solidFill>
                <a:srgbClr val="FF6600"/>
              </a:solidFill>
              <a:latin typeface="Chalkboard"/>
              <a:cs typeface="Chalkboard"/>
            </a:endParaRPr>
          </a:p>
        </p:txBody>
      </p:sp>
      <p:sp>
        <p:nvSpPr>
          <p:cNvPr id="13" name="Title 8"/>
          <p:cNvSpPr txBox="1">
            <a:spLocks/>
          </p:cNvSpPr>
          <p:nvPr/>
        </p:nvSpPr>
        <p:spPr>
          <a:xfrm>
            <a:off x="9327877" y="1093801"/>
            <a:ext cx="2055621" cy="1360754"/>
          </a:xfrm>
          <a:prstGeom prst="wedgeEllipseCallout">
            <a:avLst>
              <a:gd name="adj1" fmla="val -81721"/>
              <a:gd name="adj2" fmla="val 72463"/>
            </a:avLst>
          </a:prstGeom>
        </p:spPr>
        <p:style>
          <a:lnRef idx="2">
            <a:schemeClr val="dk1"/>
          </a:lnRef>
          <a:fillRef idx="1">
            <a:schemeClr val="lt1"/>
          </a:fillRef>
          <a:effectRef idx="0">
            <a:schemeClr val="dk1"/>
          </a:effectRef>
          <a:fontRef idx="minor">
            <a:schemeClr val="dk1"/>
          </a:fontRef>
        </p:style>
        <p:txBody>
          <a:bodyPr anchor="ctr">
            <a:normAutofit/>
          </a:bodyPr>
          <a:lstStyle>
            <a:lvl1pPr algn="l" rtl="0" eaLnBrk="1" latinLnBrk="0" hangingPunct="1">
              <a:spcBef>
                <a:spcPct val="0"/>
              </a:spcBef>
              <a:buNone/>
              <a:defRPr kumimoji="0"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endParaRPr lang="en-US" sz="2400" dirty="0">
              <a:solidFill>
                <a:srgbClr val="FF6600"/>
              </a:solidFill>
              <a:latin typeface="Chalkboard"/>
              <a:cs typeface="Chalkboard"/>
            </a:endParaRPr>
          </a:p>
        </p:txBody>
      </p:sp>
      <p:sp>
        <p:nvSpPr>
          <p:cNvPr id="14" name="Title 8"/>
          <p:cNvSpPr txBox="1">
            <a:spLocks/>
          </p:cNvSpPr>
          <p:nvPr/>
        </p:nvSpPr>
        <p:spPr>
          <a:xfrm>
            <a:off x="9043198" y="3808541"/>
            <a:ext cx="2055621" cy="1360754"/>
          </a:xfrm>
          <a:prstGeom prst="wedgeEllipseCallout">
            <a:avLst>
              <a:gd name="adj1" fmla="val -93439"/>
              <a:gd name="adj2" fmla="val 62810"/>
            </a:avLst>
          </a:prstGeom>
        </p:spPr>
        <p:style>
          <a:lnRef idx="2">
            <a:schemeClr val="dk1"/>
          </a:lnRef>
          <a:fillRef idx="1">
            <a:schemeClr val="lt1"/>
          </a:fillRef>
          <a:effectRef idx="0">
            <a:schemeClr val="dk1"/>
          </a:effectRef>
          <a:fontRef idx="minor">
            <a:schemeClr val="dk1"/>
          </a:fontRef>
        </p:style>
        <p:txBody>
          <a:bodyPr anchor="ctr">
            <a:normAutofit/>
          </a:bodyPr>
          <a:lstStyle>
            <a:lvl1pPr algn="l" rtl="0" eaLnBrk="1" latinLnBrk="0" hangingPunct="1">
              <a:spcBef>
                <a:spcPct val="0"/>
              </a:spcBef>
              <a:buNone/>
              <a:defRPr kumimoji="0"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defRPr/>
            </a:pPr>
            <a:endParaRPr lang="en-US" sz="2400" dirty="0">
              <a:solidFill>
                <a:srgbClr val="FF6600"/>
              </a:solidFill>
              <a:latin typeface="Chalkboard"/>
              <a:cs typeface="Chalkboard"/>
            </a:endParaRPr>
          </a:p>
        </p:txBody>
      </p:sp>
    </p:spTree>
    <p:extLst>
      <p:ext uri="{BB962C8B-B14F-4D97-AF65-F5344CB8AC3E}">
        <p14:creationId xmlns:p14="http://schemas.microsoft.com/office/powerpoint/2010/main" val="21795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2459"/>
          </a:xfrm>
        </p:spPr>
        <p:txBody>
          <a:bodyPr/>
          <a:lstStyle/>
          <a:p>
            <a:pPr algn="ctr"/>
            <a:r>
              <a:rPr lang="es-419" dirty="0"/>
              <a:t>Forma y función</a:t>
            </a:r>
            <a:r>
              <a:rPr lang="en-US" dirty="0"/>
              <a:t>
</a:t>
            </a:r>
          </a:p>
        </p:txBody>
      </p:sp>
      <p:sp>
        <p:nvSpPr>
          <p:cNvPr id="3" name="Content Placeholder 2"/>
          <p:cNvSpPr>
            <a:spLocks noGrp="1"/>
          </p:cNvSpPr>
          <p:nvPr>
            <p:ph idx="1"/>
          </p:nvPr>
        </p:nvSpPr>
        <p:spPr>
          <a:xfrm>
            <a:off x="350376" y="1641979"/>
            <a:ext cx="7839670" cy="4534984"/>
          </a:xfrm>
        </p:spPr>
        <p:txBody>
          <a:bodyPr anchor="t"/>
          <a:lstStyle/>
          <a:p>
            <a:r>
              <a:rPr lang="es-ES" sz="3200" dirty="0"/>
              <a:t>Una sola forma de comportamiento puede tener varias funciones.</a:t>
            </a:r>
          </a:p>
          <a:p>
            <a:r>
              <a:rPr lang="es-ES" sz="3200" dirty="0"/>
              <a:t>Varias formas de comportamiento pueden tener una sola función.</a:t>
            </a:r>
          </a:p>
        </p:txBody>
      </p:sp>
      <p:pic>
        <p:nvPicPr>
          <p:cNvPr id="2050" name="Picture 2" descr="https://razuna-server-zerotothree.s3.amazonaws.com/5529F3EEB3DC4BF0966C9017A3589ABA/img/AC80247DDB5B4BB19FCD637BCE122492/thumb_AC80247DDB5B4BB19FCD637BCE122492.jpg?AWSAccessKeyId=AKIAJG3PTR37B6XZUA3Q&amp;Expires=1834087693&amp;Signature=11tPLZpGAdjVJeQlXv49X300JLw%3D">
            <a:extLst>
              <a:ext uri="{FF2B5EF4-FFF2-40B4-BE49-F238E27FC236}">
                <a16:creationId xmlns:a16="http://schemas.microsoft.com/office/drawing/2014/main" id="{FDB2A802-5CD8-4902-AAF7-1B812519BC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4274" y="3429000"/>
            <a:ext cx="4567350" cy="3048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128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752" y="412955"/>
            <a:ext cx="10653048" cy="914630"/>
          </a:xfrm>
        </p:spPr>
        <p:txBody>
          <a:bodyPr>
            <a:normAutofit fontScale="90000"/>
          </a:bodyPr>
          <a:lstStyle/>
          <a:p>
            <a:pPr algn="ctr"/>
            <a:r>
              <a:rPr lang="es-419" sz="5300" dirty="0"/>
              <a:t>El comportamiento tiene significado</a:t>
            </a:r>
            <a:r>
              <a:rPr lang="en-US" dirty="0"/>
              <a:t>
</a:t>
            </a:r>
          </a:p>
        </p:txBody>
      </p:sp>
      <p:sp>
        <p:nvSpPr>
          <p:cNvPr id="3" name="Content Placeholder 2"/>
          <p:cNvSpPr>
            <a:spLocks noGrp="1"/>
          </p:cNvSpPr>
          <p:nvPr>
            <p:ph idx="1"/>
          </p:nvPr>
        </p:nvSpPr>
        <p:spPr>
          <a:xfrm>
            <a:off x="700752" y="1641979"/>
            <a:ext cx="11058751" cy="4534984"/>
          </a:xfrm>
        </p:spPr>
        <p:txBody>
          <a:bodyPr>
            <a:normAutofit lnSpcReduction="10000"/>
          </a:bodyPr>
          <a:lstStyle/>
          <a:p>
            <a:pPr marL="0" indent="0" algn="ctr">
              <a:buNone/>
            </a:pPr>
            <a:r>
              <a:rPr lang="es-ES" sz="3600" i="1" dirty="0"/>
              <a:t>¿Por qué es importante comprender los comportamientos de los niños?</a:t>
            </a:r>
            <a:endParaRPr lang="es-ES" sz="3200" dirty="0"/>
          </a:p>
          <a:p>
            <a:r>
              <a:rPr lang="es-ES" sz="3200" dirty="0"/>
              <a:t>Ayuda a que los niños se sientan apreciados e importantes</a:t>
            </a:r>
          </a:p>
          <a:p>
            <a:endParaRPr lang="es-ES" sz="3200" dirty="0"/>
          </a:p>
          <a:p>
            <a:r>
              <a:rPr lang="es-ES" sz="3200" dirty="0"/>
              <a:t> Ayuda a que los niños se sientan como comunicadores competentes y seguros</a:t>
            </a:r>
          </a:p>
          <a:p>
            <a:endParaRPr lang="es-ES" sz="3200" dirty="0"/>
          </a:p>
          <a:p>
            <a:r>
              <a:rPr lang="es-ES" sz="3200" dirty="0"/>
              <a:t>Ayuda a que los niños aprendan a comunicar sus intenciones, sentimientos y emociones</a:t>
            </a:r>
            <a:endParaRPr lang="en-US" dirty="0"/>
          </a:p>
        </p:txBody>
      </p:sp>
    </p:spTree>
    <p:extLst>
      <p:ext uri="{BB962C8B-B14F-4D97-AF65-F5344CB8AC3E}">
        <p14:creationId xmlns:p14="http://schemas.microsoft.com/office/powerpoint/2010/main" val="1623938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154" y="280219"/>
            <a:ext cx="10483645" cy="1047366"/>
          </a:xfrm>
        </p:spPr>
        <p:txBody>
          <a:bodyPr>
            <a:normAutofit fontScale="90000"/>
          </a:bodyPr>
          <a:lstStyle/>
          <a:p>
            <a:pPr algn="ctr"/>
            <a:r>
              <a:rPr lang="es-419" sz="5300" dirty="0"/>
              <a:t>El comportamiento tiene significado</a:t>
            </a:r>
            <a:r>
              <a:rPr lang="en-US" dirty="0"/>
              <a:t>
</a:t>
            </a:r>
          </a:p>
        </p:txBody>
      </p:sp>
      <p:sp>
        <p:nvSpPr>
          <p:cNvPr id="3" name="Content Placeholder 2"/>
          <p:cNvSpPr>
            <a:spLocks noGrp="1"/>
          </p:cNvSpPr>
          <p:nvPr>
            <p:ph idx="1"/>
          </p:nvPr>
        </p:nvSpPr>
        <p:spPr>
          <a:xfrm>
            <a:off x="700752" y="1641979"/>
            <a:ext cx="11058751" cy="4534984"/>
          </a:xfrm>
        </p:spPr>
        <p:txBody>
          <a:bodyPr vert="horz" lIns="91440" tIns="45720" rIns="91440" bIns="45720" rtlCol="0" anchor="t">
            <a:normAutofit fontScale="92500" lnSpcReduction="10000"/>
          </a:bodyPr>
          <a:lstStyle/>
          <a:p>
            <a:pPr marL="0" lvl="0" indent="0">
              <a:buNone/>
            </a:pPr>
            <a:r>
              <a:rPr lang="es-ES" sz="3500" i="1" dirty="0"/>
              <a:t>¿Por qué es importante comprender los comportamientos de los niños?</a:t>
            </a:r>
            <a:r>
              <a:rPr lang="es-ES" sz="3200" i="1" dirty="0"/>
              <a:t>
</a:t>
            </a:r>
            <a:endParaRPr lang="en-US" sz="3000" dirty="0"/>
          </a:p>
          <a:p>
            <a:r>
              <a:rPr lang="es-ES" sz="3000" dirty="0"/>
              <a:t>Ayuda a que los adultos forjen relaciones protectoras  y sensibles con los niños</a:t>
            </a:r>
            <a:endParaRPr lang="es-ES" sz="3000" dirty="0">
              <a:cs typeface="Calibri"/>
            </a:endParaRPr>
          </a:p>
          <a:p>
            <a:endParaRPr lang="es-ES" sz="3000" dirty="0"/>
          </a:p>
          <a:p>
            <a:r>
              <a:rPr lang="es-ES" sz="3000" dirty="0"/>
              <a:t>Ayuda a que los adultos “</a:t>
            </a:r>
            <a:r>
              <a:rPr lang="es-ES" sz="3000" i="1" dirty="0"/>
              <a:t>hagan una pausa</a:t>
            </a:r>
            <a:r>
              <a:rPr lang="es-ES" sz="3000" dirty="0"/>
              <a:t>” en lugar de “</a:t>
            </a:r>
            <a:r>
              <a:rPr lang="es-ES" sz="3000" i="1" dirty="0"/>
              <a:t>reaccionar”</a:t>
            </a:r>
          </a:p>
          <a:p>
            <a:endParaRPr lang="es-ES" sz="3000" dirty="0"/>
          </a:p>
          <a:p>
            <a:r>
              <a:rPr lang="es-ES" sz="3000" dirty="0"/>
              <a:t>Ayuda a los adultos a determinar qué aptitudes necesitamos para enseñar a los niños</a:t>
            </a:r>
            <a:endParaRPr lang="es-ES" sz="3000" dirty="0">
              <a:cs typeface="Calibri"/>
            </a:endParaRPr>
          </a:p>
          <a:p>
            <a:endParaRPr lang="en-US" dirty="0"/>
          </a:p>
          <a:p>
            <a:endParaRPr lang="en-US" dirty="0"/>
          </a:p>
        </p:txBody>
      </p:sp>
    </p:spTree>
    <p:extLst>
      <p:ext uri="{BB962C8B-B14F-4D97-AF65-F5344CB8AC3E}">
        <p14:creationId xmlns:p14="http://schemas.microsoft.com/office/powerpoint/2010/main" val="2693212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690" y="162232"/>
            <a:ext cx="10808110" cy="1165353"/>
          </a:xfrm>
        </p:spPr>
        <p:txBody>
          <a:bodyPr>
            <a:normAutofit fontScale="90000"/>
          </a:bodyPr>
          <a:lstStyle/>
          <a:p>
            <a:pPr algn="ctr"/>
            <a:r>
              <a:rPr lang="es-ES" dirty="0"/>
              <a:t>El comportamiento tiene significado: el caso de Jenna
</a:t>
            </a:r>
            <a:endParaRPr lang="en-US" dirty="0"/>
          </a:p>
        </p:txBody>
      </p:sp>
      <p:sp>
        <p:nvSpPr>
          <p:cNvPr id="3" name="Content Placeholder 2"/>
          <p:cNvSpPr>
            <a:spLocks noGrp="1"/>
          </p:cNvSpPr>
          <p:nvPr>
            <p:ph idx="1"/>
          </p:nvPr>
        </p:nvSpPr>
        <p:spPr>
          <a:xfrm>
            <a:off x="744550" y="1532514"/>
            <a:ext cx="10609250" cy="4644449"/>
          </a:xfrm>
        </p:spPr>
        <p:txBody>
          <a:bodyPr vert="horz" lIns="91440" tIns="45720" rIns="91440" bIns="45720" rtlCol="0" anchor="t">
            <a:normAutofit lnSpcReduction="10000"/>
          </a:bodyPr>
          <a:lstStyle/>
          <a:p>
            <a:pPr marL="0" indent="0">
              <a:buNone/>
            </a:pPr>
            <a:r>
              <a:rPr lang="es-ES" i="1" dirty="0">
                <a:latin typeface="Calibri"/>
                <a:cs typeface="Calibri"/>
              </a:rPr>
              <a:t>Por primera vez, la mamá de Jenna, una niña de cinco meses, la deja en un centro de cuidados. Hasta ahora, han sido dos semanas difíciles para la mamá, la bebé y las cuidadoras. Cuando la mamá se va, Jenna estalla en lágrimas y gritos. Sólo se calma cuando una maestra la toma en brazos. Cada vez que la maestra necesita dejarla, Jenna de inmediato empieza a llorar. 
</a:t>
            </a:r>
            <a:endParaRPr lang="en-US" dirty="0">
              <a:latin typeface="Calibri"/>
              <a:cs typeface="Calibri"/>
            </a:endParaRPr>
          </a:p>
          <a:p>
            <a:pPr marL="0" indent="0">
              <a:buNone/>
            </a:pPr>
            <a:r>
              <a:rPr lang="es-ES" dirty="0">
                <a:latin typeface="Calibri"/>
                <a:cs typeface="Calibri"/>
              </a:rPr>
              <a:t>¿Qué podría decirnos el comportamiento de Jenna?
¿Cuál es la forma?
¿Cuál podría ser la función?
</a:t>
            </a:r>
            <a:endParaRPr lang="en-US" dirty="0">
              <a:latin typeface="Calibri"/>
              <a:cs typeface="Calibri"/>
            </a:endParaRPr>
          </a:p>
        </p:txBody>
      </p:sp>
    </p:spTree>
    <p:extLst>
      <p:ext uri="{BB962C8B-B14F-4D97-AF65-F5344CB8AC3E}">
        <p14:creationId xmlns:p14="http://schemas.microsoft.com/office/powerpoint/2010/main" val="2523643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76" y="132735"/>
            <a:ext cx="10981525" cy="1194850"/>
          </a:xfrm>
        </p:spPr>
        <p:txBody>
          <a:bodyPr>
            <a:normAutofit fontScale="90000"/>
          </a:bodyPr>
          <a:lstStyle/>
          <a:p>
            <a:pPr algn="ctr"/>
            <a:r>
              <a:rPr lang="es-ES" dirty="0"/>
              <a:t>El comportamiento tiene significado: el caso de Jenna
</a:t>
            </a:r>
            <a:endParaRPr lang="en-US" dirty="0"/>
          </a:p>
        </p:txBody>
      </p:sp>
      <p:sp>
        <p:nvSpPr>
          <p:cNvPr id="3" name="Content Placeholder 2"/>
          <p:cNvSpPr>
            <a:spLocks noGrp="1"/>
          </p:cNvSpPr>
          <p:nvPr>
            <p:ph idx="1"/>
          </p:nvPr>
        </p:nvSpPr>
        <p:spPr>
          <a:xfrm>
            <a:off x="372276" y="1858297"/>
            <a:ext cx="6751196" cy="5010706"/>
          </a:xfrm>
        </p:spPr>
        <p:txBody>
          <a:bodyPr anchor="t">
            <a:normAutofit/>
          </a:bodyPr>
          <a:lstStyle/>
          <a:p>
            <a:r>
              <a:rPr lang="es-ES" sz="3200" dirty="0"/>
              <a:t>¿Qué podemos hacer?</a:t>
            </a:r>
            <a:endParaRPr lang="en-US" dirty="0">
              <a:latin typeface="Calibri" charset="0"/>
              <a:cs typeface="Calibri" charset="0"/>
            </a:endParaRPr>
          </a:p>
          <a:p>
            <a:r>
              <a:rPr lang="es-ES" sz="3200" dirty="0"/>
              <a:t>Observe los comportamientos de Jenna antes de que se enfade</a:t>
            </a:r>
            <a:endParaRPr lang="en-US" dirty="0">
              <a:latin typeface="Calibri" charset="0"/>
              <a:cs typeface="Calibri" charset="0"/>
            </a:endParaRPr>
          </a:p>
          <a:p>
            <a:r>
              <a:rPr lang="es-ES" sz="3200" dirty="0"/>
              <a:t>Haga una pausa y reflexione sobre lo que Jenna está tratando de comunicar</a:t>
            </a:r>
            <a:endParaRPr lang="en-US" dirty="0">
              <a:latin typeface="Calibri" charset="0"/>
              <a:cs typeface="Calibri" charset="0"/>
            </a:endParaRPr>
          </a:p>
          <a:p>
            <a:r>
              <a:rPr lang="es-ES" sz="3200" dirty="0"/>
              <a:t>Comuníquese con los padres de Jenna sobre las estrategias utilizadas en casa para calmarla
</a:t>
            </a:r>
            <a:endParaRPr lang="en-US" sz="2800">
              <a:latin typeface="Calibri" charset="0"/>
              <a:cs typeface="Calibri" charset="0"/>
            </a:endParaRPr>
          </a:p>
        </p:txBody>
      </p:sp>
      <p:pic>
        <p:nvPicPr>
          <p:cNvPr id="4" name="Picture 3" descr="IMG_4310.jpg"/>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72122" y="2561489"/>
            <a:ext cx="4447603" cy="2785890"/>
          </a:xfrm>
          <a:prstGeom prst="rect">
            <a:avLst/>
          </a:prstGeom>
        </p:spPr>
      </p:pic>
    </p:spTree>
    <p:extLst>
      <p:ext uri="{BB962C8B-B14F-4D97-AF65-F5344CB8AC3E}">
        <p14:creationId xmlns:p14="http://schemas.microsoft.com/office/powerpoint/2010/main" val="4237938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25FC654-0FE3-461A-B73D-CBBBC6228DA2}"/>
              </a:ext>
            </a:extLst>
          </p:cNvPr>
          <p:cNvSpPr txBox="1">
            <a:spLocks/>
          </p:cNvSpPr>
          <p:nvPr/>
        </p:nvSpPr>
        <p:spPr>
          <a:xfrm>
            <a:off x="768350" y="242358"/>
            <a:ext cx="10515600" cy="96245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419" dirty="0"/>
              <a:t>Los comportamientos de los niños se extienden</a:t>
            </a:r>
          </a:p>
          <a:p>
            <a:pPr algn="ctr"/>
            <a:r>
              <a:rPr lang="es-419" dirty="0"/>
              <a:t> a todos de los dominios </a:t>
            </a:r>
            <a:r>
              <a:rPr lang="en-US" dirty="0"/>
              <a:t>del ELOF </a:t>
            </a:r>
          </a:p>
        </p:txBody>
      </p:sp>
      <p:pic>
        <p:nvPicPr>
          <p:cNvPr id="5" name="Content Placeholder 4">
            <a:extLst>
              <a:ext uri="{FF2B5EF4-FFF2-40B4-BE49-F238E27FC236}">
                <a16:creationId xmlns:a16="http://schemas.microsoft.com/office/drawing/2014/main" id="{17D334AA-DB96-4593-B5E8-C2C6319D3E25}"/>
              </a:ext>
            </a:extLst>
          </p:cNvPr>
          <p:cNvPicPr>
            <a:picLocks noGrp="1" noChangeAspect="1"/>
          </p:cNvPicPr>
          <p:nvPr>
            <p:ph sz="half" idx="4294967295"/>
          </p:nvPr>
        </p:nvPicPr>
        <p:blipFill rotWithShape="1">
          <a:blip r:embed="rId3"/>
          <a:srcRect r="11735"/>
          <a:stretch/>
        </p:blipFill>
        <p:spPr>
          <a:xfrm>
            <a:off x="855663" y="1609725"/>
            <a:ext cx="11336337" cy="4810125"/>
          </a:xfrm>
          <a:prstGeom prst="rect">
            <a:avLst/>
          </a:prstGeom>
        </p:spPr>
      </p:pic>
    </p:spTree>
    <p:extLst>
      <p:ext uri="{BB962C8B-B14F-4D97-AF65-F5344CB8AC3E}">
        <p14:creationId xmlns:p14="http://schemas.microsoft.com/office/powerpoint/2010/main" val="538066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327584"/>
          </a:xfrm>
        </p:spPr>
        <p:txBody>
          <a:bodyPr anchor="t"/>
          <a:lstStyle/>
          <a:p>
            <a:pPr algn="ctr"/>
            <a:r>
              <a:rPr lang="es-ES" dirty="0"/>
              <a:t>El comportamiento tiene significado: Ejemplo de video 1
</a:t>
            </a:r>
            <a:endParaRPr lang="en-US" dirty="0"/>
          </a:p>
        </p:txBody>
      </p:sp>
      <p:sp>
        <p:nvSpPr>
          <p:cNvPr id="4" name="TextBox 3"/>
          <p:cNvSpPr txBox="1"/>
          <p:nvPr/>
        </p:nvSpPr>
        <p:spPr>
          <a:xfrm>
            <a:off x="-20482" y="-20487"/>
            <a:ext cx="184666" cy="369332"/>
          </a:xfrm>
          <a:prstGeom prst="rect">
            <a:avLst/>
          </a:prstGeom>
          <a:noFill/>
        </p:spPr>
        <p:txBody>
          <a:bodyPr wrap="none" rtlCol="0">
            <a:spAutoFit/>
          </a:bodyPr>
          <a:lstStyle/>
          <a:p>
            <a:endParaRPr lang="en-US" dirty="0"/>
          </a:p>
        </p:txBody>
      </p:sp>
      <p:pic>
        <p:nvPicPr>
          <p:cNvPr id="9" name="Picture 2" descr="A picture containing clipart&#10;&#10;Description generated with high confidence">
            <a:hlinkClick r:id="rId3"/>
            <a:extLst>
              <a:ext uri="{FF2B5EF4-FFF2-40B4-BE49-F238E27FC236}">
                <a16:creationId xmlns:a16="http://schemas.microsoft.com/office/drawing/2014/main" id="{3AE956BA-E1AB-444A-9BE5-3B49D200E0A3}"/>
              </a:ext>
            </a:extLst>
          </p:cNvPr>
          <p:cNvPicPr>
            <a:picLocks noChangeAspect="1"/>
          </p:cNvPicPr>
          <p:nvPr/>
        </p:nvPicPr>
        <p:blipFill>
          <a:blip r:embed="rId4"/>
          <a:stretch>
            <a:fillRect/>
          </a:stretch>
        </p:blipFill>
        <p:spPr>
          <a:xfrm>
            <a:off x="4904771" y="2422967"/>
            <a:ext cx="2382455" cy="2382455"/>
          </a:xfrm>
          <a:prstGeom prst="rect">
            <a:avLst/>
          </a:prstGeom>
        </p:spPr>
      </p:pic>
      <p:pic>
        <p:nvPicPr>
          <p:cNvPr id="6" name="Picture 5">
            <a:extLst>
              <a:ext uri="{FF2B5EF4-FFF2-40B4-BE49-F238E27FC236}">
                <a16:creationId xmlns:a16="http://schemas.microsoft.com/office/drawing/2014/main" id="{BD7411E2-7BAE-4075-B14D-CC5996134CAB}"/>
              </a:ext>
            </a:extLst>
          </p:cNvPr>
          <p:cNvPicPr>
            <a:picLocks noChangeAspect="1"/>
          </p:cNvPicPr>
          <p:nvPr/>
        </p:nvPicPr>
        <p:blipFill>
          <a:blip r:embed="rId5"/>
          <a:stretch>
            <a:fillRect/>
          </a:stretch>
        </p:blipFill>
        <p:spPr>
          <a:xfrm>
            <a:off x="2543176" y="1327585"/>
            <a:ext cx="6897887" cy="4889641"/>
          </a:xfrm>
          <a:prstGeom prst="rect">
            <a:avLst/>
          </a:prstGeom>
        </p:spPr>
      </p:pic>
      <p:pic>
        <p:nvPicPr>
          <p:cNvPr id="7" name="Picture 2" descr="A picture containing clipart&#10;&#10;Description generated with high confidence">
            <a:hlinkClick r:id="rId6"/>
            <a:extLst>
              <a:ext uri="{FF2B5EF4-FFF2-40B4-BE49-F238E27FC236}">
                <a16:creationId xmlns:a16="http://schemas.microsoft.com/office/drawing/2014/main" id="{FF7E1626-24CC-47A2-8D34-ADA481EF23F0}"/>
              </a:ext>
            </a:extLst>
          </p:cNvPr>
          <p:cNvPicPr>
            <a:picLocks noChangeAspect="1"/>
          </p:cNvPicPr>
          <p:nvPr/>
        </p:nvPicPr>
        <p:blipFill>
          <a:blip r:embed="rId4"/>
          <a:stretch>
            <a:fillRect/>
          </a:stretch>
        </p:blipFill>
        <p:spPr>
          <a:xfrm>
            <a:off x="5057171" y="2575367"/>
            <a:ext cx="2382455" cy="2382455"/>
          </a:xfrm>
          <a:prstGeom prst="rect">
            <a:avLst/>
          </a:prstGeom>
        </p:spPr>
      </p:pic>
    </p:spTree>
    <p:extLst>
      <p:ext uri="{BB962C8B-B14F-4D97-AF65-F5344CB8AC3E}">
        <p14:creationId xmlns:p14="http://schemas.microsoft.com/office/powerpoint/2010/main" val="3630610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327584"/>
          </a:xfrm>
        </p:spPr>
        <p:txBody>
          <a:bodyPr anchor="t">
            <a:normAutofit fontScale="90000"/>
          </a:bodyPr>
          <a:lstStyle/>
          <a:p>
            <a:pPr algn="ctr"/>
            <a:r>
              <a:rPr lang="es-ES" dirty="0"/>
              <a:t>El comportamiento tiene significado: Ejemplo de video 2
</a:t>
            </a:r>
            <a:endParaRPr lang="en-US" dirty="0"/>
          </a:p>
        </p:txBody>
      </p:sp>
      <p:pic>
        <p:nvPicPr>
          <p:cNvPr id="4" name="Picture 3">
            <a:extLst>
              <a:ext uri="{FF2B5EF4-FFF2-40B4-BE49-F238E27FC236}">
                <a16:creationId xmlns:a16="http://schemas.microsoft.com/office/drawing/2014/main" id="{C4FE9DFA-C4CA-4C90-87FC-C908B9E9FDA1}"/>
              </a:ext>
            </a:extLst>
          </p:cNvPr>
          <p:cNvPicPr>
            <a:picLocks noChangeAspect="1"/>
          </p:cNvPicPr>
          <p:nvPr/>
        </p:nvPicPr>
        <p:blipFill>
          <a:blip r:embed="rId2"/>
          <a:stretch>
            <a:fillRect/>
          </a:stretch>
        </p:blipFill>
        <p:spPr>
          <a:xfrm>
            <a:off x="3074193" y="1432096"/>
            <a:ext cx="6043613" cy="4921227"/>
          </a:xfrm>
          <a:prstGeom prst="rect">
            <a:avLst/>
          </a:prstGeom>
        </p:spPr>
      </p:pic>
      <p:pic>
        <p:nvPicPr>
          <p:cNvPr id="5" name="Picture 2" descr="A picture containing clipart&#10;&#10;Description generated with high confidence">
            <a:hlinkClick r:id="rId3"/>
            <a:extLst>
              <a:ext uri="{FF2B5EF4-FFF2-40B4-BE49-F238E27FC236}">
                <a16:creationId xmlns:a16="http://schemas.microsoft.com/office/drawing/2014/main" id="{C86A4F81-EBB8-45A3-9FDE-9955E7712C7B}"/>
              </a:ext>
            </a:extLst>
          </p:cNvPr>
          <p:cNvPicPr>
            <a:picLocks noChangeAspect="1"/>
          </p:cNvPicPr>
          <p:nvPr/>
        </p:nvPicPr>
        <p:blipFill>
          <a:blip r:embed="rId4"/>
          <a:stretch>
            <a:fillRect/>
          </a:stretch>
        </p:blipFill>
        <p:spPr>
          <a:xfrm>
            <a:off x="4875391" y="2633409"/>
            <a:ext cx="2057844" cy="2057844"/>
          </a:xfrm>
          <a:prstGeom prst="rect">
            <a:avLst/>
          </a:prstGeom>
        </p:spPr>
      </p:pic>
    </p:spTree>
    <p:extLst>
      <p:ext uri="{BB962C8B-B14F-4D97-AF65-F5344CB8AC3E}">
        <p14:creationId xmlns:p14="http://schemas.microsoft.com/office/powerpoint/2010/main" val="3922317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dsizeImage-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48684" y="2211199"/>
            <a:ext cx="4032519" cy="2936726"/>
          </a:xfrm>
          <a:prstGeom prst="rect">
            <a:avLst/>
          </a:prstGeom>
        </p:spPr>
      </p:pic>
      <p:sp>
        <p:nvSpPr>
          <p:cNvPr id="6" name="Text Placeholder 2">
            <a:extLst>
              <a:ext uri="{FF2B5EF4-FFF2-40B4-BE49-F238E27FC236}">
                <a16:creationId xmlns:a16="http://schemas.microsoft.com/office/drawing/2014/main" id="{9415C3DC-25A5-4A6D-A4E4-27B0FA5AA232}"/>
              </a:ext>
            </a:extLst>
          </p:cNvPr>
          <p:cNvSpPr txBox="1">
            <a:spLocks/>
          </p:cNvSpPr>
          <p:nvPr/>
        </p:nvSpPr>
        <p:spPr>
          <a:xfrm>
            <a:off x="5737124" y="1902542"/>
            <a:ext cx="6228906" cy="446191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2400" dirty="0">
                <a:solidFill>
                  <a:prstClr val="black"/>
                </a:solidFill>
                <a:latin typeface="Calibri"/>
              </a:rPr>
              <a:t>Durante las horas de juego libre, Lucía se va desplazando de un área de aprendizaje a la otra. Se queda de pie por algunos minutos y observa, pero nunca se integra al juego de los otros niños. Lucía no se queda en la hora del círculo más que algunos minutos y no responde cuando le pido que regrese. No estoy segura de lo que significa su conducta. ¿Cómo puedo saber si está actuando de esta forma porque no entiende cuáles son las expectativas con respecto a la hora del centro y del círculo? </a:t>
            </a:r>
          </a:p>
          <a:p>
            <a:endParaRPr lang="en-US" dirty="0"/>
          </a:p>
        </p:txBody>
      </p:sp>
      <p:sp>
        <p:nvSpPr>
          <p:cNvPr id="8" name="Title 2">
            <a:extLst>
              <a:ext uri="{FF2B5EF4-FFF2-40B4-BE49-F238E27FC236}">
                <a16:creationId xmlns:a16="http://schemas.microsoft.com/office/drawing/2014/main" id="{1844BBA9-F1D4-4FA8-884F-A6A95104AC57}"/>
              </a:ext>
            </a:extLst>
          </p:cNvPr>
          <p:cNvSpPr>
            <a:spLocks noGrp="1"/>
          </p:cNvSpPr>
          <p:nvPr>
            <p:ph idx="1"/>
          </p:nvPr>
        </p:nvSpPr>
        <p:spPr>
          <a:xfrm>
            <a:off x="0" y="0"/>
            <a:ext cx="0" cy="0"/>
          </a:xfrm>
        </p:spPr>
        <p:txBody>
          <a:bodyPr>
            <a:normAutofit fontScale="25000" lnSpcReduction="20000"/>
          </a:bodyPr>
          <a:lstStyle/>
          <a:p>
            <a:r>
              <a:rPr lang="es-ES" dirty="0"/>
              <a:t>       Niños que aprenden en dos idiomas</a:t>
            </a:r>
          </a:p>
        </p:txBody>
      </p:sp>
      <p:sp>
        <p:nvSpPr>
          <p:cNvPr id="9" name="Title 2">
            <a:extLst>
              <a:ext uri="{FF2B5EF4-FFF2-40B4-BE49-F238E27FC236}">
                <a16:creationId xmlns:a16="http://schemas.microsoft.com/office/drawing/2014/main" id="{002A9669-255C-4504-80FC-80C405D2C042}"/>
              </a:ext>
            </a:extLst>
          </p:cNvPr>
          <p:cNvSpPr>
            <a:spLocks noGrp="1"/>
          </p:cNvSpPr>
          <p:nvPr>
            <p:ph type="title"/>
          </p:nvPr>
        </p:nvSpPr>
        <p:spPr>
          <a:xfrm>
            <a:off x="838200" y="365125"/>
            <a:ext cx="10515600" cy="962025"/>
          </a:xfrm>
        </p:spPr>
        <p:txBody>
          <a:bodyPr>
            <a:normAutofit/>
          </a:bodyPr>
          <a:lstStyle/>
          <a:p>
            <a:r>
              <a:rPr lang="es-ES" dirty="0"/>
              <a:t>       Niños que aprenden en dos idiomas</a:t>
            </a:r>
          </a:p>
        </p:txBody>
      </p:sp>
    </p:spTree>
    <p:extLst>
      <p:ext uri="{BB962C8B-B14F-4D97-AF65-F5344CB8AC3E}">
        <p14:creationId xmlns:p14="http://schemas.microsoft.com/office/powerpoint/2010/main" val="4222738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82231"/>
            <a:ext cx="10515600" cy="1080697"/>
          </a:xfrm>
        </p:spPr>
        <p:txBody>
          <a:bodyPr>
            <a:normAutofit/>
          </a:bodyPr>
          <a:lstStyle/>
          <a:p>
            <a:pPr algn="ctr"/>
            <a:r>
              <a:rPr lang="es-ES" dirty="0"/>
              <a:t>Niños que aprenden en dos idiomas</a:t>
            </a:r>
            <a:endParaRPr lang="en-US" i="1" dirty="0"/>
          </a:p>
        </p:txBody>
      </p:sp>
      <p:sp>
        <p:nvSpPr>
          <p:cNvPr id="6" name="Content Placeholder 5">
            <a:extLst>
              <a:ext uri="{FF2B5EF4-FFF2-40B4-BE49-F238E27FC236}">
                <a16:creationId xmlns:a16="http://schemas.microsoft.com/office/drawing/2014/main" id="{CC6F725A-2F13-49DB-81B0-07D442705D49}"/>
              </a:ext>
            </a:extLst>
          </p:cNvPr>
          <p:cNvSpPr>
            <a:spLocks noGrp="1"/>
          </p:cNvSpPr>
          <p:nvPr>
            <p:ph idx="1"/>
          </p:nvPr>
        </p:nvSpPr>
        <p:spPr>
          <a:xfrm>
            <a:off x="838200" y="1548581"/>
            <a:ext cx="10515600" cy="4412557"/>
          </a:xfrm>
        </p:spPr>
        <p:txBody>
          <a:bodyPr anchor="t"/>
          <a:lstStyle/>
          <a:p>
            <a:pPr lvl="0"/>
            <a:r>
              <a:rPr lang="es-ES" sz="2400" dirty="0"/>
              <a:t>Hable con las familias para aprender palabras comunes usadas en la casa</a:t>
            </a:r>
            <a:endParaRPr lang="es-ES" sz="2400" dirty="0">
              <a:cs typeface="Calibri"/>
            </a:endParaRPr>
          </a:p>
          <a:p>
            <a:pPr marL="0" lvl="0" indent="0">
              <a:buClrTx/>
              <a:buSzTx/>
              <a:buNone/>
            </a:pPr>
            <a:endParaRPr lang="es-ES" sz="2400" dirty="0">
              <a:cs typeface="Calibri"/>
            </a:endParaRPr>
          </a:p>
          <a:p>
            <a:pPr lvl="0"/>
            <a:r>
              <a:rPr lang="es-ES" sz="2400" dirty="0"/>
              <a:t>Haga que las familias visiten el aula para que conozcan las rutinas y las expectativas</a:t>
            </a:r>
            <a:endParaRPr lang="es-ES" sz="2400">
              <a:cs typeface="Calibri"/>
            </a:endParaRPr>
          </a:p>
          <a:p>
            <a:pPr marL="0" lvl="0" indent="0">
              <a:buClrTx/>
              <a:buSzTx/>
              <a:buNone/>
            </a:pPr>
            <a:endParaRPr lang="es-ES" sz="2400" dirty="0">
              <a:cs typeface="Calibri"/>
            </a:endParaRPr>
          </a:p>
          <a:p>
            <a:r>
              <a:rPr lang="es-ES" sz="2400" dirty="0"/>
              <a:t>Incorpore  las fortalezas y los intereses de los niños en el currículo</a:t>
            </a:r>
            <a:endParaRPr lang="es-ES" sz="2400" dirty="0">
              <a:cs typeface="Calibri"/>
            </a:endParaRPr>
          </a:p>
          <a:p>
            <a:pPr marL="0" lvl="0" indent="0">
              <a:buClrTx/>
              <a:buSzTx/>
              <a:buNone/>
            </a:pPr>
            <a:endParaRPr lang="es-ES" sz="2400" dirty="0">
              <a:cs typeface="Calibri"/>
            </a:endParaRPr>
          </a:p>
          <a:p>
            <a:pPr lvl="0"/>
            <a:r>
              <a:rPr lang="es-ES" sz="2400" dirty="0"/>
              <a:t>Interactúe con los niños durante las rutinas del aula para ayudarlos a que participen</a:t>
            </a:r>
            <a:endParaRPr lang="es-ES" sz="2400" dirty="0">
              <a:cs typeface="Calibri"/>
            </a:endParaRPr>
          </a:p>
          <a:p>
            <a:endParaRPr lang="en-US" sz="2400" dirty="0">
              <a:cs typeface="Calibri"/>
            </a:endParaRPr>
          </a:p>
        </p:txBody>
      </p:sp>
    </p:spTree>
    <p:extLst>
      <p:ext uri="{BB962C8B-B14F-4D97-AF65-F5344CB8AC3E}">
        <p14:creationId xmlns:p14="http://schemas.microsoft.com/office/powerpoint/2010/main" val="2678349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01600"/>
            <a:ext cx="11153060" cy="1225985"/>
          </a:xfrm>
        </p:spPr>
        <p:txBody>
          <a:bodyPr/>
          <a:lstStyle/>
          <a:p>
            <a:pPr algn="ctr"/>
            <a:r>
              <a:rPr lang="es-ES" sz="4000" dirty="0"/>
              <a:t>        Conviértase en detective de “el comportamiento tiene significado”</a:t>
            </a:r>
          </a:p>
        </p:txBody>
      </p:sp>
      <p:pic>
        <p:nvPicPr>
          <p:cNvPr id="4" name="Picture 3" descr="ssss-hi.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99455">
            <a:off x="1514233" y="1788504"/>
            <a:ext cx="3764225" cy="3739130"/>
          </a:xfrm>
          <a:prstGeom prst="rect">
            <a:avLst/>
          </a:prstGeom>
        </p:spPr>
      </p:pic>
      <p:pic>
        <p:nvPicPr>
          <p:cNvPr id="8" name="Picture 7" descr="GUM_SPRINGS_081_2012_08_1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4367" y="1557837"/>
            <a:ext cx="3278488" cy="4949874"/>
          </a:xfrm>
          <a:prstGeom prst="rect">
            <a:avLst/>
          </a:prstGeom>
        </p:spPr>
      </p:pic>
    </p:spTree>
    <p:extLst>
      <p:ext uri="{BB962C8B-B14F-4D97-AF65-F5344CB8AC3E}">
        <p14:creationId xmlns:p14="http://schemas.microsoft.com/office/powerpoint/2010/main" val="8583294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C943B-E195-481F-90DD-B0C240E7B3A9}"/>
              </a:ext>
            </a:extLst>
          </p:cNvPr>
          <p:cNvSpPr>
            <a:spLocks noGrp="1"/>
          </p:cNvSpPr>
          <p:nvPr>
            <p:ph type="title"/>
          </p:nvPr>
        </p:nvSpPr>
        <p:spPr>
          <a:xfrm>
            <a:off x="838200" y="365125"/>
            <a:ext cx="10515600" cy="962459"/>
          </a:xfrm>
        </p:spPr>
        <p:txBody>
          <a:bodyPr/>
          <a:lstStyle/>
          <a:p>
            <a:pPr algn="ctr"/>
            <a:r>
              <a:rPr lang="es-419" dirty="0"/>
              <a:t>Repaso</a:t>
            </a:r>
          </a:p>
        </p:txBody>
      </p:sp>
      <p:pic>
        <p:nvPicPr>
          <p:cNvPr id="6" name="Picture 5">
            <a:extLst>
              <a:ext uri="{FF2B5EF4-FFF2-40B4-BE49-F238E27FC236}">
                <a16:creationId xmlns:a16="http://schemas.microsoft.com/office/drawing/2014/main" id="{22F3EEA4-B5EC-402E-853A-0B7B407A384D}"/>
              </a:ext>
            </a:extLst>
          </p:cNvPr>
          <p:cNvPicPr>
            <a:picLocks noChangeAspect="1"/>
          </p:cNvPicPr>
          <p:nvPr/>
        </p:nvPicPr>
        <p:blipFill>
          <a:blip r:embed="rId3"/>
          <a:stretch>
            <a:fillRect/>
          </a:stretch>
        </p:blipFill>
        <p:spPr>
          <a:xfrm>
            <a:off x="701040" y="1739731"/>
            <a:ext cx="3357350" cy="3915633"/>
          </a:xfrm>
          <a:prstGeom prst="flowChartConnector">
            <a:avLst/>
          </a:prstGeom>
        </p:spPr>
      </p:pic>
      <p:pic>
        <p:nvPicPr>
          <p:cNvPr id="7" name="Picture 6">
            <a:extLst>
              <a:ext uri="{FF2B5EF4-FFF2-40B4-BE49-F238E27FC236}">
                <a16:creationId xmlns:a16="http://schemas.microsoft.com/office/drawing/2014/main" id="{C73B2CE5-F2FE-4C6F-9C77-138395788F32}"/>
              </a:ext>
            </a:extLst>
          </p:cNvPr>
          <p:cNvPicPr>
            <a:picLocks noChangeAspect="1"/>
          </p:cNvPicPr>
          <p:nvPr/>
        </p:nvPicPr>
        <p:blipFill>
          <a:blip r:embed="rId4"/>
          <a:stretch>
            <a:fillRect/>
          </a:stretch>
        </p:blipFill>
        <p:spPr>
          <a:xfrm>
            <a:off x="8441723" y="1423242"/>
            <a:ext cx="3395766" cy="4389500"/>
          </a:xfrm>
          <a:prstGeom prst="flowChartConnector">
            <a:avLst/>
          </a:prstGeom>
        </p:spPr>
      </p:pic>
      <p:pic>
        <p:nvPicPr>
          <p:cNvPr id="8" name="Picture 7">
            <a:extLst>
              <a:ext uri="{FF2B5EF4-FFF2-40B4-BE49-F238E27FC236}">
                <a16:creationId xmlns:a16="http://schemas.microsoft.com/office/drawing/2014/main" id="{11C1D3CF-A399-482C-B1FE-2D2CDD786CF1}"/>
              </a:ext>
            </a:extLst>
          </p:cNvPr>
          <p:cNvPicPr>
            <a:picLocks noChangeAspect="1"/>
          </p:cNvPicPr>
          <p:nvPr/>
        </p:nvPicPr>
        <p:blipFill>
          <a:blip r:embed="rId5"/>
          <a:stretch>
            <a:fillRect/>
          </a:stretch>
        </p:blipFill>
        <p:spPr>
          <a:xfrm>
            <a:off x="4823469" y="1612233"/>
            <a:ext cx="3038383" cy="4271915"/>
          </a:xfrm>
          <a:prstGeom prst="flowChartConnector">
            <a:avLst/>
          </a:prstGeom>
        </p:spPr>
      </p:pic>
    </p:spTree>
    <p:extLst>
      <p:ext uri="{BB962C8B-B14F-4D97-AF65-F5344CB8AC3E}">
        <p14:creationId xmlns:p14="http://schemas.microsoft.com/office/powerpoint/2010/main" val="628751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6172200" y="1825625"/>
            <a:ext cx="5541478" cy="4351338"/>
          </a:xfrm>
        </p:spPr>
        <p:txBody>
          <a:bodyPr anchor="t">
            <a:normAutofit lnSpcReduction="10000"/>
          </a:bodyPr>
          <a:lstStyle/>
          <a:p>
            <a:r>
              <a:rPr lang="es-419" sz="2600" dirty="0">
                <a:latin typeface="Calibri Light"/>
                <a:cs typeface="Calibri Light"/>
              </a:rPr>
              <a:t>Enfoques de Aprendizaje</a:t>
            </a:r>
          </a:p>
          <a:p>
            <a:pPr lvl="1"/>
            <a:r>
              <a:rPr lang="es-419" sz="2200" dirty="0">
                <a:latin typeface="Calibri Light"/>
                <a:cs typeface="Calibri Light"/>
              </a:rPr>
              <a:t>Autorregulación emocional y conductual (bebés /niños pequeños y preescolares)</a:t>
            </a:r>
          </a:p>
          <a:p>
            <a:r>
              <a:rPr lang="es-419" sz="2600" dirty="0">
                <a:latin typeface="Calibri Light"/>
                <a:cs typeface="Calibri Light"/>
              </a:rPr>
              <a:t>Desarrollo Social y Emocional</a:t>
            </a:r>
          </a:p>
          <a:p>
            <a:pPr lvl="1"/>
            <a:r>
              <a:rPr lang="es-419" sz="2200" dirty="0">
                <a:latin typeface="Calibri Light"/>
                <a:cs typeface="Calibri Light"/>
              </a:rPr>
              <a:t>Relación con los adultos (bebés y niños pequeños)</a:t>
            </a:r>
          </a:p>
          <a:p>
            <a:pPr lvl="1"/>
            <a:r>
              <a:rPr lang="es-419" sz="2200" dirty="0">
                <a:latin typeface="Calibri Light"/>
                <a:cs typeface="Calibri Light"/>
              </a:rPr>
              <a:t>Funcionamiento emocional (preescolares)</a:t>
            </a:r>
          </a:p>
          <a:p>
            <a:r>
              <a:rPr lang="es-419" sz="2600" dirty="0">
                <a:latin typeface="Calibri Light"/>
                <a:cs typeface="Calibri Light"/>
              </a:rPr>
              <a:t>Lenguaje y Comunicación</a:t>
            </a:r>
          </a:p>
          <a:p>
            <a:pPr lvl="1"/>
            <a:r>
              <a:rPr lang="es-419" sz="2200" dirty="0">
                <a:latin typeface="Calibri Light"/>
                <a:cs typeface="Calibri Light"/>
              </a:rPr>
              <a:t>Prestar atención y entender (bebés y niños pequeños )</a:t>
            </a:r>
          </a:p>
          <a:p>
            <a:pPr lvl="1"/>
            <a:r>
              <a:rPr lang="es-419" sz="2200" dirty="0">
                <a:latin typeface="Calibri Light"/>
                <a:cs typeface="Calibri Light"/>
              </a:rPr>
              <a:t>Vocabulario (preescolares)</a:t>
            </a:r>
          </a:p>
          <a:p>
            <a:endParaRPr lang="en-US" dirty="0"/>
          </a:p>
        </p:txBody>
      </p:sp>
      <p:pic>
        <p:nvPicPr>
          <p:cNvPr id="5" name="Content Placeholder 4">
            <a:extLst>
              <a:ext uri="{FF2B5EF4-FFF2-40B4-BE49-F238E27FC236}">
                <a16:creationId xmlns:a16="http://schemas.microsoft.com/office/drawing/2014/main" id="{BA6DF2E1-3C2E-4CD1-8232-1D9F96D75EE6}"/>
              </a:ext>
            </a:extLst>
          </p:cNvPr>
          <p:cNvPicPr>
            <a:picLocks noGrp="1" noChangeAspect="1"/>
          </p:cNvPicPr>
          <p:nvPr>
            <p:ph sz="half" idx="1"/>
          </p:nvPr>
        </p:nvPicPr>
        <p:blipFill>
          <a:blip r:embed="rId3"/>
          <a:stretch>
            <a:fillRect/>
          </a:stretch>
        </p:blipFill>
        <p:spPr>
          <a:xfrm>
            <a:off x="1704234" y="1612265"/>
            <a:ext cx="2900892" cy="4351338"/>
          </a:xfrm>
          <a:prstGeom prst="rect">
            <a:avLst/>
          </a:prstGeom>
        </p:spPr>
      </p:pic>
      <p:sp>
        <p:nvSpPr>
          <p:cNvPr id="7" name="Title 3">
            <a:extLst>
              <a:ext uri="{FF2B5EF4-FFF2-40B4-BE49-F238E27FC236}">
                <a16:creationId xmlns:a16="http://schemas.microsoft.com/office/drawing/2014/main" id="{11C2B08D-5DF8-4CB1-BF62-9DBECAB78CC5}"/>
              </a:ext>
            </a:extLst>
          </p:cNvPr>
          <p:cNvSpPr txBox="1">
            <a:spLocks/>
          </p:cNvSpPr>
          <p:nvPr/>
        </p:nvSpPr>
        <p:spPr>
          <a:xfrm>
            <a:off x="768350" y="242358"/>
            <a:ext cx="10515600" cy="96245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419" dirty="0"/>
              <a:t>Los comportamientos de los niños se extienden</a:t>
            </a:r>
          </a:p>
          <a:p>
            <a:pPr algn="ctr"/>
            <a:r>
              <a:rPr lang="es-419" dirty="0"/>
              <a:t> a todos de los dominios </a:t>
            </a:r>
            <a:r>
              <a:rPr lang="en-US" dirty="0"/>
              <a:t>del ELOF </a:t>
            </a:r>
          </a:p>
        </p:txBody>
      </p:sp>
    </p:spTree>
    <p:extLst>
      <p:ext uri="{BB962C8B-B14F-4D97-AF65-F5344CB8AC3E}">
        <p14:creationId xmlns:p14="http://schemas.microsoft.com/office/powerpoint/2010/main" val="215336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rcRect/>
          <a:stretch/>
        </p:blipFill>
        <p:spPr>
          <a:xfrm>
            <a:off x="3221502" y="1516959"/>
            <a:ext cx="5658644" cy="5007900"/>
          </a:xfrm>
          <a:prstGeom prst="rect">
            <a:avLst/>
          </a:prstGeom>
        </p:spPr>
      </p:pic>
      <p:sp>
        <p:nvSpPr>
          <p:cNvPr id="3" name="Title 2"/>
          <p:cNvSpPr>
            <a:spLocks noGrp="1"/>
          </p:cNvSpPr>
          <p:nvPr>
            <p:ph type="title"/>
          </p:nvPr>
        </p:nvSpPr>
        <p:spPr>
          <a:xfrm>
            <a:off x="838200" y="145749"/>
            <a:ext cx="10515600" cy="916135"/>
          </a:xfrm>
        </p:spPr>
        <p:txBody>
          <a:bodyPr anchor="t">
            <a:normAutofit fontScale="90000"/>
          </a:bodyPr>
          <a:lstStyle/>
          <a:p>
            <a:pPr algn="ctr"/>
            <a:r>
              <a:rPr lang="es-419" sz="3200" dirty="0"/>
              <a:t>Marco de la casa para las prácticas de enseñanza eficaces</a:t>
            </a:r>
            <a:br>
              <a:rPr lang="en-US" sz="3200" dirty="0"/>
            </a:br>
            <a:r>
              <a:rPr lang="es-ES" sz="3200" dirty="0"/>
              <a:t>Apoyar la preparación escolar para todos los niños</a:t>
            </a:r>
            <a:endParaRPr lang="en-US" sz="3200" dirty="0"/>
          </a:p>
        </p:txBody>
      </p:sp>
    </p:spTree>
    <p:extLst>
      <p:ext uri="{BB962C8B-B14F-4D97-AF65-F5344CB8AC3E}">
        <p14:creationId xmlns:p14="http://schemas.microsoft.com/office/powerpoint/2010/main" val="949899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45749"/>
            <a:ext cx="10515600" cy="916135"/>
          </a:xfrm>
        </p:spPr>
        <p:txBody>
          <a:bodyPr anchor="t">
            <a:normAutofit fontScale="90000"/>
          </a:bodyPr>
          <a:lstStyle/>
          <a:p>
            <a:pPr algn="ctr"/>
            <a:r>
              <a:rPr lang="es-419" sz="3200" dirty="0"/>
              <a:t>Marco de la casa para las prácticas de enseñanza eficaces</a:t>
            </a:r>
            <a:br>
              <a:rPr lang="en-US" sz="3200" dirty="0"/>
            </a:br>
            <a:r>
              <a:rPr lang="es-ES" sz="3200" dirty="0"/>
              <a:t>Apoyar la preparación escolar para todos los niños</a:t>
            </a:r>
            <a:endParaRPr lang="en-US" sz="3200">
              <a:cs typeface="Calibri Light"/>
            </a:endParaRPr>
          </a:p>
        </p:txBody>
      </p:sp>
      <p:pic>
        <p:nvPicPr>
          <p:cNvPr id="5" name="Picture 4">
            <a:extLst>
              <a:ext uri="{FF2B5EF4-FFF2-40B4-BE49-F238E27FC236}">
                <a16:creationId xmlns:a16="http://schemas.microsoft.com/office/drawing/2014/main" id="{A88AD78C-00AA-4F9F-AE02-BDA5099ECDAE}"/>
              </a:ext>
            </a:extLst>
          </p:cNvPr>
          <p:cNvPicPr>
            <a:picLocks noChangeAspect="1"/>
          </p:cNvPicPr>
          <p:nvPr/>
        </p:nvPicPr>
        <p:blipFill>
          <a:blip r:embed="rId3"/>
          <a:srcRect/>
          <a:stretch/>
        </p:blipFill>
        <p:spPr>
          <a:xfrm>
            <a:off x="3230105" y="1393679"/>
            <a:ext cx="5731789" cy="5072634"/>
          </a:xfrm>
          <a:prstGeom prst="rect">
            <a:avLst/>
          </a:prstGeom>
        </p:spPr>
      </p:pic>
      <p:sp>
        <p:nvSpPr>
          <p:cNvPr id="2" name="TextBox 1">
            <a:extLst>
              <a:ext uri="{FF2B5EF4-FFF2-40B4-BE49-F238E27FC236}">
                <a16:creationId xmlns:a16="http://schemas.microsoft.com/office/drawing/2014/main" id="{3015A4C9-7191-418B-9415-7EEF393D8508}"/>
              </a:ext>
            </a:extLst>
          </p:cNvPr>
          <p:cNvSpPr txBox="1"/>
          <p:nvPr/>
        </p:nvSpPr>
        <p:spPr>
          <a:xfrm>
            <a:off x="3545832" y="1416343"/>
            <a:ext cx="5416062" cy="4047978"/>
          </a:xfrm>
          <a:prstGeom prst="rect">
            <a:avLst/>
          </a:prstGeom>
          <a:solidFill>
            <a:srgbClr val="FFFFFF">
              <a:alpha val="83000"/>
            </a:srgbClr>
          </a:solidFill>
        </p:spPr>
        <p:txBody>
          <a:bodyPr vert="horz" wrap="none" lIns="91440" tIns="45720" rIns="91440" bIns="45720" rtlCol="0" anchor="t">
            <a:normAutofit/>
          </a:bodyPr>
          <a:lstStyle/>
          <a:p>
            <a:endParaRPr lang="en-US" sz="2800" b="0" i="0" dirty="0">
              <a:solidFill>
                <a:schemeClr val="tx1"/>
              </a:solidFill>
              <a:latin typeface="Segoe UI Light" charset="0"/>
              <a:ea typeface="Segoe UI Light" charset="0"/>
              <a:cs typeface="Segoe UI Light" charset="0"/>
            </a:endParaRPr>
          </a:p>
        </p:txBody>
      </p:sp>
    </p:spTree>
    <p:extLst>
      <p:ext uri="{BB962C8B-B14F-4D97-AF65-F5344CB8AC3E}">
        <p14:creationId xmlns:p14="http://schemas.microsoft.com/office/powerpoint/2010/main" val="2025130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145749"/>
            <a:ext cx="10515600" cy="916135"/>
          </a:xfrm>
        </p:spPr>
        <p:txBody>
          <a:bodyPr anchor="t">
            <a:normAutofit fontScale="90000"/>
          </a:bodyPr>
          <a:lstStyle/>
          <a:p>
            <a:pPr algn="ctr"/>
            <a:r>
              <a:rPr lang="es-419" sz="3200" dirty="0"/>
              <a:t>Marco de la casa para las prácticas de enseñanza eficaces</a:t>
            </a:r>
            <a:br>
              <a:rPr lang="en-US" sz="4900" dirty="0"/>
            </a:br>
            <a:r>
              <a:rPr lang="es-ES" sz="3200" dirty="0"/>
              <a:t>Apoyar la preparación escolar para todos los niños</a:t>
            </a:r>
            <a:endParaRPr lang="en-US" sz="3200">
              <a:cs typeface="Calibri Light"/>
            </a:endParaRPr>
          </a:p>
        </p:txBody>
      </p:sp>
      <p:pic>
        <p:nvPicPr>
          <p:cNvPr id="5" name="Picture 4">
            <a:extLst>
              <a:ext uri="{FF2B5EF4-FFF2-40B4-BE49-F238E27FC236}">
                <a16:creationId xmlns:a16="http://schemas.microsoft.com/office/drawing/2014/main" id="{79E9321E-3022-4F18-8699-EF0AE9BBB1A3}"/>
              </a:ext>
            </a:extLst>
          </p:cNvPr>
          <p:cNvPicPr>
            <a:picLocks noChangeAspect="1"/>
          </p:cNvPicPr>
          <p:nvPr/>
        </p:nvPicPr>
        <p:blipFill>
          <a:blip r:embed="rId3"/>
          <a:srcRect/>
          <a:stretch/>
        </p:blipFill>
        <p:spPr>
          <a:xfrm>
            <a:off x="3305907" y="1357201"/>
            <a:ext cx="5781822" cy="5116913"/>
          </a:xfrm>
          <a:prstGeom prst="rect">
            <a:avLst/>
          </a:prstGeom>
        </p:spPr>
      </p:pic>
      <p:sp>
        <p:nvSpPr>
          <p:cNvPr id="2" name="TextBox 1">
            <a:extLst>
              <a:ext uri="{FF2B5EF4-FFF2-40B4-BE49-F238E27FC236}">
                <a16:creationId xmlns:a16="http://schemas.microsoft.com/office/drawing/2014/main" id="{03F628CE-9C2A-47FF-B3A2-800DBB42EEB0}"/>
              </a:ext>
            </a:extLst>
          </p:cNvPr>
          <p:cNvSpPr txBox="1"/>
          <p:nvPr/>
        </p:nvSpPr>
        <p:spPr>
          <a:xfrm>
            <a:off x="3643531" y="1357201"/>
            <a:ext cx="5130015" cy="1625150"/>
          </a:xfrm>
          <a:prstGeom prst="rect">
            <a:avLst/>
          </a:prstGeom>
          <a:solidFill>
            <a:schemeClr val="bg1">
              <a:alpha val="80000"/>
            </a:schemeClr>
          </a:solidFill>
        </p:spPr>
        <p:txBody>
          <a:bodyPr vert="horz" wrap="none" lIns="91440" tIns="45720" rIns="91440" bIns="45720" rtlCol="0" anchor="t">
            <a:normAutofit/>
          </a:bodyPr>
          <a:lstStyle/>
          <a:p>
            <a:endParaRPr lang="en-US" sz="2800" b="0" i="0" dirty="0">
              <a:solidFill>
                <a:schemeClr val="tx1"/>
              </a:solidFill>
              <a:latin typeface="Segoe UI Light" charset="0"/>
              <a:ea typeface="Segoe UI Light" charset="0"/>
              <a:cs typeface="Segoe UI Light" charset="0"/>
            </a:endParaRPr>
          </a:p>
        </p:txBody>
      </p:sp>
      <p:sp>
        <p:nvSpPr>
          <p:cNvPr id="4" name="TextBox 3">
            <a:extLst>
              <a:ext uri="{FF2B5EF4-FFF2-40B4-BE49-F238E27FC236}">
                <a16:creationId xmlns:a16="http://schemas.microsoft.com/office/drawing/2014/main" id="{7FA2C3E3-31B2-42FC-A55F-7FA5E8A7F901}"/>
              </a:ext>
            </a:extLst>
          </p:cNvPr>
          <p:cNvSpPr txBox="1"/>
          <p:nvPr/>
        </p:nvSpPr>
        <p:spPr>
          <a:xfrm>
            <a:off x="3305907" y="5387926"/>
            <a:ext cx="6006905" cy="1083211"/>
          </a:xfrm>
          <a:prstGeom prst="rect">
            <a:avLst/>
          </a:prstGeom>
          <a:solidFill>
            <a:schemeClr val="bg1">
              <a:alpha val="80000"/>
            </a:schemeClr>
          </a:solidFill>
        </p:spPr>
        <p:txBody>
          <a:bodyPr vert="horz" wrap="none" lIns="91440" tIns="45720" rIns="91440" bIns="45720" rtlCol="0" anchor="t">
            <a:normAutofit/>
          </a:bodyPr>
          <a:lstStyle/>
          <a:p>
            <a:endParaRPr lang="en-US" sz="2800" b="0" i="0" dirty="0">
              <a:solidFill>
                <a:schemeClr val="tx1"/>
              </a:solidFill>
              <a:latin typeface="Segoe UI Light" charset="0"/>
              <a:ea typeface="Segoe UI Light" charset="0"/>
              <a:cs typeface="Segoe UI Light" charset="0"/>
            </a:endParaRPr>
          </a:p>
        </p:txBody>
      </p:sp>
      <p:sp>
        <p:nvSpPr>
          <p:cNvPr id="6" name="TextBox 5">
            <a:extLst>
              <a:ext uri="{FF2B5EF4-FFF2-40B4-BE49-F238E27FC236}">
                <a16:creationId xmlns:a16="http://schemas.microsoft.com/office/drawing/2014/main" id="{A73E5E41-AFDB-4615-8F81-1C2E51FFE728}"/>
              </a:ext>
            </a:extLst>
          </p:cNvPr>
          <p:cNvSpPr txBox="1"/>
          <p:nvPr/>
        </p:nvSpPr>
        <p:spPr>
          <a:xfrm>
            <a:off x="6808764" y="2982351"/>
            <a:ext cx="1730324" cy="2307101"/>
          </a:xfrm>
          <a:prstGeom prst="rect">
            <a:avLst/>
          </a:prstGeom>
        </p:spPr>
        <p:txBody>
          <a:bodyPr vert="horz" wrap="none" lIns="91440" tIns="45720" rIns="91440" bIns="45720" rtlCol="0" anchor="t">
            <a:normAutofit/>
          </a:bodyPr>
          <a:lstStyle/>
          <a:p>
            <a:endParaRPr lang="en-US" sz="2800" b="0" i="0" dirty="0">
              <a:solidFill>
                <a:schemeClr val="tx1"/>
              </a:solidFill>
              <a:latin typeface="Segoe UI Light" charset="0"/>
              <a:ea typeface="Segoe UI Light" charset="0"/>
              <a:cs typeface="Segoe UI Light" charset="0"/>
            </a:endParaRPr>
          </a:p>
        </p:txBody>
      </p:sp>
      <p:sp>
        <p:nvSpPr>
          <p:cNvPr id="7" name="TextBox 6">
            <a:extLst>
              <a:ext uri="{FF2B5EF4-FFF2-40B4-BE49-F238E27FC236}">
                <a16:creationId xmlns:a16="http://schemas.microsoft.com/office/drawing/2014/main" id="{3004C844-A237-4E09-92E2-F6055E68281B}"/>
              </a:ext>
            </a:extLst>
          </p:cNvPr>
          <p:cNvSpPr txBox="1"/>
          <p:nvPr/>
        </p:nvSpPr>
        <p:spPr>
          <a:xfrm>
            <a:off x="6799382" y="2982350"/>
            <a:ext cx="1974164" cy="2515472"/>
          </a:xfrm>
          <a:prstGeom prst="rect">
            <a:avLst/>
          </a:prstGeom>
          <a:solidFill>
            <a:srgbClr val="FFFFFF">
              <a:alpha val="80000"/>
            </a:srgbClr>
          </a:solidFill>
        </p:spPr>
        <p:txBody>
          <a:bodyPr vert="horz" wrap="none" lIns="91440" tIns="45720" rIns="91440" bIns="45720" rtlCol="0" anchor="t">
            <a:normAutofit/>
          </a:bodyPr>
          <a:lstStyle/>
          <a:p>
            <a:endParaRPr lang="en-US" sz="2800" b="0" i="0" dirty="0">
              <a:solidFill>
                <a:schemeClr val="tx1"/>
              </a:solidFill>
              <a:latin typeface="Segoe UI Light" charset="0"/>
              <a:ea typeface="Segoe UI Light" charset="0"/>
              <a:cs typeface="Segoe UI Light" charset="0"/>
            </a:endParaRPr>
          </a:p>
        </p:txBody>
      </p:sp>
      <p:sp>
        <p:nvSpPr>
          <p:cNvPr id="8" name="TextBox 7">
            <a:extLst>
              <a:ext uri="{FF2B5EF4-FFF2-40B4-BE49-F238E27FC236}">
                <a16:creationId xmlns:a16="http://schemas.microsoft.com/office/drawing/2014/main" id="{E6672C14-F2B3-4060-A41D-E8402E3A72F2}"/>
              </a:ext>
            </a:extLst>
          </p:cNvPr>
          <p:cNvSpPr txBox="1"/>
          <p:nvPr/>
        </p:nvSpPr>
        <p:spPr>
          <a:xfrm>
            <a:off x="3526304" y="2982350"/>
            <a:ext cx="1974164" cy="2515472"/>
          </a:xfrm>
          <a:prstGeom prst="rect">
            <a:avLst/>
          </a:prstGeom>
          <a:solidFill>
            <a:srgbClr val="FFFFFF">
              <a:alpha val="80000"/>
            </a:srgbClr>
          </a:solidFill>
        </p:spPr>
        <p:txBody>
          <a:bodyPr vert="horz" wrap="none" lIns="91440" tIns="45720" rIns="91440" bIns="45720" rtlCol="0" anchor="t">
            <a:normAutofit/>
          </a:bodyPr>
          <a:lstStyle/>
          <a:p>
            <a:endParaRPr lang="en-US" sz="2800" b="0" i="0" dirty="0">
              <a:solidFill>
                <a:schemeClr val="tx1"/>
              </a:solidFill>
              <a:latin typeface="Segoe UI Light" charset="0"/>
              <a:ea typeface="Segoe UI Light" charset="0"/>
              <a:cs typeface="Segoe UI Light" charset="0"/>
            </a:endParaRPr>
          </a:p>
        </p:txBody>
      </p:sp>
    </p:spTree>
    <p:extLst>
      <p:ext uri="{BB962C8B-B14F-4D97-AF65-F5344CB8AC3E}">
        <p14:creationId xmlns:p14="http://schemas.microsoft.com/office/powerpoint/2010/main" val="2908318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3142" y="204869"/>
            <a:ext cx="10370657" cy="1122715"/>
          </a:xfrm>
        </p:spPr>
        <p:txBody>
          <a:bodyPr/>
          <a:lstStyle/>
          <a:p>
            <a:pPr algn="ctr"/>
            <a:r>
              <a:rPr lang="es-419" dirty="0">
                <a:cs typeface="Century Gothic"/>
              </a:rPr>
              <a:t>Objetivos</a:t>
            </a:r>
            <a:r>
              <a:rPr lang="en-US" dirty="0">
                <a:cs typeface="Century Gothic"/>
              </a:rPr>
              <a:t>
</a:t>
            </a:r>
          </a:p>
        </p:txBody>
      </p:sp>
      <p:sp>
        <p:nvSpPr>
          <p:cNvPr id="5" name="TextBox 4">
            <a:extLst>
              <a:ext uri="{FF2B5EF4-FFF2-40B4-BE49-F238E27FC236}">
                <a16:creationId xmlns:a16="http://schemas.microsoft.com/office/drawing/2014/main" id="{6E59EF68-51D4-4713-8FF7-4E60A9438F59}"/>
              </a:ext>
            </a:extLst>
          </p:cNvPr>
          <p:cNvSpPr txBox="1"/>
          <p:nvPr/>
        </p:nvSpPr>
        <p:spPr>
          <a:xfrm>
            <a:off x="819150" y="1543050"/>
            <a:ext cx="10534649" cy="4524315"/>
          </a:xfrm>
          <a:prstGeom prst="rect">
            <a:avLst/>
          </a:prstGeom>
          <a:noFill/>
        </p:spPr>
        <p:txBody>
          <a:bodyPr wrap="square" rtlCol="0" anchor="t">
            <a:spAutoFit/>
          </a:bodyPr>
          <a:lstStyle/>
          <a:p>
            <a:pPr marL="285750" indent="-285750">
              <a:buFont typeface="Arial" panose="020B0604020202020204" pitchFamily="34" charset="0"/>
              <a:buChar char="•"/>
            </a:pPr>
            <a:r>
              <a:rPr lang="es-ES" sz="2400" dirty="0">
                <a:latin typeface="+mj-lt"/>
              </a:rPr>
              <a:t>Explicar la importancia del comportamiento de los niños como una forma de comunicación </a:t>
            </a: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r>
              <a:rPr lang="es-ES" sz="2400" dirty="0">
                <a:latin typeface="+mj-lt"/>
              </a:rPr>
              <a:t>Analizar e interpretar el significado de los comportamientos de los niños</a:t>
            </a: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r>
              <a:rPr lang="es-ES" sz="2400" dirty="0">
                <a:latin typeface="+mj-lt"/>
              </a:rPr>
              <a:t>Explorar estrategias que aborden los comportamientos de los niños y establezcan  un ambiente de aprendizaje que apoye sus necesidades  </a:t>
            </a:r>
            <a:endParaRPr lang="en-US" sz="2400" dirty="0">
              <a:latin typeface="+mj-lt"/>
            </a:endParaRP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endParaRPr lang="en-US" sz="2400" dirty="0">
              <a:latin typeface="+mj-lt"/>
            </a:endParaRPr>
          </a:p>
        </p:txBody>
      </p:sp>
    </p:spTree>
    <p:extLst>
      <p:ext uri="{BB962C8B-B14F-4D97-AF65-F5344CB8AC3E}">
        <p14:creationId xmlns:p14="http://schemas.microsoft.com/office/powerpoint/2010/main" val="3532795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s-419" dirty="0"/>
              <a:t>Comportamiento</a:t>
            </a:r>
            <a:br>
              <a:rPr lang="en-US" dirty="0"/>
            </a:br>
            <a:endParaRPr lang="en-US" dirty="0"/>
          </a:p>
        </p:txBody>
      </p:sp>
      <p:sp>
        <p:nvSpPr>
          <p:cNvPr id="3" name="Content Placeholder 2"/>
          <p:cNvSpPr>
            <a:spLocks noGrp="1"/>
          </p:cNvSpPr>
          <p:nvPr>
            <p:ph idx="1"/>
          </p:nvPr>
        </p:nvSpPr>
        <p:spPr>
          <a:xfrm>
            <a:off x="838200" y="1328615"/>
            <a:ext cx="10515600" cy="4848348"/>
          </a:xfrm>
        </p:spPr>
        <p:txBody>
          <a:bodyPr/>
          <a:lstStyle/>
          <a:p>
            <a:pPr marL="0" indent="0">
              <a:buNone/>
            </a:pPr>
            <a:endParaRPr lang="en-US" sz="3600" dirty="0"/>
          </a:p>
          <a:p>
            <a:pPr lvl="1"/>
            <a:r>
              <a:rPr lang="es-ES" sz="3200" dirty="0"/>
              <a:t>¿Qué es el comportamiento?</a:t>
            </a:r>
          </a:p>
          <a:p>
            <a:pPr marL="457200" lvl="1" indent="0">
              <a:buNone/>
            </a:pPr>
            <a:endParaRPr lang="es-ES" sz="3200" dirty="0"/>
          </a:p>
          <a:p>
            <a:pPr lvl="1"/>
            <a:r>
              <a:rPr lang="es-ES" sz="3200" dirty="0"/>
              <a:t>¿Qué piensa usted de los niños pequeños y su comportamiento?</a:t>
            </a:r>
          </a:p>
          <a:p>
            <a:pPr lvl="1"/>
            <a:endParaRPr lang="en-US" dirty="0"/>
          </a:p>
        </p:txBody>
      </p:sp>
    </p:spTree>
    <p:extLst>
      <p:ext uri="{BB962C8B-B14F-4D97-AF65-F5344CB8AC3E}">
        <p14:creationId xmlns:p14="http://schemas.microsoft.com/office/powerpoint/2010/main" val="3688000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pPr algn="ctr"/>
            <a:r>
              <a:rPr lang="es-419" dirty="0"/>
              <a:t>Usted no puede dejar de comunicarse</a:t>
            </a:r>
            <a:r>
              <a:rPr lang="en-US" dirty="0"/>
              <a:t>
</a:t>
            </a:r>
          </a:p>
        </p:txBody>
      </p:sp>
      <p:sp>
        <p:nvSpPr>
          <p:cNvPr id="8" name="Content Placeholder 7"/>
          <p:cNvSpPr txBox="1">
            <a:spLocks noGrp="1"/>
          </p:cNvSpPr>
          <p:nvPr>
            <p:ph sz="half" idx="4294967295"/>
          </p:nvPr>
        </p:nvSpPr>
        <p:spPr>
          <a:xfrm>
            <a:off x="838200" y="1825625"/>
            <a:ext cx="10515600" cy="4351338"/>
          </a:xfrm>
          <a:prstGeom prst="rect">
            <a:avLst/>
          </a:prstGeom>
          <a:noFill/>
        </p:spPr>
        <p:txBody>
          <a:bodyPr vert="horz" wrap="square"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FB984A64-5D94-442F-B510-FF13CEE1DB41}"/>
              </a:ext>
            </a:extLst>
          </p:cNvPr>
          <p:cNvPicPr/>
          <p:nvPr/>
        </p:nvPicPr>
        <p:blipFill>
          <a:blip r:embed="rId3">
            <a:extLst>
              <a:ext uri="{28A0092B-C50C-407E-A947-70E740481C1C}">
                <a14:useLocalDpi xmlns:a14="http://schemas.microsoft.com/office/drawing/2010/main" val="0"/>
              </a:ext>
            </a:extLst>
          </a:blip>
          <a:stretch>
            <a:fillRect/>
          </a:stretch>
        </p:blipFill>
        <p:spPr>
          <a:xfrm>
            <a:off x="1771333" y="1709738"/>
            <a:ext cx="2857817" cy="4005262"/>
          </a:xfrm>
          <a:prstGeom prst="rect">
            <a:avLst/>
          </a:prstGeom>
        </p:spPr>
      </p:pic>
      <p:sp>
        <p:nvSpPr>
          <p:cNvPr id="6" name="Content Placeholder 7">
            <a:extLst>
              <a:ext uri="{FF2B5EF4-FFF2-40B4-BE49-F238E27FC236}">
                <a16:creationId xmlns:a16="http://schemas.microsoft.com/office/drawing/2014/main" id="{6F9C967A-BA23-42AA-82A8-5E49A52E9CB2}"/>
              </a:ext>
            </a:extLst>
          </p:cNvPr>
          <p:cNvSpPr txBox="1">
            <a:spLocks/>
          </p:cNvSpPr>
          <p:nvPr/>
        </p:nvSpPr>
        <p:spPr>
          <a:xfrm>
            <a:off x="5896956" y="1566398"/>
            <a:ext cx="5697999" cy="4853636"/>
          </a:xfrm>
          <a:prstGeom prst="rect">
            <a:avLst/>
          </a:prstGeom>
          <a:noFill/>
        </p:spPr>
        <p:txBody>
          <a:bodyPr wrap="square"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s-ES" sz="3200" dirty="0"/>
              <a:t>Todo comportamiento es una forma de comunicación y tiene significado</a:t>
            </a:r>
          </a:p>
          <a:p>
            <a:endParaRPr lang="en-US" sz="3200" dirty="0"/>
          </a:p>
          <a:p>
            <a:r>
              <a:rPr lang="es-419" sz="3200" dirty="0"/>
              <a:t>Los niños nos dan “señales” para ayudarnos a entender lo que están tratando de comunicarnos mucho antes de que sepan hablar.</a:t>
            </a:r>
          </a:p>
          <a:p>
            <a:pPr marL="0" indent="0">
              <a:buFont typeface="Arial"/>
              <a:buNone/>
            </a:pPr>
            <a:endParaRPr lang="en-US" dirty="0"/>
          </a:p>
        </p:txBody>
      </p:sp>
    </p:spTree>
    <p:extLst>
      <p:ext uri="{BB962C8B-B14F-4D97-AF65-F5344CB8AC3E}">
        <p14:creationId xmlns:p14="http://schemas.microsoft.com/office/powerpoint/2010/main" val="19266098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rmAutofit fontScale="92500"/>
      </a:bodyPr>
      <a:lstStyle>
        <a:defPPr>
          <a:defRPr sz="2800" b="0" i="0" dirty="0" smtClean="0">
            <a:solidFill>
              <a:schemeClr val="tx1"/>
            </a:solidFill>
            <a:latin typeface="Segoe UI Light" charset="0"/>
            <a:ea typeface="Segoe UI Light" charset="0"/>
            <a:cs typeface="Segoe UI Light" charset="0"/>
          </a:defRPr>
        </a:defPPr>
      </a:lstStyle>
    </a:txDef>
  </a:objectDefaults>
  <a:extraClrSchemeLst/>
  <a:extLst>
    <a:ext uri="{05A4C25C-085E-4340-85A3-A5531E510DB2}">
      <thm15:themeFamily xmlns:thm15="http://schemas.microsoft.com/office/thememl/2012/main" name="NCECDTL Template Widescreen" id="{BD48575F-F21A-064B-A827-62AE1A9A1194}" vid="{4BF0F750-F50F-EF43-886E-A8280D73B282}"/>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ft and right bullet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675d50a-b65e-4123-a61b-7ca12a4cf9fc">
      <UserInfo>
        <DisplayName>Kwesi Agyeman</DisplayName>
        <AccountId>21</AccountId>
        <AccountType/>
      </UserInfo>
      <UserInfo>
        <DisplayName>Joanna Parker</DisplayName>
        <AccountId>16</AccountId>
        <AccountType/>
      </UserInfo>
      <UserInfo>
        <DisplayName>Peter Pizzolongo</DisplayName>
        <AccountId>56</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72289CC908ADC428E61953069F10DD9" ma:contentTypeVersion="15" ma:contentTypeDescription="Create a new document." ma:contentTypeScope="" ma:versionID="9925233536f7a25cc7a04aae6d7db8bd">
  <xsd:schema xmlns:xsd="http://www.w3.org/2001/XMLSchema" xmlns:xs="http://www.w3.org/2001/XMLSchema" xmlns:p="http://schemas.microsoft.com/office/2006/metadata/properties" xmlns:ns1="http://schemas.microsoft.com/sharepoint/v3" xmlns:ns3="e675d50a-b65e-4123-a61b-7ca12a4cf9fc" xmlns:ns4="edbbae05-a4e2-4bc4-80b7-d148a9dad971" targetNamespace="http://schemas.microsoft.com/office/2006/metadata/properties" ma:root="true" ma:fieldsID="4e7fb3085c922a09bbb636b5aefd785e" ns1:_="" ns3:_="" ns4:_="">
    <xsd:import namespace="http://schemas.microsoft.com/sharepoint/v3"/>
    <xsd:import namespace="e675d50a-b65e-4123-a61b-7ca12a4cf9fc"/>
    <xsd:import namespace="edbbae05-a4e2-4bc4-80b7-d148a9dad971"/>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Location" minOccurs="0"/>
                <xsd:element ref="ns1:_ip_UnifiedCompliancePolicyProperties" minOccurs="0"/>
                <xsd:element ref="ns1:_ip_UnifiedCompliancePolicyUIAc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hidden="true" ma:internalName="_ip_UnifiedCompliancePolicyProperties">
      <xsd:simpleType>
        <xsd:restriction base="dms:Note"/>
      </xsd:simpleType>
    </xsd:element>
    <xsd:element name="_ip_UnifiedCompliancePolicyUIAction" ma:index="18"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75d50a-b65e-4123-a61b-7ca12a4cf9f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bbae05-a4e2-4bc4-80b7-d148a9dad971"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39AEE2-90C5-4126-87B7-98119B0F98E4}">
  <ds:schemaRefs>
    <ds:schemaRef ds:uri="http://schemas.microsoft.com/sharepoint/v3/contenttype/forms"/>
  </ds:schemaRefs>
</ds:datastoreItem>
</file>

<file path=customXml/itemProps2.xml><?xml version="1.0" encoding="utf-8"?>
<ds:datastoreItem xmlns:ds="http://schemas.openxmlformats.org/officeDocument/2006/customXml" ds:itemID="{E23DC5B8-CD72-4976-9637-29C4DA0DA488}">
  <ds:schemaRefs>
    <ds:schemaRef ds:uri="http://schemas.microsoft.com/office/2006/metadata/properties"/>
    <ds:schemaRef ds:uri="http://schemas.microsoft.com/office/infopath/2007/PartnerControls"/>
    <ds:schemaRef ds:uri="e675d50a-b65e-4123-a61b-7ca12a4cf9fc"/>
    <ds:schemaRef ds:uri="http://schemas.microsoft.com/sharepoint/v3"/>
  </ds:schemaRefs>
</ds:datastoreItem>
</file>

<file path=customXml/itemProps3.xml><?xml version="1.0" encoding="utf-8"?>
<ds:datastoreItem xmlns:ds="http://schemas.openxmlformats.org/officeDocument/2006/customXml" ds:itemID="{A50CB0AB-FF34-477D-9D9E-B15B116C291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675d50a-b65e-4123-a61b-7ca12a4cf9fc"/>
    <ds:schemaRef ds:uri="edbbae05-a4e2-4bc4-80b7-d148a9dad9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18970</TotalTime>
  <Words>939</Words>
  <Application>Microsoft Office PowerPoint</Application>
  <PresentationFormat>Widescreen</PresentationFormat>
  <Paragraphs>138</Paragraphs>
  <Slides>25</Slides>
  <Notes>23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Arial</vt:lpstr>
      <vt:lpstr>Calibri</vt:lpstr>
      <vt:lpstr>Calibri Light</vt:lpstr>
      <vt:lpstr>Chalkboard</vt:lpstr>
      <vt:lpstr>Segoe UI</vt:lpstr>
      <vt:lpstr>Segoe UI Light</vt:lpstr>
      <vt:lpstr>Office Theme</vt:lpstr>
      <vt:lpstr>1_Office Theme</vt:lpstr>
      <vt:lpstr>left and right bullets</vt:lpstr>
      <vt:lpstr>PowerPoint Presentation</vt:lpstr>
      <vt:lpstr>PowerPoint Presentation</vt:lpstr>
      <vt:lpstr>PowerPoint Presentation</vt:lpstr>
      <vt:lpstr>Marco de la casa para las prácticas de enseñanza eficaces Apoyar la preparación escolar para todos los niños</vt:lpstr>
      <vt:lpstr>Marco de la casa para las prácticas de enseñanza eficaces Apoyar la preparación escolar para todos los niños</vt:lpstr>
      <vt:lpstr>Marco de la casa para las prácticas de enseñanza eficaces Apoyar la preparación escolar para todos los niños</vt:lpstr>
      <vt:lpstr>Objetivos
</vt:lpstr>
      <vt:lpstr>Comportamiento </vt:lpstr>
      <vt:lpstr>Usted no puede dejar de comunicarse
</vt:lpstr>
      <vt:lpstr>“¡Estoy tratando de decirte algo!"   </vt:lpstr>
      <vt:lpstr>Comportamiento</vt:lpstr>
      <vt:lpstr>Formas de comunicación
</vt:lpstr>
      <vt:lpstr>Funciones de la comunicación
</vt:lpstr>
      <vt:lpstr>Forma y función
</vt:lpstr>
      <vt:lpstr>Forma y función
</vt:lpstr>
      <vt:lpstr>El comportamiento tiene significado
</vt:lpstr>
      <vt:lpstr>El comportamiento tiene significado
</vt:lpstr>
      <vt:lpstr>El comportamiento tiene significado: el caso de Jenna
</vt:lpstr>
      <vt:lpstr>El comportamiento tiene significado: el caso de Jenna
</vt:lpstr>
      <vt:lpstr>El comportamiento tiene significado: Ejemplo de video 1
</vt:lpstr>
      <vt:lpstr>El comportamiento tiene significado: Ejemplo de video 2
</vt:lpstr>
      <vt:lpstr>       Niños que aprenden en dos idiomas</vt:lpstr>
      <vt:lpstr>Niños que aprenden en dos idiomas</vt:lpstr>
      <vt:lpstr>        Conviértase en detective de “el comportamiento tiene significado”</vt:lpstr>
      <vt:lpstr>Repaso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Allyson Dean</dc:creator>
  <cp:lastModifiedBy>Luisa Soaterna</cp:lastModifiedBy>
  <cp:revision>434</cp:revision>
  <cp:lastPrinted>2018-03-29T15:14:01Z</cp:lastPrinted>
  <dcterms:modified xsi:type="dcterms:W3CDTF">2020-03-04T20:00:04Z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0x010100672289CC908ADC428E61953069F10DD9</vt:lpwstr>
  </property>
  <property fmtid="{D5CDD505-2E9C-101B-9397-08002B2CF9AE}" pid="3" name="TaxKeyword">
    <vt:lpwstr/>
  </property>
  <property fmtid="{D5CDD505-2E9C-101B-9397-08002B2CF9AE}" pid="4" name="Year Vetted">
    <vt:lpwstr/>
  </property>
  <property fmtid="{D5CDD505-2E9C-101B-9397-08002B2CF9AE}" pid="5" name="Age Range">
    <vt:lpwstr/>
  </property>
  <property fmtid="{D5CDD505-2E9C-101B-9397-08002B2CF9AE}" pid="6" name="xd_ProgID">
    <vt:lpwstr/>
  </property>
  <property fmtid="{D5CDD505-2E9C-101B-9397-08002B2CF9AE}" pid="7" name="k112b48b8b0842abbe71d39765b03e81">
    <vt:lpwstr/>
  </property>
  <property fmtid="{D5CDD505-2E9C-101B-9397-08002B2CF9AE}" pid="8" name="Approvers">
    <vt:lpwstr/>
  </property>
  <property fmtid="{D5CDD505-2E9C-101B-9397-08002B2CF9AE}" pid="9" name="ec3caad0312d4c2bb9f97715ae0cf85a">
    <vt:lpwstr/>
  </property>
  <property fmtid="{D5CDD505-2E9C-101B-9397-08002B2CF9AE}" pid="10" name="Region0">
    <vt:lpwstr/>
  </property>
  <property fmtid="{D5CDD505-2E9C-101B-9397-08002B2CF9AE}" pid="11" name="TemplateUrl">
    <vt:lpwstr/>
  </property>
  <property fmtid="{D5CDD505-2E9C-101B-9397-08002B2CF9AE}" pid="12" name="ComplianceAssetId">
    <vt:lpwstr/>
  </property>
  <property fmtid="{D5CDD505-2E9C-101B-9397-08002B2CF9AE}" pid="13" name="o04817ec836b43088d222d88b97d0ffb">
    <vt:lpwstr/>
  </property>
  <property fmtid="{D5CDD505-2E9C-101B-9397-08002B2CF9AE}" pid="14" name="National Conference0">
    <vt:lpwstr/>
  </property>
  <property fmtid="{D5CDD505-2E9C-101B-9397-08002B2CF9AE}" pid="15" name="m467fd03801e42aeb7355f8ac300c17b">
    <vt:lpwstr/>
  </property>
  <property fmtid="{D5CDD505-2E9C-101B-9397-08002B2CF9AE}" pid="16" name="p22cc5a201e14acc82f079247ea5c295">
    <vt:lpwstr/>
  </property>
  <property fmtid="{D5CDD505-2E9C-101B-9397-08002B2CF9AE}" pid="17" name="fcbb0cf91974408394499761fa7977d2">
    <vt:lpwstr/>
  </property>
  <property fmtid="{D5CDD505-2E9C-101B-9397-08002B2CF9AE}" pid="18" name="Audiences">
    <vt:lpwstr/>
  </property>
  <property fmtid="{D5CDD505-2E9C-101B-9397-08002B2CF9AE}" pid="19" name="Topic_Area">
    <vt:lpwstr/>
  </property>
  <property fmtid="{D5CDD505-2E9C-101B-9397-08002B2CF9AE}" pid="20" name="DocumentStatus">
    <vt:lpwstr>Manager Review</vt:lpwstr>
  </property>
  <property fmtid="{D5CDD505-2E9C-101B-9397-08002B2CF9AE}" pid="21" name="xd_Signature">
    <vt:bool>false</vt:bool>
  </property>
  <property fmtid="{D5CDD505-2E9C-101B-9397-08002B2CF9AE}" pid="22" name="lc402643ecbf4499b639d533dae17ca9">
    <vt:lpwstr/>
  </property>
  <property fmtid="{D5CDD505-2E9C-101B-9397-08002B2CF9AE}" pid="23" name="Webinar0">
    <vt:lpwstr/>
  </property>
  <property fmtid="{D5CDD505-2E9C-101B-9397-08002B2CF9AE}" pid="24" name="Region">
    <vt:lpwstr/>
  </property>
  <property fmtid="{D5CDD505-2E9C-101B-9397-08002B2CF9AE}" pid="25" name="Webinar">
    <vt:lpwstr/>
  </property>
  <property fmtid="{D5CDD505-2E9C-101B-9397-08002B2CF9AE}" pid="26" name="TaxCatchAll">
    <vt:lpwstr/>
  </property>
  <property fmtid="{D5CDD505-2E9C-101B-9397-08002B2CF9AE}" pid="27" name="National Conference">
    <vt:lpwstr/>
  </property>
  <property fmtid="{D5CDD505-2E9C-101B-9397-08002B2CF9AE}" pid="28" name="Order">
    <vt:r8>19136100</vt:r8>
  </property>
</Properties>
</file>