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1060" r:id="rId2"/>
    <p:sldId id="484" r:id="rId3"/>
    <p:sldId id="1018" r:id="rId4"/>
    <p:sldId id="486" r:id="rId5"/>
    <p:sldId id="485" r:id="rId6"/>
    <p:sldId id="492" r:id="rId7"/>
    <p:sldId id="493" r:id="rId8"/>
    <p:sldId id="494" r:id="rId9"/>
    <p:sldId id="495" r:id="rId10"/>
    <p:sldId id="1065" r:id="rId11"/>
    <p:sldId id="1066" r:id="rId12"/>
    <p:sldId id="496" r:id="rId13"/>
    <p:sldId id="66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010"/>
    <p:restoredTop sz="70534"/>
  </p:normalViewPr>
  <p:slideViewPr>
    <p:cSldViewPr snapToGrid="0" snapToObjects="1">
      <p:cViewPr varScale="1">
        <p:scale>
          <a:sx n="60" d="100"/>
          <a:sy n="60" d="100"/>
        </p:scale>
        <p:origin x="1277"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rnard Lopez" userId="af31ac15-9047-4ce9-9665-ea4ba9d9e107" providerId="ADAL" clId="{C39370D0-AB00-4B0C-94A8-A7B0083806CC}"/>
    <pc:docChg chg="modSld">
      <pc:chgData name="Bernard Lopez" userId="af31ac15-9047-4ce9-9665-ea4ba9d9e107" providerId="ADAL" clId="{C39370D0-AB00-4B0C-94A8-A7B0083806CC}" dt="2020-10-13T14:51:26.909" v="7" actId="962"/>
      <pc:docMkLst>
        <pc:docMk/>
      </pc:docMkLst>
      <pc:sldChg chg="modSp">
        <pc:chgData name="Bernard Lopez" userId="af31ac15-9047-4ce9-9665-ea4ba9d9e107" providerId="ADAL" clId="{C39370D0-AB00-4B0C-94A8-A7B0083806CC}" dt="2020-10-13T14:50:57.429" v="1" actId="962"/>
        <pc:sldMkLst>
          <pc:docMk/>
          <pc:sldMk cId="191039240" sldId="484"/>
        </pc:sldMkLst>
        <pc:picChg chg="mod">
          <ac:chgData name="Bernard Lopez" userId="af31ac15-9047-4ce9-9665-ea4ba9d9e107" providerId="ADAL" clId="{C39370D0-AB00-4B0C-94A8-A7B0083806CC}" dt="2020-10-13T14:50:57.429" v="1" actId="962"/>
          <ac:picMkLst>
            <pc:docMk/>
            <pc:sldMk cId="191039240" sldId="484"/>
            <ac:picMk id="5" creationId="{00000000-0000-0000-0000-000000000000}"/>
          </ac:picMkLst>
        </pc:picChg>
      </pc:sldChg>
      <pc:sldChg chg="modSp">
        <pc:chgData name="Bernard Lopez" userId="af31ac15-9047-4ce9-9665-ea4ba9d9e107" providerId="ADAL" clId="{C39370D0-AB00-4B0C-94A8-A7B0083806CC}" dt="2020-10-13T14:51:02.886" v="2" actId="962"/>
        <pc:sldMkLst>
          <pc:docMk/>
          <pc:sldMk cId="2551180346" sldId="486"/>
        </pc:sldMkLst>
        <pc:picChg chg="mod">
          <ac:chgData name="Bernard Lopez" userId="af31ac15-9047-4ce9-9665-ea4ba9d9e107" providerId="ADAL" clId="{C39370D0-AB00-4B0C-94A8-A7B0083806CC}" dt="2020-10-13T14:51:02.886" v="2" actId="962"/>
          <ac:picMkLst>
            <pc:docMk/>
            <pc:sldMk cId="2551180346" sldId="486"/>
            <ac:picMk id="4" creationId="{00000000-0000-0000-0000-000000000000}"/>
          </ac:picMkLst>
        </pc:picChg>
      </pc:sldChg>
      <pc:sldChg chg="modSp">
        <pc:chgData name="Bernard Lopez" userId="af31ac15-9047-4ce9-9665-ea4ba9d9e107" providerId="ADAL" clId="{C39370D0-AB00-4B0C-94A8-A7B0083806CC}" dt="2020-10-13T14:51:07.366" v="3" actId="962"/>
        <pc:sldMkLst>
          <pc:docMk/>
          <pc:sldMk cId="2765285153" sldId="492"/>
        </pc:sldMkLst>
        <pc:picChg chg="mod">
          <ac:chgData name="Bernard Lopez" userId="af31ac15-9047-4ce9-9665-ea4ba9d9e107" providerId="ADAL" clId="{C39370D0-AB00-4B0C-94A8-A7B0083806CC}" dt="2020-10-13T14:51:07.366" v="3" actId="962"/>
          <ac:picMkLst>
            <pc:docMk/>
            <pc:sldMk cId="2765285153" sldId="492"/>
            <ac:picMk id="6" creationId="{00000000-0000-0000-0000-000000000000}"/>
          </ac:picMkLst>
        </pc:picChg>
      </pc:sldChg>
      <pc:sldChg chg="modSp">
        <pc:chgData name="Bernard Lopez" userId="af31ac15-9047-4ce9-9665-ea4ba9d9e107" providerId="ADAL" clId="{C39370D0-AB00-4B0C-94A8-A7B0083806CC}" dt="2020-10-13T14:51:26.909" v="7" actId="962"/>
        <pc:sldMkLst>
          <pc:docMk/>
          <pc:sldMk cId="1697822648" sldId="494"/>
        </pc:sldMkLst>
        <pc:picChg chg="mod">
          <ac:chgData name="Bernard Lopez" userId="af31ac15-9047-4ce9-9665-ea4ba9d9e107" providerId="ADAL" clId="{C39370D0-AB00-4B0C-94A8-A7B0083806CC}" dt="2020-10-13T14:51:26.909" v="7" actId="962"/>
          <ac:picMkLst>
            <pc:docMk/>
            <pc:sldMk cId="1697822648" sldId="494"/>
            <ac:picMk id="6" creationId="{00000000-0000-0000-0000-000000000000}"/>
          </ac:picMkLst>
        </pc:picChg>
      </pc:sldChg>
      <pc:sldChg chg="modSp">
        <pc:chgData name="Bernard Lopez" userId="af31ac15-9047-4ce9-9665-ea4ba9d9e107" providerId="ADAL" clId="{C39370D0-AB00-4B0C-94A8-A7B0083806CC}" dt="2020-10-13T14:51:19.958" v="5" actId="962"/>
        <pc:sldMkLst>
          <pc:docMk/>
          <pc:sldMk cId="538911864" sldId="496"/>
        </pc:sldMkLst>
        <pc:picChg chg="mod">
          <ac:chgData name="Bernard Lopez" userId="af31ac15-9047-4ce9-9665-ea4ba9d9e107" providerId="ADAL" clId="{C39370D0-AB00-4B0C-94A8-A7B0083806CC}" dt="2020-10-13T14:51:19.958" v="5" actId="962"/>
          <ac:picMkLst>
            <pc:docMk/>
            <pc:sldMk cId="538911864" sldId="496"/>
            <ac:picMk id="2" creationId="{BEE2CF0A-28D6-2243-B5F8-C1CC9785748A}"/>
          </ac:picMkLst>
        </pc:picChg>
      </pc:sldChg>
      <pc:sldChg chg="modSp">
        <pc:chgData name="Bernard Lopez" userId="af31ac15-9047-4ce9-9665-ea4ba9d9e107" providerId="ADAL" clId="{C39370D0-AB00-4B0C-94A8-A7B0083806CC}" dt="2020-10-13T14:51:16.118" v="4" actId="962"/>
        <pc:sldMkLst>
          <pc:docMk/>
          <pc:sldMk cId="709988962" sldId="661"/>
        </pc:sldMkLst>
        <pc:picChg chg="mod">
          <ac:chgData name="Bernard Lopez" userId="af31ac15-9047-4ce9-9665-ea4ba9d9e107" providerId="ADAL" clId="{C39370D0-AB00-4B0C-94A8-A7B0083806CC}" dt="2020-10-13T14:51:16.118" v="4" actId="962"/>
          <ac:picMkLst>
            <pc:docMk/>
            <pc:sldMk cId="709988962" sldId="661"/>
            <ac:picMk id="5" creationId="{C526415B-DF9C-448B-B5BE-C35D640DC949}"/>
          </ac:picMkLst>
        </pc:picChg>
      </pc:sldChg>
      <pc:sldChg chg="modSp">
        <pc:chgData name="Bernard Lopez" userId="af31ac15-9047-4ce9-9665-ea4ba9d9e107" providerId="ADAL" clId="{C39370D0-AB00-4B0C-94A8-A7B0083806CC}" dt="2020-10-13T14:50:54.213" v="0" actId="962"/>
        <pc:sldMkLst>
          <pc:docMk/>
          <pc:sldMk cId="2178595237" sldId="1060"/>
        </pc:sldMkLst>
        <pc:picChg chg="mod">
          <ac:chgData name="Bernard Lopez" userId="af31ac15-9047-4ce9-9665-ea4ba9d9e107" providerId="ADAL" clId="{C39370D0-AB00-4B0C-94A8-A7B0083806CC}" dt="2020-10-13T14:50:54.213" v="0" actId="962"/>
          <ac:picMkLst>
            <pc:docMk/>
            <pc:sldMk cId="2178595237" sldId="1060"/>
            <ac:picMk id="10" creationId="{897A15D3-1B77-7A41-8F1D-747D9BED7E52}"/>
          </ac:picMkLst>
        </pc:picChg>
      </pc:sldChg>
      <pc:sldChg chg="modSp">
        <pc:chgData name="Bernard Lopez" userId="af31ac15-9047-4ce9-9665-ea4ba9d9e107" providerId="ADAL" clId="{C39370D0-AB00-4B0C-94A8-A7B0083806CC}" dt="2020-10-13T14:51:23.509" v="6" actId="962"/>
        <pc:sldMkLst>
          <pc:docMk/>
          <pc:sldMk cId="3905963850" sldId="1065"/>
        </pc:sldMkLst>
        <pc:picChg chg="mod">
          <ac:chgData name="Bernard Lopez" userId="af31ac15-9047-4ce9-9665-ea4ba9d9e107" providerId="ADAL" clId="{C39370D0-AB00-4B0C-94A8-A7B0083806CC}" dt="2020-10-13T14:51:23.509" v="6" actId="962"/>
          <ac:picMkLst>
            <pc:docMk/>
            <pc:sldMk cId="3905963850" sldId="1065"/>
            <ac:picMk id="6"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165E16-E6DD-FF44-B8CD-B72A759D03FE}" type="datetimeFigureOut">
              <a:rPr lang="en-US" smtClean="0"/>
              <a:t>10/13/2020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2423C9-E333-9A41-8E7A-442BFAAA382D}" type="slidenum">
              <a:rPr lang="en-US" smtClean="0"/>
              <a:t>‹#›</a:t>
            </a:fld>
            <a:endParaRPr lang="en-US"/>
          </a:p>
        </p:txBody>
      </p:sp>
    </p:spTree>
    <p:extLst>
      <p:ext uri="{BB962C8B-B14F-4D97-AF65-F5344CB8AC3E}">
        <p14:creationId xmlns:p14="http://schemas.microsoft.com/office/powerpoint/2010/main" val="328719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F3B42678-E5DA-4FF0-9026-662121F27D79}"/>
              </a:ext>
            </a:extLst>
          </p:cNvPr>
          <p:cNvSpPr>
            <a:spLocks noGrp="1"/>
          </p:cNvSpPr>
          <p:nvPr>
            <p:ph type="body" idx="1"/>
          </p:nvPr>
        </p:nvSpPr>
        <p:spPr/>
        <p:txBody>
          <a:bodyPr/>
          <a:lstStyle/>
          <a:p>
            <a:r>
              <a:rPr lang="en-US" sz="1200" b="1" kern="1200" dirty="0">
                <a:solidFill>
                  <a:schemeClr val="tx1"/>
                </a:solidFill>
                <a:effectLst/>
                <a:latin typeface="+mn-lt"/>
                <a:ea typeface="+mn-ea"/>
                <a:cs typeface="+mn-cs"/>
              </a:rPr>
              <a:t>Make an action plan for how you will use the resources to improve outcomes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Referencing the resources you determined match the needs of your grantees, make a plan for how you will used them to support your grantees’ needs in the upcoming training or meeting opportunities you have to support your region’s transition to kindergarten efforts.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See the example in your handout…</a:t>
            </a:r>
          </a:p>
        </p:txBody>
      </p:sp>
    </p:spTree>
    <p:extLst>
      <p:ext uri="{BB962C8B-B14F-4D97-AF65-F5344CB8AC3E}">
        <p14:creationId xmlns:p14="http://schemas.microsoft.com/office/powerpoint/2010/main" val="1351869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Prompt the teams to write “One month from now” on a piece of chart paper. </a:t>
            </a:r>
          </a:p>
          <a:p>
            <a:r>
              <a:rPr lang="en-US" sz="1200" kern="1200" dirty="0">
                <a:solidFill>
                  <a:schemeClr val="tx1"/>
                </a:solidFill>
                <a:effectLst/>
                <a:latin typeface="+mn-lt"/>
                <a:ea typeface="+mn-ea"/>
                <a:cs typeface="+mn-cs"/>
              </a:rPr>
              <a:t>Really drill down now to make this very real. What needs to happen in the next 30 days?</a:t>
            </a:r>
          </a:p>
        </p:txBody>
      </p:sp>
      <p:sp>
        <p:nvSpPr>
          <p:cNvPr id="4" name="Slide Number Placeholder 3"/>
          <p:cNvSpPr>
            <a:spLocks noGrp="1"/>
          </p:cNvSpPr>
          <p:nvPr>
            <p:ph type="sldNum" sz="quarter" idx="10"/>
          </p:nvPr>
        </p:nvSpPr>
        <p:spPr/>
        <p:txBody>
          <a:bodyPr/>
          <a:lstStyle/>
          <a:p>
            <a:fld id="{88475E19-4B64-49EC-B043-AD36973DACD3}" type="slidenum">
              <a:rPr lang="en-US" smtClean="0"/>
              <a:t>10</a:t>
            </a:fld>
            <a:endParaRPr lang="en-US" dirty="0"/>
          </a:p>
        </p:txBody>
      </p:sp>
    </p:spTree>
    <p:extLst>
      <p:ext uri="{BB962C8B-B14F-4D97-AF65-F5344CB8AC3E}">
        <p14:creationId xmlns:p14="http://schemas.microsoft.com/office/powerpoint/2010/main" val="33532075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ACTIVITY: </a:t>
            </a:r>
          </a:p>
          <a:p>
            <a:pPr marL="228600" indent="-228600">
              <a:buAutoNum type="arabicPeriod"/>
            </a:pPr>
            <a:r>
              <a:rPr lang="en-US" dirty="0"/>
              <a:t>What are your immediate action steps? </a:t>
            </a:r>
          </a:p>
          <a:p>
            <a:pPr marL="228600" indent="-228600">
              <a:buAutoNum type="arabicPeriod"/>
            </a:pPr>
            <a:r>
              <a:rPr lang="en-US" dirty="0"/>
              <a:t>Get specific! For example: </a:t>
            </a:r>
          </a:p>
          <a:p>
            <a:pPr marL="628650" lvl="1" indent="-171450">
              <a:buFont typeface="Arial" panose="020B0604020202020204" pitchFamily="34" charset="0"/>
              <a:buChar char="•"/>
            </a:pPr>
            <a:r>
              <a:rPr lang="en-US" dirty="0"/>
              <a:t>What activities will be planned for when? (Shared PD, K Registration Event, </a:t>
            </a:r>
            <a:r>
              <a:rPr lang="en-US" dirty="0" err="1"/>
              <a:t>etc</a:t>
            </a:r>
            <a:r>
              <a:rPr lang="en-US" dirty="0"/>
              <a:t>…)</a:t>
            </a:r>
          </a:p>
          <a:p>
            <a:pPr marL="628650" lvl="1" indent="-171450">
              <a:buFont typeface="Arial" panose="020B0604020202020204" pitchFamily="34" charset="0"/>
              <a:buChar char="•"/>
            </a:pPr>
            <a:r>
              <a:rPr lang="en-US" dirty="0"/>
              <a:t>What resources will you lean on?</a:t>
            </a:r>
          </a:p>
          <a:p>
            <a:pPr marL="628650" lvl="1" indent="-171450">
              <a:buFont typeface="Arial" panose="020B0604020202020204" pitchFamily="34" charset="0"/>
              <a:buChar char="•"/>
            </a:pPr>
            <a:r>
              <a:rPr lang="en-US" dirty="0"/>
              <a:t>Write down names, actions, and due dates.</a:t>
            </a:r>
          </a:p>
          <a:p>
            <a:endParaRPr lang="en-US" dirty="0"/>
          </a:p>
        </p:txBody>
      </p:sp>
      <p:sp>
        <p:nvSpPr>
          <p:cNvPr id="4" name="Slide Number Placeholder 3"/>
          <p:cNvSpPr>
            <a:spLocks noGrp="1"/>
          </p:cNvSpPr>
          <p:nvPr>
            <p:ph type="sldNum" sz="quarter" idx="10"/>
          </p:nvPr>
        </p:nvSpPr>
        <p:spPr/>
        <p:txBody>
          <a:bodyPr/>
          <a:lstStyle/>
          <a:p>
            <a:fld id="{3E512F6F-0B42-4370-9C55-78BC71221398}" type="slidenum">
              <a:rPr lang="en-US" smtClean="0"/>
              <a:t>11</a:t>
            </a:fld>
            <a:endParaRPr lang="en-US"/>
          </a:p>
        </p:txBody>
      </p:sp>
    </p:spTree>
    <p:extLst>
      <p:ext uri="{BB962C8B-B14F-4D97-AF65-F5344CB8AC3E}">
        <p14:creationId xmlns:p14="http://schemas.microsoft.com/office/powerpoint/2010/main" val="36330021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kern="1200" dirty="0">
                <a:solidFill>
                  <a:schemeClr val="tx1"/>
                </a:solidFill>
                <a:effectLst/>
                <a:latin typeface="+mn-lt"/>
                <a:ea typeface="+mn-ea"/>
                <a:cs typeface="+mn-cs"/>
              </a:rPr>
              <a:t>Presenter note: consider cutting this if most participants are working as individuals.  You could substitute a few volunteers to share a concrete strategy they will use when they return to their program(s).</a:t>
            </a:r>
          </a:p>
          <a:p>
            <a:pPr marL="228600" indent="-228600">
              <a:buAutoNum type="arabicPeriod"/>
            </a:pPr>
            <a:endParaRPr lang="en-US" sz="1200" kern="1200" dirty="0">
              <a:solidFill>
                <a:schemeClr val="tx1"/>
              </a:solidFill>
              <a:effectLst/>
              <a:latin typeface="+mn-lt"/>
              <a:ea typeface="+mn-ea"/>
              <a:cs typeface="+mn-cs"/>
            </a:endParaRPr>
          </a:p>
          <a:p>
            <a:pPr marL="228600" indent="-228600">
              <a:buAutoNum type="arabicPeriod"/>
            </a:pPr>
            <a:r>
              <a:rPr lang="en-US" sz="1200" kern="1200" dirty="0">
                <a:solidFill>
                  <a:schemeClr val="tx1"/>
                </a:solidFill>
                <a:effectLst/>
                <a:latin typeface="+mn-lt"/>
                <a:ea typeface="+mn-ea"/>
                <a:cs typeface="+mn-cs"/>
              </a:rPr>
              <a:t>Each team or individual will share a brief overview of their action plan.  If you are an individual making this plan, include how you will bring this plan back to your team/stakeholders.</a:t>
            </a:r>
          </a:p>
          <a:p>
            <a:pPr marL="228600" indent="-228600">
              <a:buAutoNum type="arabicPeriod"/>
            </a:pPr>
            <a:r>
              <a:rPr lang="en-US" sz="1200" kern="1200" dirty="0">
                <a:solidFill>
                  <a:schemeClr val="tx1"/>
                </a:solidFill>
                <a:effectLst/>
                <a:latin typeface="+mn-lt"/>
                <a:ea typeface="+mn-ea"/>
                <a:cs typeface="+mn-cs"/>
              </a:rPr>
              <a:t>You will have a few minutes to hear about each group’s Action Plan and to ask questions. I will keep track of the time for you and let you know when your time is complete.  </a:t>
            </a:r>
          </a:p>
          <a:p>
            <a:pPr marL="228600" indent="-228600">
              <a:buAutoNum type="arabicPeriod"/>
            </a:pPr>
            <a:r>
              <a:rPr lang="en-US" sz="1200" kern="1200" dirty="0">
                <a:solidFill>
                  <a:schemeClr val="tx1"/>
                </a:solidFill>
                <a:effectLst/>
                <a:latin typeface="+mn-lt"/>
                <a:ea typeface="+mn-ea"/>
                <a:cs typeface="+mn-cs"/>
              </a:rPr>
              <a:t>Consider asking participants about common themes found during the Gallery Walk.</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F3AE0704-581B-439D-94BB-BD47FE9DCA1E}" type="slidenum">
              <a:rPr lang="en-US" smtClean="0"/>
              <a:t>12</a:t>
            </a:fld>
            <a:endParaRPr lang="en-US"/>
          </a:p>
        </p:txBody>
      </p:sp>
    </p:spTree>
    <p:extLst>
      <p:ext uri="{BB962C8B-B14F-4D97-AF65-F5344CB8AC3E}">
        <p14:creationId xmlns:p14="http://schemas.microsoft.com/office/powerpoint/2010/main" val="38537977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Open up for questions and discussion, invite audience participation.</a:t>
            </a:r>
          </a:p>
        </p:txBody>
      </p:sp>
      <p:sp>
        <p:nvSpPr>
          <p:cNvPr id="4" name="Slide Number Placeholder 3"/>
          <p:cNvSpPr>
            <a:spLocks noGrp="1"/>
          </p:cNvSpPr>
          <p:nvPr>
            <p:ph type="sldNum" sz="quarter" idx="5"/>
          </p:nvPr>
        </p:nvSpPr>
        <p:spPr/>
        <p:txBody>
          <a:bodyPr/>
          <a:lstStyle/>
          <a:p>
            <a:fld id="{E7186EB9-EE0C-43F0-B544-3445B0717697}" type="slidenum">
              <a:rPr lang="en-US" smtClean="0"/>
              <a:t>13</a:t>
            </a:fld>
            <a:endParaRPr lang="en-US"/>
          </a:p>
        </p:txBody>
      </p:sp>
    </p:spTree>
    <p:extLst>
      <p:ext uri="{BB962C8B-B14F-4D97-AF65-F5344CB8AC3E}">
        <p14:creationId xmlns:p14="http://schemas.microsoft.com/office/powerpoint/2010/main" val="10735024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Presenter note: individuals can use either chart paper or the pre-printed “PATH handout.”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Prompt any teams to designate a note-taker.</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Ask them to reference the Fostering Connections worksheet and the Leadership Practices handout to determine a couple of key practices they each want to focus on over the next months (Encourage them to reference their Fostering Connections Worksheet to see what they could try to improve upon)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Write “Goals” on a piece of chart paper. And list the key goals that are determined.</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8475E19-4B64-49EC-B043-AD36973DACD3}" type="slidenum">
              <a:rPr lang="en-US" smtClean="0"/>
              <a:t>2</a:t>
            </a:fld>
            <a:endParaRPr lang="en-US" dirty="0"/>
          </a:p>
        </p:txBody>
      </p:sp>
    </p:spTree>
    <p:extLst>
      <p:ext uri="{BB962C8B-B14F-4D97-AF65-F5344CB8AC3E}">
        <p14:creationId xmlns:p14="http://schemas.microsoft.com/office/powerpoint/2010/main" val="11717921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Imagine you have worked hard on promoting Head Start Public School collaboration in your local district.</a:t>
            </a:r>
          </a:p>
          <a:p>
            <a:pPr marL="228600" indent="-228600">
              <a:buAutoNum type="arabicPeriod"/>
            </a:pPr>
            <a:r>
              <a:rPr lang="en-US" dirty="0"/>
              <a:t>What does your district look like one year from today? </a:t>
            </a:r>
          </a:p>
          <a:p>
            <a:pPr marL="228600" indent="-228600">
              <a:buAutoNum type="arabicPeriod"/>
            </a:pPr>
            <a:r>
              <a:rPr lang="en-US" dirty="0"/>
              <a:t>What have you done? • What does HS PS collaboration look like? </a:t>
            </a:r>
          </a:p>
          <a:p>
            <a:pPr marL="628650" lvl="1" indent="-171450">
              <a:buFont typeface="Arial" panose="020B0604020202020204" pitchFamily="34" charset="0"/>
              <a:buChar char="•"/>
            </a:pPr>
            <a:r>
              <a:rPr lang="en-US" dirty="0"/>
              <a:t>What increase in comprehensive services or collaborative PreK have occurred?</a:t>
            </a:r>
          </a:p>
          <a:p>
            <a:pPr marL="628650" lvl="1" indent="-171450">
              <a:buFont typeface="Arial" panose="020B0604020202020204" pitchFamily="34" charset="0"/>
              <a:buChar char="•"/>
            </a:pPr>
            <a:r>
              <a:rPr lang="en-US" dirty="0"/>
              <a:t>What shared professional development activities are occurring? </a:t>
            </a:r>
          </a:p>
          <a:p>
            <a:pPr marL="628650" lvl="1" indent="-171450">
              <a:buFont typeface="Arial" panose="020B0604020202020204" pitchFamily="34" charset="0"/>
              <a:buChar char="•"/>
            </a:pPr>
            <a:r>
              <a:rPr lang="en-US" dirty="0"/>
              <a:t>What information is being shared across settings?</a:t>
            </a:r>
          </a:p>
          <a:p>
            <a:pPr marL="628650" lvl="1" indent="-171450">
              <a:buFont typeface="Arial" panose="020B0604020202020204" pitchFamily="34" charset="0"/>
              <a:buChar char="•"/>
            </a:pPr>
            <a:r>
              <a:rPr lang="en-US" dirty="0"/>
              <a:t>What relationships have been formed or strengthened? </a:t>
            </a:r>
          </a:p>
          <a:p>
            <a:pPr marL="628650" lvl="1" indent="-171450">
              <a:buFont typeface="Arial" panose="020B0604020202020204" pitchFamily="34" charset="0"/>
              <a:buChar char="•"/>
            </a:pPr>
            <a:r>
              <a:rPr lang="en-US" dirty="0"/>
              <a:t>What are you feeling proud about? </a:t>
            </a:r>
          </a:p>
          <a:p>
            <a:pPr marL="228600" indent="-228600">
              <a:buAutoNum type="arabicPeriod"/>
            </a:pPr>
            <a:r>
              <a:rPr lang="en-US" dirty="0"/>
              <a:t>If I visited your state a year from now and you were successful in meeting your collaboration goals, what will I see?</a:t>
            </a:r>
          </a:p>
          <a:p>
            <a:pPr marL="228600" indent="-228600">
              <a:buAutoNum type="arabicPeriod"/>
            </a:pPr>
            <a:r>
              <a:rPr lang="en-US" dirty="0"/>
              <a:t>Allocate 10 minutes for groups to discuss and record.</a:t>
            </a:r>
          </a:p>
        </p:txBody>
      </p:sp>
      <p:sp>
        <p:nvSpPr>
          <p:cNvPr id="4" name="Slide Number Placeholder 3"/>
          <p:cNvSpPr>
            <a:spLocks noGrp="1"/>
          </p:cNvSpPr>
          <p:nvPr>
            <p:ph type="sldNum" sz="quarter" idx="10"/>
          </p:nvPr>
        </p:nvSpPr>
        <p:spPr/>
        <p:txBody>
          <a:bodyPr/>
          <a:lstStyle/>
          <a:p>
            <a:fld id="{F3AE0704-581B-439D-94BB-BD47FE9DCA1E}" type="slidenum">
              <a:rPr lang="en-US" smtClean="0"/>
              <a:t>3</a:t>
            </a:fld>
            <a:endParaRPr lang="en-US"/>
          </a:p>
        </p:txBody>
      </p:sp>
    </p:spTree>
    <p:extLst>
      <p:ext uri="{BB962C8B-B14F-4D97-AF65-F5344CB8AC3E}">
        <p14:creationId xmlns:p14="http://schemas.microsoft.com/office/powerpoint/2010/main" val="4264347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Prompt the teams to write “Current Status” on a piece of chart paper. The energy to follow a path comes from the tension between where you are now and where you want to be in the future.  Let’s take a moment to review where we are (place on the “Step 3” of the PATH paper) and who you partner with and/or who you want to partner with (place on “Step 4).</a:t>
            </a:r>
          </a:p>
        </p:txBody>
      </p:sp>
      <p:sp>
        <p:nvSpPr>
          <p:cNvPr id="4" name="Slide Number Placeholder 3"/>
          <p:cNvSpPr>
            <a:spLocks noGrp="1"/>
          </p:cNvSpPr>
          <p:nvPr>
            <p:ph type="sldNum" sz="quarter" idx="10"/>
          </p:nvPr>
        </p:nvSpPr>
        <p:spPr/>
        <p:txBody>
          <a:bodyPr/>
          <a:lstStyle/>
          <a:p>
            <a:fld id="{88475E19-4B64-49EC-B043-AD36973DACD3}" type="slidenum">
              <a:rPr lang="en-US" smtClean="0"/>
              <a:t>4</a:t>
            </a:fld>
            <a:endParaRPr lang="en-US" dirty="0"/>
          </a:p>
        </p:txBody>
      </p:sp>
    </p:spTree>
    <p:extLst>
      <p:ext uri="{BB962C8B-B14F-4D97-AF65-F5344CB8AC3E}">
        <p14:creationId xmlns:p14="http://schemas.microsoft.com/office/powerpoint/2010/main" val="21311729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Imagine you have worked hard on promoting Head Start Public School collaboration in your local school district. Describe the changes that have resulted as if they are real. </a:t>
            </a:r>
          </a:p>
          <a:p>
            <a:pPr marL="228600" indent="-228600">
              <a:buAutoNum type="arabicPeriod"/>
            </a:pPr>
            <a:r>
              <a:rPr lang="en-US" dirty="0"/>
              <a:t>What does your state look like one year from today? </a:t>
            </a:r>
          </a:p>
          <a:p>
            <a:pPr marL="228600" indent="-228600">
              <a:buAutoNum type="arabicPeriod"/>
            </a:pPr>
            <a:r>
              <a:rPr lang="en-US" dirty="0"/>
              <a:t>What have you done? • What does HS PS collaboration look like? </a:t>
            </a:r>
          </a:p>
          <a:p>
            <a:pPr marL="628650" lvl="1" indent="-171450">
              <a:buFont typeface="Arial" panose="020B0604020202020204" pitchFamily="34" charset="0"/>
              <a:buChar char="•"/>
            </a:pPr>
            <a:r>
              <a:rPr lang="en-US" dirty="0"/>
              <a:t>What increase in comprehensive services or collaborative PreK have occurred?</a:t>
            </a:r>
          </a:p>
          <a:p>
            <a:pPr marL="628650" lvl="1" indent="-171450">
              <a:buFont typeface="Arial" panose="020B0604020202020204" pitchFamily="34" charset="0"/>
              <a:buChar char="•"/>
            </a:pPr>
            <a:r>
              <a:rPr lang="en-US" dirty="0"/>
              <a:t>What shared professional development activities are occurring? </a:t>
            </a:r>
          </a:p>
          <a:p>
            <a:pPr marL="628650" lvl="1" indent="-171450">
              <a:buFont typeface="Arial" panose="020B0604020202020204" pitchFamily="34" charset="0"/>
              <a:buChar char="•"/>
            </a:pPr>
            <a:r>
              <a:rPr lang="en-US" dirty="0"/>
              <a:t>What information is being shared across settings?</a:t>
            </a:r>
          </a:p>
          <a:p>
            <a:pPr marL="628650" lvl="1" indent="-171450">
              <a:buFont typeface="Arial" panose="020B0604020202020204" pitchFamily="34" charset="0"/>
              <a:buChar char="•"/>
            </a:pPr>
            <a:r>
              <a:rPr lang="en-US" dirty="0"/>
              <a:t>What relationships have been formed or strengthened? </a:t>
            </a:r>
          </a:p>
          <a:p>
            <a:pPr marL="628650" lvl="1" indent="-171450">
              <a:buFont typeface="Arial" panose="020B0604020202020204" pitchFamily="34" charset="0"/>
              <a:buChar char="•"/>
            </a:pPr>
            <a:r>
              <a:rPr lang="en-US" dirty="0"/>
              <a:t>What are you feeling proud about? </a:t>
            </a:r>
          </a:p>
          <a:p>
            <a:pPr marL="228600" indent="-228600">
              <a:buAutoNum type="arabicPeriod"/>
            </a:pPr>
            <a:r>
              <a:rPr lang="en-US" dirty="0"/>
              <a:t>If I visited your program or local school district a year from now and you were successful in meeting your collaboration goals, what will I see?</a:t>
            </a:r>
          </a:p>
          <a:p>
            <a:pPr marL="228600" indent="-228600">
              <a:buAutoNum type="arabicPeriod"/>
            </a:pPr>
            <a:r>
              <a:rPr lang="en-US" dirty="0"/>
              <a:t>Allocate 10 minutes for groups to discuss and record.</a:t>
            </a:r>
          </a:p>
        </p:txBody>
      </p:sp>
      <p:sp>
        <p:nvSpPr>
          <p:cNvPr id="4" name="Slide Number Placeholder 3"/>
          <p:cNvSpPr>
            <a:spLocks noGrp="1"/>
          </p:cNvSpPr>
          <p:nvPr>
            <p:ph type="sldNum" sz="quarter" idx="10"/>
          </p:nvPr>
        </p:nvSpPr>
        <p:spPr/>
        <p:txBody>
          <a:bodyPr/>
          <a:lstStyle/>
          <a:p>
            <a:fld id="{F3AE0704-581B-439D-94BB-BD47FE9DCA1E}" type="slidenum">
              <a:rPr lang="en-US" smtClean="0"/>
              <a:t>5</a:t>
            </a:fld>
            <a:endParaRPr lang="en-US"/>
          </a:p>
        </p:txBody>
      </p:sp>
    </p:spTree>
    <p:extLst>
      <p:ext uri="{BB962C8B-B14F-4D97-AF65-F5344CB8AC3E}">
        <p14:creationId xmlns:p14="http://schemas.microsoft.com/office/powerpoint/2010/main" val="27471148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Prompt the teams to write “Six Months” on a piece of chart paper. </a:t>
            </a:r>
          </a:p>
          <a:p>
            <a:r>
              <a:rPr lang="en-US" sz="1200" kern="1200" dirty="0">
                <a:solidFill>
                  <a:schemeClr val="tx1"/>
                </a:solidFill>
                <a:effectLst/>
                <a:latin typeface="+mn-lt"/>
                <a:ea typeface="+mn-ea"/>
                <a:cs typeface="+mn-cs"/>
              </a:rPr>
              <a:t>Now we start to get really specific, turning ideas into action steps.</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8475E19-4B64-49EC-B043-AD36973DACD3}" type="slidenum">
              <a:rPr lang="en-US" smtClean="0"/>
              <a:t>6</a:t>
            </a:fld>
            <a:endParaRPr lang="en-US" dirty="0"/>
          </a:p>
        </p:txBody>
      </p:sp>
    </p:spTree>
    <p:extLst>
      <p:ext uri="{BB962C8B-B14F-4D97-AF65-F5344CB8AC3E}">
        <p14:creationId xmlns:p14="http://schemas.microsoft.com/office/powerpoint/2010/main" val="19566319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ACTIVITY: </a:t>
            </a:r>
          </a:p>
          <a:p>
            <a:pPr marL="228600" indent="-228600">
              <a:buAutoNum type="arabicPeriod"/>
            </a:pPr>
            <a:r>
              <a:rPr lang="en-US" dirty="0"/>
              <a:t>Take action toward what you want to create. </a:t>
            </a:r>
          </a:p>
          <a:p>
            <a:pPr marL="228600" indent="-228600">
              <a:buAutoNum type="arabicPeriod"/>
            </a:pPr>
            <a:r>
              <a:rPr lang="en-US" dirty="0"/>
              <a:t>What steps do you have to take over the next six months? </a:t>
            </a:r>
          </a:p>
          <a:p>
            <a:pPr marL="228600" indent="-228600">
              <a:buAutoNum type="arabicPeriod"/>
            </a:pPr>
            <a:r>
              <a:rPr lang="en-US" dirty="0"/>
              <a:t>Who will do them? </a:t>
            </a:r>
          </a:p>
          <a:p>
            <a:pPr marL="228600" indent="-228600">
              <a:buAutoNum type="arabicPeriod"/>
            </a:pPr>
            <a:r>
              <a:rPr lang="en-US" dirty="0"/>
              <a:t>Allocate 20 minutes for groups to discuss and record.</a:t>
            </a:r>
          </a:p>
          <a:p>
            <a:endParaRPr lang="en-US" dirty="0"/>
          </a:p>
        </p:txBody>
      </p:sp>
      <p:sp>
        <p:nvSpPr>
          <p:cNvPr id="4" name="Slide Number Placeholder 3"/>
          <p:cNvSpPr>
            <a:spLocks noGrp="1"/>
          </p:cNvSpPr>
          <p:nvPr>
            <p:ph type="sldNum" sz="quarter" idx="10"/>
          </p:nvPr>
        </p:nvSpPr>
        <p:spPr/>
        <p:txBody>
          <a:bodyPr/>
          <a:lstStyle/>
          <a:p>
            <a:fld id="{F3AE0704-581B-439D-94BB-BD47FE9DCA1E}" type="slidenum">
              <a:rPr lang="en-US" smtClean="0"/>
              <a:t>7</a:t>
            </a:fld>
            <a:endParaRPr lang="en-US"/>
          </a:p>
        </p:txBody>
      </p:sp>
    </p:spTree>
    <p:extLst>
      <p:ext uri="{BB962C8B-B14F-4D97-AF65-F5344CB8AC3E}">
        <p14:creationId xmlns:p14="http://schemas.microsoft.com/office/powerpoint/2010/main" val="27077368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Prompt the teams to write “One month from now” on a piece of chart paper. </a:t>
            </a:r>
          </a:p>
          <a:p>
            <a:r>
              <a:rPr lang="en-US" sz="1200" kern="1200" dirty="0">
                <a:solidFill>
                  <a:schemeClr val="tx1"/>
                </a:solidFill>
                <a:effectLst/>
                <a:latin typeface="+mn-lt"/>
                <a:ea typeface="+mn-ea"/>
                <a:cs typeface="+mn-cs"/>
              </a:rPr>
              <a:t>Really drill down now to make this very real. What needs to happen in the next 30 days?</a:t>
            </a:r>
          </a:p>
        </p:txBody>
      </p:sp>
      <p:sp>
        <p:nvSpPr>
          <p:cNvPr id="4" name="Slide Number Placeholder 3"/>
          <p:cNvSpPr>
            <a:spLocks noGrp="1"/>
          </p:cNvSpPr>
          <p:nvPr>
            <p:ph type="sldNum" sz="quarter" idx="10"/>
          </p:nvPr>
        </p:nvSpPr>
        <p:spPr/>
        <p:txBody>
          <a:bodyPr/>
          <a:lstStyle/>
          <a:p>
            <a:fld id="{88475E19-4B64-49EC-B043-AD36973DACD3}" type="slidenum">
              <a:rPr lang="en-US" smtClean="0"/>
              <a:t>8</a:t>
            </a:fld>
            <a:endParaRPr lang="en-US" dirty="0"/>
          </a:p>
        </p:txBody>
      </p:sp>
    </p:spTree>
    <p:extLst>
      <p:ext uri="{BB962C8B-B14F-4D97-AF65-F5344CB8AC3E}">
        <p14:creationId xmlns:p14="http://schemas.microsoft.com/office/powerpoint/2010/main" val="40582257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ACTIVITY: </a:t>
            </a:r>
          </a:p>
          <a:p>
            <a:pPr marL="228600" indent="-228600">
              <a:buAutoNum type="arabicPeriod"/>
            </a:pPr>
            <a:r>
              <a:rPr lang="en-US" dirty="0"/>
              <a:t>What will you have to do? </a:t>
            </a:r>
          </a:p>
          <a:p>
            <a:pPr marL="228600" indent="-228600">
              <a:buAutoNum type="arabicPeriod"/>
            </a:pPr>
            <a:r>
              <a:rPr lang="en-US" dirty="0"/>
              <a:t>By what day? </a:t>
            </a:r>
          </a:p>
          <a:p>
            <a:pPr marL="228600" indent="-228600">
              <a:buAutoNum type="arabicPeriod"/>
            </a:pPr>
            <a:r>
              <a:rPr lang="en-US" dirty="0"/>
              <a:t>Who does what? </a:t>
            </a:r>
          </a:p>
          <a:p>
            <a:pPr marL="228600" indent="-228600">
              <a:buAutoNum type="arabicPeriod"/>
            </a:pPr>
            <a:r>
              <a:rPr lang="en-US" dirty="0"/>
              <a:t>When do they do it by? </a:t>
            </a:r>
          </a:p>
          <a:p>
            <a:pPr marL="228600" indent="-228600">
              <a:buAutoNum type="arabicPeriod"/>
            </a:pPr>
            <a:r>
              <a:rPr lang="en-US" dirty="0"/>
              <a:t>Get specific! For example: </a:t>
            </a:r>
          </a:p>
          <a:p>
            <a:pPr marL="628650" lvl="1" indent="-171450">
              <a:buFont typeface="Arial" panose="020B0604020202020204" pitchFamily="34" charset="0"/>
              <a:buChar char="•"/>
            </a:pPr>
            <a:r>
              <a:rPr lang="en-US" dirty="0"/>
              <a:t>What activities will be planned for when? (Shared PD, K Registration Event, </a:t>
            </a:r>
            <a:r>
              <a:rPr lang="en-US" dirty="0" err="1"/>
              <a:t>etc</a:t>
            </a:r>
            <a:r>
              <a:rPr lang="en-US" dirty="0"/>
              <a:t>…)</a:t>
            </a:r>
          </a:p>
          <a:p>
            <a:pPr marL="628650" lvl="1" indent="-171450">
              <a:buFont typeface="Arial" panose="020B0604020202020204" pitchFamily="34" charset="0"/>
              <a:buChar char="•"/>
            </a:pPr>
            <a:r>
              <a:rPr lang="en-US" dirty="0"/>
              <a:t>What resources will you lean on?</a:t>
            </a:r>
          </a:p>
          <a:p>
            <a:pPr marL="628650" lvl="1" indent="-171450">
              <a:buFont typeface="Arial" panose="020B0604020202020204" pitchFamily="34" charset="0"/>
              <a:buChar char="•"/>
            </a:pPr>
            <a:r>
              <a:rPr lang="en-US" dirty="0"/>
              <a:t>Write down names, actions, and due dates.</a:t>
            </a:r>
          </a:p>
          <a:p>
            <a:endParaRPr lang="en-US" dirty="0"/>
          </a:p>
        </p:txBody>
      </p:sp>
      <p:sp>
        <p:nvSpPr>
          <p:cNvPr id="4" name="Slide Number Placeholder 3"/>
          <p:cNvSpPr>
            <a:spLocks noGrp="1"/>
          </p:cNvSpPr>
          <p:nvPr>
            <p:ph type="sldNum" sz="quarter" idx="10"/>
          </p:nvPr>
        </p:nvSpPr>
        <p:spPr/>
        <p:txBody>
          <a:bodyPr/>
          <a:lstStyle/>
          <a:p>
            <a:fld id="{3E512F6F-0B42-4370-9C55-78BC71221398}" type="slidenum">
              <a:rPr lang="en-US" smtClean="0"/>
              <a:t>9</a:t>
            </a:fld>
            <a:endParaRPr lang="en-US"/>
          </a:p>
        </p:txBody>
      </p:sp>
    </p:spTree>
    <p:extLst>
      <p:ext uri="{BB962C8B-B14F-4D97-AF65-F5344CB8AC3E}">
        <p14:creationId xmlns:p14="http://schemas.microsoft.com/office/powerpoint/2010/main" val="111532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B0189-DDAA-8A4D-8AF1-1D5D2C47510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D8F1DE7-9638-B645-AFAC-23541EEDB2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1EDC292-83CC-9141-8ECB-B0591A504393}"/>
              </a:ext>
            </a:extLst>
          </p:cNvPr>
          <p:cNvSpPr>
            <a:spLocks noGrp="1"/>
          </p:cNvSpPr>
          <p:nvPr>
            <p:ph type="dt" sz="half" idx="10"/>
          </p:nvPr>
        </p:nvSpPr>
        <p:spPr/>
        <p:txBody>
          <a:bodyPr/>
          <a:lstStyle/>
          <a:p>
            <a:fld id="{7820FD08-4088-CB44-A5B8-6BEA8F217DC6}" type="datetimeFigureOut">
              <a:rPr lang="en-US" smtClean="0"/>
              <a:t>10/13/2020</a:t>
            </a:fld>
            <a:endParaRPr lang="en-US"/>
          </a:p>
        </p:txBody>
      </p:sp>
      <p:sp>
        <p:nvSpPr>
          <p:cNvPr id="5" name="Footer Placeholder 4">
            <a:extLst>
              <a:ext uri="{FF2B5EF4-FFF2-40B4-BE49-F238E27FC236}">
                <a16:creationId xmlns:a16="http://schemas.microsoft.com/office/drawing/2014/main" id="{D891C881-A9B0-FA4C-8227-B964F0E5C7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39FDD6-3F7E-6045-A0BF-55DF51B7A762}"/>
              </a:ext>
            </a:extLst>
          </p:cNvPr>
          <p:cNvSpPr>
            <a:spLocks noGrp="1"/>
          </p:cNvSpPr>
          <p:nvPr>
            <p:ph type="sldNum" sz="quarter" idx="12"/>
          </p:nvPr>
        </p:nvSpPr>
        <p:spPr/>
        <p:txBody>
          <a:bodyPr/>
          <a:lstStyle/>
          <a:p>
            <a:fld id="{4EA40E37-50BE-D145-A226-A592BC019358}" type="slidenum">
              <a:rPr lang="en-US" smtClean="0"/>
              <a:t>‹#›</a:t>
            </a:fld>
            <a:endParaRPr lang="en-US"/>
          </a:p>
        </p:txBody>
      </p:sp>
    </p:spTree>
    <p:extLst>
      <p:ext uri="{BB962C8B-B14F-4D97-AF65-F5344CB8AC3E}">
        <p14:creationId xmlns:p14="http://schemas.microsoft.com/office/powerpoint/2010/main" val="522358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98CB6-A022-9945-B543-DFD1F3B2208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2205904-7C3A-7C44-8529-CCC548D783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CFA3FA-DBA1-BA4B-9F24-071BD653FEED}"/>
              </a:ext>
            </a:extLst>
          </p:cNvPr>
          <p:cNvSpPr>
            <a:spLocks noGrp="1"/>
          </p:cNvSpPr>
          <p:nvPr>
            <p:ph type="dt" sz="half" idx="10"/>
          </p:nvPr>
        </p:nvSpPr>
        <p:spPr/>
        <p:txBody>
          <a:bodyPr/>
          <a:lstStyle/>
          <a:p>
            <a:fld id="{7820FD08-4088-CB44-A5B8-6BEA8F217DC6}" type="datetimeFigureOut">
              <a:rPr lang="en-US" smtClean="0"/>
              <a:t>10/13/2020</a:t>
            </a:fld>
            <a:endParaRPr lang="en-US"/>
          </a:p>
        </p:txBody>
      </p:sp>
      <p:sp>
        <p:nvSpPr>
          <p:cNvPr id="5" name="Footer Placeholder 4">
            <a:extLst>
              <a:ext uri="{FF2B5EF4-FFF2-40B4-BE49-F238E27FC236}">
                <a16:creationId xmlns:a16="http://schemas.microsoft.com/office/drawing/2014/main" id="{D87C707E-173D-1D44-810E-E440A2D5F9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72855D-4F5F-BC4F-A3DF-472D09570000}"/>
              </a:ext>
            </a:extLst>
          </p:cNvPr>
          <p:cNvSpPr>
            <a:spLocks noGrp="1"/>
          </p:cNvSpPr>
          <p:nvPr>
            <p:ph type="sldNum" sz="quarter" idx="12"/>
          </p:nvPr>
        </p:nvSpPr>
        <p:spPr/>
        <p:txBody>
          <a:bodyPr/>
          <a:lstStyle/>
          <a:p>
            <a:fld id="{4EA40E37-50BE-D145-A226-A592BC019358}" type="slidenum">
              <a:rPr lang="en-US" smtClean="0"/>
              <a:t>‹#›</a:t>
            </a:fld>
            <a:endParaRPr lang="en-US"/>
          </a:p>
        </p:txBody>
      </p:sp>
    </p:spTree>
    <p:extLst>
      <p:ext uri="{BB962C8B-B14F-4D97-AF65-F5344CB8AC3E}">
        <p14:creationId xmlns:p14="http://schemas.microsoft.com/office/powerpoint/2010/main" val="2634180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758BDF-15A2-B24D-B850-2B50C971F0D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0DB30AF-D7C8-3F4E-981A-AF40444908C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45B4D2-AE2D-B544-B3F0-20E3500BCC9D}"/>
              </a:ext>
            </a:extLst>
          </p:cNvPr>
          <p:cNvSpPr>
            <a:spLocks noGrp="1"/>
          </p:cNvSpPr>
          <p:nvPr>
            <p:ph type="dt" sz="half" idx="10"/>
          </p:nvPr>
        </p:nvSpPr>
        <p:spPr/>
        <p:txBody>
          <a:bodyPr/>
          <a:lstStyle/>
          <a:p>
            <a:fld id="{7820FD08-4088-CB44-A5B8-6BEA8F217DC6}" type="datetimeFigureOut">
              <a:rPr lang="en-US" smtClean="0"/>
              <a:t>10/13/2020</a:t>
            </a:fld>
            <a:endParaRPr lang="en-US"/>
          </a:p>
        </p:txBody>
      </p:sp>
      <p:sp>
        <p:nvSpPr>
          <p:cNvPr id="5" name="Footer Placeholder 4">
            <a:extLst>
              <a:ext uri="{FF2B5EF4-FFF2-40B4-BE49-F238E27FC236}">
                <a16:creationId xmlns:a16="http://schemas.microsoft.com/office/drawing/2014/main" id="{9566ECFF-B137-AD40-B079-83FEA4077B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44D28F-E9A6-EA4F-8ACA-DA36D0828C61}"/>
              </a:ext>
            </a:extLst>
          </p:cNvPr>
          <p:cNvSpPr>
            <a:spLocks noGrp="1"/>
          </p:cNvSpPr>
          <p:nvPr>
            <p:ph type="sldNum" sz="quarter" idx="12"/>
          </p:nvPr>
        </p:nvSpPr>
        <p:spPr/>
        <p:txBody>
          <a:bodyPr/>
          <a:lstStyle/>
          <a:p>
            <a:fld id="{4EA40E37-50BE-D145-A226-A592BC019358}" type="slidenum">
              <a:rPr lang="en-US" smtClean="0"/>
              <a:t>‹#›</a:t>
            </a:fld>
            <a:endParaRPr lang="en-US"/>
          </a:p>
        </p:txBody>
      </p:sp>
    </p:spTree>
    <p:extLst>
      <p:ext uri="{BB962C8B-B14F-4D97-AF65-F5344CB8AC3E}">
        <p14:creationId xmlns:p14="http://schemas.microsoft.com/office/powerpoint/2010/main" val="24805074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ontent Full">
    <p:spTree>
      <p:nvGrpSpPr>
        <p:cNvPr id="1" name=""/>
        <p:cNvGrpSpPr/>
        <p:nvPr/>
      </p:nvGrpSpPr>
      <p:grpSpPr>
        <a:xfrm>
          <a:off x="0" y="0"/>
          <a:ext cx="0" cy="0"/>
          <a:chOff x="0" y="0"/>
          <a:chExt cx="0" cy="0"/>
        </a:xfrm>
      </p:grpSpPr>
      <p:sp>
        <p:nvSpPr>
          <p:cNvPr id="41" name="Rectangle 40"/>
          <p:cNvSpPr/>
          <p:nvPr userDrawn="1"/>
        </p:nvSpPr>
        <p:spPr>
          <a:xfrm>
            <a:off x="1198596" y="-1"/>
            <a:ext cx="10993404" cy="960895"/>
          </a:xfrm>
          <a:prstGeom prst="rect">
            <a:avLst/>
          </a:prstGeom>
          <a:solidFill>
            <a:srgbClr val="15AF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9" name="Text Placeholder 32"/>
          <p:cNvSpPr>
            <a:spLocks noGrp="1"/>
          </p:cNvSpPr>
          <p:nvPr>
            <p:ph type="body" sz="quarter" idx="14"/>
          </p:nvPr>
        </p:nvSpPr>
        <p:spPr>
          <a:xfrm>
            <a:off x="1338146" y="192036"/>
            <a:ext cx="10627882" cy="576820"/>
          </a:xfrm>
          <a:prstGeom prst="rect">
            <a:avLst/>
          </a:prstGeom>
        </p:spPr>
        <p:txBody>
          <a:bodyPr/>
          <a:lstStyle>
            <a:lvl1pPr marL="0" indent="0">
              <a:buNone/>
              <a:defRPr sz="3600" b="0" i="0" baseline="0">
                <a:solidFill>
                  <a:schemeClr val="bg1"/>
                </a:solidFill>
                <a:latin typeface="+mj-lt"/>
                <a:ea typeface="Arial" charset="0"/>
                <a:cs typeface="Arial" charset="0"/>
              </a:defRPr>
            </a:lvl1pPr>
            <a:lvl2pPr marL="457200" indent="0">
              <a:buNone/>
              <a:defRPr sz="1800" b="0" i="0">
                <a:latin typeface="Segoe UI" charset="0"/>
                <a:ea typeface="Segoe UI" charset="0"/>
                <a:cs typeface="Segoe UI" charset="0"/>
              </a:defRPr>
            </a:lvl2pPr>
            <a:lvl3pPr marL="914400" indent="0">
              <a:buNone/>
              <a:defRPr sz="1600" b="0" i="0">
                <a:latin typeface="Segoe UI" charset="0"/>
                <a:ea typeface="Segoe UI" charset="0"/>
                <a:cs typeface="Segoe UI" charset="0"/>
              </a:defRPr>
            </a:lvl3pPr>
            <a:lvl4pPr marL="1371600" indent="0">
              <a:buNone/>
              <a:defRPr sz="1400" b="0" i="0">
                <a:latin typeface="Segoe UI" charset="0"/>
                <a:ea typeface="Segoe UI" charset="0"/>
                <a:cs typeface="Segoe UI" charset="0"/>
              </a:defRPr>
            </a:lvl4pPr>
            <a:lvl5pPr marL="1828800" indent="0">
              <a:buNone/>
              <a:defRPr sz="1400" b="0" i="0">
                <a:latin typeface="Segoe UI" charset="0"/>
                <a:ea typeface="Segoe UI" charset="0"/>
                <a:cs typeface="Segoe UI" charset="0"/>
              </a:defRPr>
            </a:lvl5pPr>
          </a:lstStyle>
          <a:p>
            <a:pPr lvl="0"/>
            <a:r>
              <a:rPr lang="en-US"/>
              <a:t>Edit Master text styles</a:t>
            </a:r>
          </a:p>
        </p:txBody>
      </p:sp>
      <p:sp>
        <p:nvSpPr>
          <p:cNvPr id="40" name="Text Placeholder 20"/>
          <p:cNvSpPr>
            <a:spLocks noGrp="1"/>
          </p:cNvSpPr>
          <p:nvPr>
            <p:ph type="body" sz="quarter" idx="10"/>
          </p:nvPr>
        </p:nvSpPr>
        <p:spPr>
          <a:xfrm>
            <a:off x="258440" y="1152932"/>
            <a:ext cx="11707588" cy="5211522"/>
          </a:xfrm>
          <a:prstGeom prst="rect">
            <a:avLst/>
          </a:prstGeom>
        </p:spPr>
        <p:txBody>
          <a:bodyPr/>
          <a:lstStyle>
            <a:lvl1pPr marL="342900" indent="-342900">
              <a:buClr>
                <a:srgbClr val="0F6523"/>
              </a:buClr>
              <a:buSzPct val="100000"/>
              <a:buFont typeface="Arial" panose="020B0604020202020204" pitchFamily="34" charset="0"/>
              <a:buChar char="•"/>
              <a:defRPr sz="2400" b="0" i="0">
                <a:latin typeface="+mj-lt"/>
                <a:ea typeface="Arial" charset="0"/>
                <a:cs typeface="Arial" charset="0"/>
              </a:defRPr>
            </a:lvl1pPr>
            <a:lvl2pPr marL="457200" indent="0">
              <a:buNone/>
              <a:defRPr sz="1800" b="0" i="0">
                <a:latin typeface="Segoe UI Light" charset="0"/>
                <a:ea typeface="Segoe UI Light" charset="0"/>
                <a:cs typeface="Segoe UI Light" charset="0"/>
              </a:defRPr>
            </a:lvl2pPr>
            <a:lvl3pPr marL="914400" indent="0">
              <a:buNone/>
              <a:defRPr sz="1600" b="0" i="0">
                <a:latin typeface="Segoe UI Light" charset="0"/>
                <a:ea typeface="Segoe UI Light" charset="0"/>
                <a:cs typeface="Segoe UI Light" charset="0"/>
              </a:defRPr>
            </a:lvl3pPr>
            <a:lvl4pPr marL="1371600" indent="0">
              <a:buNone/>
              <a:defRPr sz="1400" b="0" i="0">
                <a:latin typeface="Segoe UI Light" charset="0"/>
                <a:ea typeface="Segoe UI Light" charset="0"/>
                <a:cs typeface="Segoe UI Light" charset="0"/>
              </a:defRPr>
            </a:lvl4pPr>
            <a:lvl5pPr marL="1828800" indent="0">
              <a:buNone/>
              <a:defRPr sz="1400" b="0" i="0">
                <a:latin typeface="Segoe UI Light" charset="0"/>
                <a:ea typeface="Segoe UI Light" charset="0"/>
                <a:cs typeface="Segoe UI Light" charset="0"/>
              </a:defRPr>
            </a:lvl5pPr>
          </a:lstStyle>
          <a:p>
            <a:pPr lvl="0"/>
            <a:r>
              <a:rPr lang="en-US"/>
              <a:t>Edit Master text styles</a:t>
            </a:r>
          </a:p>
        </p:txBody>
      </p:sp>
      <p:pic>
        <p:nvPicPr>
          <p:cNvPr id="43" name="Picture 42"/>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6530334"/>
            <a:ext cx="3285641" cy="327666"/>
          </a:xfrm>
          <a:prstGeom prst="rect">
            <a:avLst/>
          </a:prstGeom>
        </p:spPr>
      </p:pic>
      <p:sp>
        <p:nvSpPr>
          <p:cNvPr id="44" name="Rectangle 43"/>
          <p:cNvSpPr/>
          <p:nvPr userDrawn="1"/>
        </p:nvSpPr>
        <p:spPr>
          <a:xfrm>
            <a:off x="1084881" y="6530334"/>
            <a:ext cx="11107119" cy="327666"/>
          </a:xfrm>
          <a:prstGeom prst="rect">
            <a:avLst/>
          </a:prstGeom>
          <a:solidFill>
            <a:srgbClr val="47C0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p:cNvSpPr/>
          <p:nvPr userDrawn="1"/>
        </p:nvSpPr>
        <p:spPr>
          <a:xfrm>
            <a:off x="0" y="-1"/>
            <a:ext cx="1203828" cy="960895"/>
          </a:xfrm>
          <a:prstGeom prst="rect">
            <a:avLst/>
          </a:prstGeom>
          <a:solidFill>
            <a:schemeClr val="bg1">
              <a:lumMod val="85000"/>
              <a:alpha val="3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 name="Picture 2"/>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174185" y="105509"/>
            <a:ext cx="890093" cy="749873"/>
          </a:xfrm>
          <a:prstGeom prst="rect">
            <a:avLst/>
          </a:prstGeom>
        </p:spPr>
      </p:pic>
    </p:spTree>
    <p:extLst>
      <p:ext uri="{BB962C8B-B14F-4D97-AF65-F5344CB8AC3E}">
        <p14:creationId xmlns:p14="http://schemas.microsoft.com/office/powerpoint/2010/main" val="360113907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Full screen video">
    <p:spTree>
      <p:nvGrpSpPr>
        <p:cNvPr id="1" name=""/>
        <p:cNvGrpSpPr/>
        <p:nvPr/>
      </p:nvGrpSpPr>
      <p:grpSpPr>
        <a:xfrm>
          <a:off x="0" y="0"/>
          <a:ext cx="0" cy="0"/>
          <a:chOff x="0" y="0"/>
          <a:chExt cx="0" cy="0"/>
        </a:xfrm>
      </p:grpSpPr>
      <p:sp>
        <p:nvSpPr>
          <p:cNvPr id="41" name="Rectangle 40"/>
          <p:cNvSpPr/>
          <p:nvPr userDrawn="1"/>
        </p:nvSpPr>
        <p:spPr>
          <a:xfrm>
            <a:off x="1198596" y="-1"/>
            <a:ext cx="10993404" cy="960895"/>
          </a:xfrm>
          <a:prstGeom prst="rect">
            <a:avLst/>
          </a:prstGeom>
          <a:solidFill>
            <a:srgbClr val="15AF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a:p>
        </p:txBody>
      </p:sp>
      <p:sp>
        <p:nvSpPr>
          <p:cNvPr id="39" name="Text Placeholder 32"/>
          <p:cNvSpPr>
            <a:spLocks noGrp="1"/>
          </p:cNvSpPr>
          <p:nvPr>
            <p:ph type="body" sz="quarter" idx="14"/>
          </p:nvPr>
        </p:nvSpPr>
        <p:spPr>
          <a:xfrm>
            <a:off x="1338146" y="192036"/>
            <a:ext cx="10627882" cy="576820"/>
          </a:xfrm>
          <a:prstGeom prst="rect">
            <a:avLst/>
          </a:prstGeom>
        </p:spPr>
        <p:txBody>
          <a:bodyPr/>
          <a:lstStyle>
            <a:lvl1pPr marL="0" indent="0">
              <a:buNone/>
              <a:defRPr sz="3600" b="0" i="0" baseline="0">
                <a:solidFill>
                  <a:schemeClr val="bg1"/>
                </a:solidFill>
                <a:latin typeface="+mj-lt"/>
                <a:ea typeface="Arial" charset="0"/>
                <a:cs typeface="Arial" charset="0"/>
              </a:defRPr>
            </a:lvl1pPr>
            <a:lvl2pPr marL="457200" indent="0">
              <a:buNone/>
              <a:defRPr sz="1800" b="0" i="0">
                <a:latin typeface="Segoe UI" charset="0"/>
                <a:ea typeface="Segoe UI" charset="0"/>
                <a:cs typeface="Segoe UI" charset="0"/>
              </a:defRPr>
            </a:lvl2pPr>
            <a:lvl3pPr marL="914400" indent="0">
              <a:buNone/>
              <a:defRPr sz="1600" b="0" i="0">
                <a:latin typeface="Segoe UI" charset="0"/>
                <a:ea typeface="Segoe UI" charset="0"/>
                <a:cs typeface="Segoe UI" charset="0"/>
              </a:defRPr>
            </a:lvl3pPr>
            <a:lvl4pPr marL="1371600" indent="0">
              <a:buNone/>
              <a:defRPr sz="1400" b="0" i="0">
                <a:latin typeface="Segoe UI" charset="0"/>
                <a:ea typeface="Segoe UI" charset="0"/>
                <a:cs typeface="Segoe UI" charset="0"/>
              </a:defRPr>
            </a:lvl4pPr>
            <a:lvl5pPr marL="1828800" indent="0">
              <a:buNone/>
              <a:defRPr sz="1400" b="0" i="0">
                <a:latin typeface="Segoe UI" charset="0"/>
                <a:ea typeface="Segoe UI" charset="0"/>
                <a:cs typeface="Segoe UI" charset="0"/>
              </a:defRPr>
            </a:lvl5pPr>
          </a:lstStyle>
          <a:p>
            <a:pPr lvl="0"/>
            <a:r>
              <a:rPr lang="en-US"/>
              <a:t>Edit Master text styles</a:t>
            </a:r>
          </a:p>
        </p:txBody>
      </p:sp>
      <p:pic>
        <p:nvPicPr>
          <p:cNvPr id="43" name="Picture 42"/>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6530334"/>
            <a:ext cx="3285641" cy="327666"/>
          </a:xfrm>
          <a:prstGeom prst="rect">
            <a:avLst/>
          </a:prstGeom>
        </p:spPr>
      </p:pic>
      <p:sp>
        <p:nvSpPr>
          <p:cNvPr id="44" name="Rectangle 43"/>
          <p:cNvSpPr/>
          <p:nvPr userDrawn="1"/>
        </p:nvSpPr>
        <p:spPr>
          <a:xfrm>
            <a:off x="1084881" y="6530334"/>
            <a:ext cx="11107119" cy="327666"/>
          </a:xfrm>
          <a:prstGeom prst="rect">
            <a:avLst/>
          </a:prstGeom>
          <a:solidFill>
            <a:srgbClr val="47C0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0" y="-1"/>
            <a:ext cx="1203828" cy="960895"/>
          </a:xfrm>
          <a:prstGeom prst="rect">
            <a:avLst/>
          </a:prstGeom>
          <a:solidFill>
            <a:schemeClr val="bg1">
              <a:lumMod val="85000"/>
              <a:alpha val="3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174185" y="105509"/>
            <a:ext cx="890093" cy="749873"/>
          </a:xfrm>
          <a:prstGeom prst="rect">
            <a:avLst/>
          </a:prstGeom>
        </p:spPr>
      </p:pic>
      <p:sp>
        <p:nvSpPr>
          <p:cNvPr id="5" name="TextBox 4"/>
          <p:cNvSpPr txBox="1"/>
          <p:nvPr userDrawn="1"/>
        </p:nvSpPr>
        <p:spPr>
          <a:xfrm>
            <a:off x="174185" y="1225118"/>
            <a:ext cx="5534157" cy="781235"/>
          </a:xfrm>
          <a:prstGeom prst="rect">
            <a:avLst/>
          </a:prstGeom>
        </p:spPr>
        <p:txBody>
          <a:bodyPr vert="horz" wrap="square" lIns="91440" tIns="45720" rIns="91440" bIns="45720" rtlCol="0" anchor="t">
            <a:normAutofit/>
          </a:bodyPr>
          <a:lstStyle/>
          <a:p>
            <a:endParaRPr lang="en-US" sz="2800" b="0" i="0">
              <a:solidFill>
                <a:schemeClr val="tx1"/>
              </a:solidFill>
              <a:latin typeface="Segoe UI Light" charset="0"/>
              <a:ea typeface="Segoe UI Light" charset="0"/>
              <a:cs typeface="Segoe UI Light" charset="0"/>
            </a:endParaRPr>
          </a:p>
        </p:txBody>
      </p:sp>
      <p:sp>
        <p:nvSpPr>
          <p:cNvPr id="6" name="Media Placeholder 5"/>
          <p:cNvSpPr>
            <a:spLocks noGrp="1"/>
          </p:cNvSpPr>
          <p:nvPr>
            <p:ph type="media" sz="quarter" idx="15" hasCustomPrompt="1"/>
          </p:nvPr>
        </p:nvSpPr>
        <p:spPr>
          <a:xfrm>
            <a:off x="1542813" y="1106844"/>
            <a:ext cx="8924925" cy="5145087"/>
          </a:xfrm>
          <a:prstGeom prst="rect">
            <a:avLst/>
          </a:prstGeom>
        </p:spPr>
        <p:txBody>
          <a:bodyPr/>
          <a:lstStyle>
            <a:lvl1pPr>
              <a:defRPr baseline="0"/>
            </a:lvl1pPr>
          </a:lstStyle>
          <a:p>
            <a:r>
              <a:rPr lang="en-US"/>
              <a:t>Click on icon to insert video</a:t>
            </a:r>
          </a:p>
        </p:txBody>
      </p:sp>
    </p:spTree>
    <p:extLst>
      <p:ext uri="{BB962C8B-B14F-4D97-AF65-F5344CB8AC3E}">
        <p14:creationId xmlns:p14="http://schemas.microsoft.com/office/powerpoint/2010/main" val="62984057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BA961-7199-0D4D-9634-7E3A0CAD29D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39ACAE-CB79-EC44-A7C0-8611D2D110C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ED16D3-D43D-044B-91E5-C6FD354544A5}"/>
              </a:ext>
            </a:extLst>
          </p:cNvPr>
          <p:cNvSpPr>
            <a:spLocks noGrp="1"/>
          </p:cNvSpPr>
          <p:nvPr>
            <p:ph type="dt" sz="half" idx="10"/>
          </p:nvPr>
        </p:nvSpPr>
        <p:spPr/>
        <p:txBody>
          <a:bodyPr/>
          <a:lstStyle/>
          <a:p>
            <a:fld id="{7820FD08-4088-CB44-A5B8-6BEA8F217DC6}" type="datetimeFigureOut">
              <a:rPr lang="en-US" smtClean="0"/>
              <a:t>10/13/2020</a:t>
            </a:fld>
            <a:endParaRPr lang="en-US"/>
          </a:p>
        </p:txBody>
      </p:sp>
      <p:sp>
        <p:nvSpPr>
          <p:cNvPr id="5" name="Footer Placeholder 4">
            <a:extLst>
              <a:ext uri="{FF2B5EF4-FFF2-40B4-BE49-F238E27FC236}">
                <a16:creationId xmlns:a16="http://schemas.microsoft.com/office/drawing/2014/main" id="{09A26E43-8884-C245-ACA3-32A6F376CF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68701C-827A-1D48-82BF-3477C0C06EB6}"/>
              </a:ext>
            </a:extLst>
          </p:cNvPr>
          <p:cNvSpPr>
            <a:spLocks noGrp="1"/>
          </p:cNvSpPr>
          <p:nvPr>
            <p:ph type="sldNum" sz="quarter" idx="12"/>
          </p:nvPr>
        </p:nvSpPr>
        <p:spPr/>
        <p:txBody>
          <a:bodyPr/>
          <a:lstStyle/>
          <a:p>
            <a:fld id="{4EA40E37-50BE-D145-A226-A592BC019358}" type="slidenum">
              <a:rPr lang="en-US" smtClean="0"/>
              <a:t>‹#›</a:t>
            </a:fld>
            <a:endParaRPr lang="en-US"/>
          </a:p>
        </p:txBody>
      </p:sp>
    </p:spTree>
    <p:extLst>
      <p:ext uri="{BB962C8B-B14F-4D97-AF65-F5344CB8AC3E}">
        <p14:creationId xmlns:p14="http://schemas.microsoft.com/office/powerpoint/2010/main" val="37277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DF286-97F7-5F4D-9A66-5377C671EA9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EC12288-E89F-C144-8137-F961A3A4298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ACA722C-C5C1-5843-AE60-5CF85F2BDC3F}"/>
              </a:ext>
            </a:extLst>
          </p:cNvPr>
          <p:cNvSpPr>
            <a:spLocks noGrp="1"/>
          </p:cNvSpPr>
          <p:nvPr>
            <p:ph type="dt" sz="half" idx="10"/>
          </p:nvPr>
        </p:nvSpPr>
        <p:spPr/>
        <p:txBody>
          <a:bodyPr/>
          <a:lstStyle/>
          <a:p>
            <a:fld id="{7820FD08-4088-CB44-A5B8-6BEA8F217DC6}" type="datetimeFigureOut">
              <a:rPr lang="en-US" smtClean="0"/>
              <a:t>10/13/2020</a:t>
            </a:fld>
            <a:endParaRPr lang="en-US"/>
          </a:p>
        </p:txBody>
      </p:sp>
      <p:sp>
        <p:nvSpPr>
          <p:cNvPr id="5" name="Footer Placeholder 4">
            <a:extLst>
              <a:ext uri="{FF2B5EF4-FFF2-40B4-BE49-F238E27FC236}">
                <a16:creationId xmlns:a16="http://schemas.microsoft.com/office/drawing/2014/main" id="{924446EC-962A-0E4A-B0B9-184DAF0BCB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E2362F-650F-0E4F-8EC1-3B7224C6C344}"/>
              </a:ext>
            </a:extLst>
          </p:cNvPr>
          <p:cNvSpPr>
            <a:spLocks noGrp="1"/>
          </p:cNvSpPr>
          <p:nvPr>
            <p:ph type="sldNum" sz="quarter" idx="12"/>
          </p:nvPr>
        </p:nvSpPr>
        <p:spPr/>
        <p:txBody>
          <a:bodyPr/>
          <a:lstStyle/>
          <a:p>
            <a:fld id="{4EA40E37-50BE-D145-A226-A592BC019358}" type="slidenum">
              <a:rPr lang="en-US" smtClean="0"/>
              <a:t>‹#›</a:t>
            </a:fld>
            <a:endParaRPr lang="en-US"/>
          </a:p>
        </p:txBody>
      </p:sp>
    </p:spTree>
    <p:extLst>
      <p:ext uri="{BB962C8B-B14F-4D97-AF65-F5344CB8AC3E}">
        <p14:creationId xmlns:p14="http://schemas.microsoft.com/office/powerpoint/2010/main" val="2312332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982BA-6C2C-5C4D-9CB4-96404181727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65F42BE-DB20-614F-972E-1CE13E51529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587527B-37F5-0644-8135-8581EE4E186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C1B4B4E-879B-A045-B85E-5D98722034E9}"/>
              </a:ext>
            </a:extLst>
          </p:cNvPr>
          <p:cNvSpPr>
            <a:spLocks noGrp="1"/>
          </p:cNvSpPr>
          <p:nvPr>
            <p:ph type="dt" sz="half" idx="10"/>
          </p:nvPr>
        </p:nvSpPr>
        <p:spPr/>
        <p:txBody>
          <a:bodyPr/>
          <a:lstStyle/>
          <a:p>
            <a:fld id="{7820FD08-4088-CB44-A5B8-6BEA8F217DC6}" type="datetimeFigureOut">
              <a:rPr lang="en-US" smtClean="0"/>
              <a:t>10/13/2020</a:t>
            </a:fld>
            <a:endParaRPr lang="en-US"/>
          </a:p>
        </p:txBody>
      </p:sp>
      <p:sp>
        <p:nvSpPr>
          <p:cNvPr id="6" name="Footer Placeholder 5">
            <a:extLst>
              <a:ext uri="{FF2B5EF4-FFF2-40B4-BE49-F238E27FC236}">
                <a16:creationId xmlns:a16="http://schemas.microsoft.com/office/drawing/2014/main" id="{7A1D5112-35F5-284F-A172-F81122FE63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BFD2D5-1C73-6D48-9A68-650FCC8A04D4}"/>
              </a:ext>
            </a:extLst>
          </p:cNvPr>
          <p:cNvSpPr>
            <a:spLocks noGrp="1"/>
          </p:cNvSpPr>
          <p:nvPr>
            <p:ph type="sldNum" sz="quarter" idx="12"/>
          </p:nvPr>
        </p:nvSpPr>
        <p:spPr/>
        <p:txBody>
          <a:bodyPr/>
          <a:lstStyle/>
          <a:p>
            <a:fld id="{4EA40E37-50BE-D145-A226-A592BC019358}" type="slidenum">
              <a:rPr lang="en-US" smtClean="0"/>
              <a:t>‹#›</a:t>
            </a:fld>
            <a:endParaRPr lang="en-US"/>
          </a:p>
        </p:txBody>
      </p:sp>
    </p:spTree>
    <p:extLst>
      <p:ext uri="{BB962C8B-B14F-4D97-AF65-F5344CB8AC3E}">
        <p14:creationId xmlns:p14="http://schemas.microsoft.com/office/powerpoint/2010/main" val="1653763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5B513-485B-634A-8A23-86C8D5FBD3E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03211DE-2432-9448-BD13-CC39475972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F04C87E-A48A-C447-97A2-5D574F1A20A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43C6504-3C7F-CC42-A501-52C1A9D8BD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093477-F03C-C84B-A69B-03A2C1C1CE6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390D46F-AA05-A049-A294-EEECA823E227}"/>
              </a:ext>
            </a:extLst>
          </p:cNvPr>
          <p:cNvSpPr>
            <a:spLocks noGrp="1"/>
          </p:cNvSpPr>
          <p:nvPr>
            <p:ph type="dt" sz="half" idx="10"/>
          </p:nvPr>
        </p:nvSpPr>
        <p:spPr/>
        <p:txBody>
          <a:bodyPr/>
          <a:lstStyle/>
          <a:p>
            <a:fld id="{7820FD08-4088-CB44-A5B8-6BEA8F217DC6}" type="datetimeFigureOut">
              <a:rPr lang="en-US" smtClean="0"/>
              <a:t>10/13/2020</a:t>
            </a:fld>
            <a:endParaRPr lang="en-US"/>
          </a:p>
        </p:txBody>
      </p:sp>
      <p:sp>
        <p:nvSpPr>
          <p:cNvPr id="8" name="Footer Placeholder 7">
            <a:extLst>
              <a:ext uri="{FF2B5EF4-FFF2-40B4-BE49-F238E27FC236}">
                <a16:creationId xmlns:a16="http://schemas.microsoft.com/office/drawing/2014/main" id="{E68E1913-66C1-6345-B432-C1CD133301B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83F9136-018A-9A44-9B6B-28F36756418C}"/>
              </a:ext>
            </a:extLst>
          </p:cNvPr>
          <p:cNvSpPr>
            <a:spLocks noGrp="1"/>
          </p:cNvSpPr>
          <p:nvPr>
            <p:ph type="sldNum" sz="quarter" idx="12"/>
          </p:nvPr>
        </p:nvSpPr>
        <p:spPr/>
        <p:txBody>
          <a:bodyPr/>
          <a:lstStyle/>
          <a:p>
            <a:fld id="{4EA40E37-50BE-D145-A226-A592BC019358}" type="slidenum">
              <a:rPr lang="en-US" smtClean="0"/>
              <a:t>‹#›</a:t>
            </a:fld>
            <a:endParaRPr lang="en-US"/>
          </a:p>
        </p:txBody>
      </p:sp>
    </p:spTree>
    <p:extLst>
      <p:ext uri="{BB962C8B-B14F-4D97-AF65-F5344CB8AC3E}">
        <p14:creationId xmlns:p14="http://schemas.microsoft.com/office/powerpoint/2010/main" val="895656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A5451-1EF9-6F40-837B-A00A388FE9C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867080F-32E8-294A-AB3F-8958D0C9CB76}"/>
              </a:ext>
            </a:extLst>
          </p:cNvPr>
          <p:cNvSpPr>
            <a:spLocks noGrp="1"/>
          </p:cNvSpPr>
          <p:nvPr>
            <p:ph type="dt" sz="half" idx="10"/>
          </p:nvPr>
        </p:nvSpPr>
        <p:spPr/>
        <p:txBody>
          <a:bodyPr/>
          <a:lstStyle/>
          <a:p>
            <a:fld id="{7820FD08-4088-CB44-A5B8-6BEA8F217DC6}" type="datetimeFigureOut">
              <a:rPr lang="en-US" smtClean="0"/>
              <a:t>10/13/2020</a:t>
            </a:fld>
            <a:endParaRPr lang="en-US"/>
          </a:p>
        </p:txBody>
      </p:sp>
      <p:sp>
        <p:nvSpPr>
          <p:cNvPr id="4" name="Footer Placeholder 3">
            <a:extLst>
              <a:ext uri="{FF2B5EF4-FFF2-40B4-BE49-F238E27FC236}">
                <a16:creationId xmlns:a16="http://schemas.microsoft.com/office/drawing/2014/main" id="{1FEF26D1-DEF5-C444-B89E-9DAFB02A12C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D47805B-4032-464E-8E82-07367BA9D1C3}"/>
              </a:ext>
            </a:extLst>
          </p:cNvPr>
          <p:cNvSpPr>
            <a:spLocks noGrp="1"/>
          </p:cNvSpPr>
          <p:nvPr>
            <p:ph type="sldNum" sz="quarter" idx="12"/>
          </p:nvPr>
        </p:nvSpPr>
        <p:spPr/>
        <p:txBody>
          <a:bodyPr/>
          <a:lstStyle/>
          <a:p>
            <a:fld id="{4EA40E37-50BE-D145-A226-A592BC019358}" type="slidenum">
              <a:rPr lang="en-US" smtClean="0"/>
              <a:t>‹#›</a:t>
            </a:fld>
            <a:endParaRPr lang="en-US"/>
          </a:p>
        </p:txBody>
      </p:sp>
    </p:spTree>
    <p:extLst>
      <p:ext uri="{BB962C8B-B14F-4D97-AF65-F5344CB8AC3E}">
        <p14:creationId xmlns:p14="http://schemas.microsoft.com/office/powerpoint/2010/main" val="3448733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A90EE6-7455-9047-AF86-BAC0E341362C}"/>
              </a:ext>
            </a:extLst>
          </p:cNvPr>
          <p:cNvSpPr>
            <a:spLocks noGrp="1"/>
          </p:cNvSpPr>
          <p:nvPr>
            <p:ph type="dt" sz="half" idx="10"/>
          </p:nvPr>
        </p:nvSpPr>
        <p:spPr/>
        <p:txBody>
          <a:bodyPr/>
          <a:lstStyle/>
          <a:p>
            <a:fld id="{7820FD08-4088-CB44-A5B8-6BEA8F217DC6}" type="datetimeFigureOut">
              <a:rPr lang="en-US" smtClean="0"/>
              <a:t>10/13/2020</a:t>
            </a:fld>
            <a:endParaRPr lang="en-US"/>
          </a:p>
        </p:txBody>
      </p:sp>
      <p:sp>
        <p:nvSpPr>
          <p:cNvPr id="3" name="Footer Placeholder 2">
            <a:extLst>
              <a:ext uri="{FF2B5EF4-FFF2-40B4-BE49-F238E27FC236}">
                <a16:creationId xmlns:a16="http://schemas.microsoft.com/office/drawing/2014/main" id="{078FB8D3-5755-924F-8FF3-E1CF0A074B6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A91F49B-32D3-1E49-888C-49AF40DA8BEF}"/>
              </a:ext>
            </a:extLst>
          </p:cNvPr>
          <p:cNvSpPr>
            <a:spLocks noGrp="1"/>
          </p:cNvSpPr>
          <p:nvPr>
            <p:ph type="sldNum" sz="quarter" idx="12"/>
          </p:nvPr>
        </p:nvSpPr>
        <p:spPr/>
        <p:txBody>
          <a:bodyPr/>
          <a:lstStyle/>
          <a:p>
            <a:fld id="{4EA40E37-50BE-D145-A226-A592BC019358}" type="slidenum">
              <a:rPr lang="en-US" smtClean="0"/>
              <a:t>‹#›</a:t>
            </a:fld>
            <a:endParaRPr lang="en-US"/>
          </a:p>
        </p:txBody>
      </p:sp>
    </p:spTree>
    <p:extLst>
      <p:ext uri="{BB962C8B-B14F-4D97-AF65-F5344CB8AC3E}">
        <p14:creationId xmlns:p14="http://schemas.microsoft.com/office/powerpoint/2010/main" val="3773273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F78E6-C0C4-7F4F-A128-96691DC86D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4EBEDCC-1C11-7A46-BB30-99DFB7EE2B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D88892-B9FF-B442-827A-59374E0C00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91D7E3-FB85-9B40-8621-A81279827A61}"/>
              </a:ext>
            </a:extLst>
          </p:cNvPr>
          <p:cNvSpPr>
            <a:spLocks noGrp="1"/>
          </p:cNvSpPr>
          <p:nvPr>
            <p:ph type="dt" sz="half" idx="10"/>
          </p:nvPr>
        </p:nvSpPr>
        <p:spPr/>
        <p:txBody>
          <a:bodyPr/>
          <a:lstStyle/>
          <a:p>
            <a:fld id="{7820FD08-4088-CB44-A5B8-6BEA8F217DC6}" type="datetimeFigureOut">
              <a:rPr lang="en-US" smtClean="0"/>
              <a:t>10/13/2020</a:t>
            </a:fld>
            <a:endParaRPr lang="en-US"/>
          </a:p>
        </p:txBody>
      </p:sp>
      <p:sp>
        <p:nvSpPr>
          <p:cNvPr id="6" name="Footer Placeholder 5">
            <a:extLst>
              <a:ext uri="{FF2B5EF4-FFF2-40B4-BE49-F238E27FC236}">
                <a16:creationId xmlns:a16="http://schemas.microsoft.com/office/drawing/2014/main" id="{3C4596B2-A902-7047-99AE-33F7CFE7C5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BBDB2D-8979-7148-9133-9F7DA9129DA7}"/>
              </a:ext>
            </a:extLst>
          </p:cNvPr>
          <p:cNvSpPr>
            <a:spLocks noGrp="1"/>
          </p:cNvSpPr>
          <p:nvPr>
            <p:ph type="sldNum" sz="quarter" idx="12"/>
          </p:nvPr>
        </p:nvSpPr>
        <p:spPr/>
        <p:txBody>
          <a:bodyPr/>
          <a:lstStyle/>
          <a:p>
            <a:fld id="{4EA40E37-50BE-D145-A226-A592BC019358}" type="slidenum">
              <a:rPr lang="en-US" smtClean="0"/>
              <a:t>‹#›</a:t>
            </a:fld>
            <a:endParaRPr lang="en-US"/>
          </a:p>
        </p:txBody>
      </p:sp>
    </p:spTree>
    <p:extLst>
      <p:ext uri="{BB962C8B-B14F-4D97-AF65-F5344CB8AC3E}">
        <p14:creationId xmlns:p14="http://schemas.microsoft.com/office/powerpoint/2010/main" val="601353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AD23E-FD9B-8E4D-93EE-BFCD29C80C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DB43738-ADCB-B741-9F23-4CFA3DA71BE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00068F7-176D-ED44-AF0A-056A714167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A4AF1D-8497-2D41-9DF8-6C65F206B64A}"/>
              </a:ext>
            </a:extLst>
          </p:cNvPr>
          <p:cNvSpPr>
            <a:spLocks noGrp="1"/>
          </p:cNvSpPr>
          <p:nvPr>
            <p:ph type="dt" sz="half" idx="10"/>
          </p:nvPr>
        </p:nvSpPr>
        <p:spPr/>
        <p:txBody>
          <a:bodyPr/>
          <a:lstStyle/>
          <a:p>
            <a:fld id="{7820FD08-4088-CB44-A5B8-6BEA8F217DC6}" type="datetimeFigureOut">
              <a:rPr lang="en-US" smtClean="0"/>
              <a:t>10/13/2020</a:t>
            </a:fld>
            <a:endParaRPr lang="en-US"/>
          </a:p>
        </p:txBody>
      </p:sp>
      <p:sp>
        <p:nvSpPr>
          <p:cNvPr id="6" name="Footer Placeholder 5">
            <a:extLst>
              <a:ext uri="{FF2B5EF4-FFF2-40B4-BE49-F238E27FC236}">
                <a16:creationId xmlns:a16="http://schemas.microsoft.com/office/drawing/2014/main" id="{362E9862-B50E-3640-98BA-F9AF20742A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9E4BF6-1B28-9743-9D37-CDE14FD2B84B}"/>
              </a:ext>
            </a:extLst>
          </p:cNvPr>
          <p:cNvSpPr>
            <a:spLocks noGrp="1"/>
          </p:cNvSpPr>
          <p:nvPr>
            <p:ph type="sldNum" sz="quarter" idx="12"/>
          </p:nvPr>
        </p:nvSpPr>
        <p:spPr/>
        <p:txBody>
          <a:bodyPr/>
          <a:lstStyle/>
          <a:p>
            <a:fld id="{4EA40E37-50BE-D145-A226-A592BC019358}" type="slidenum">
              <a:rPr lang="en-US" smtClean="0"/>
              <a:t>‹#›</a:t>
            </a:fld>
            <a:endParaRPr lang="en-US"/>
          </a:p>
        </p:txBody>
      </p:sp>
    </p:spTree>
    <p:extLst>
      <p:ext uri="{BB962C8B-B14F-4D97-AF65-F5344CB8AC3E}">
        <p14:creationId xmlns:p14="http://schemas.microsoft.com/office/powerpoint/2010/main" val="2386959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E0B5056-BCE1-1C4E-A161-ECEE3C31623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C3DB632-5021-554F-9E79-F2F8728BFD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C3F73D-13AD-9A44-AA3E-2BF4479288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20FD08-4088-CB44-A5B8-6BEA8F217DC6}" type="datetimeFigureOut">
              <a:rPr lang="en-US" smtClean="0"/>
              <a:t>10/13/2020</a:t>
            </a:fld>
            <a:endParaRPr lang="en-US"/>
          </a:p>
        </p:txBody>
      </p:sp>
      <p:sp>
        <p:nvSpPr>
          <p:cNvPr id="5" name="Footer Placeholder 4">
            <a:extLst>
              <a:ext uri="{FF2B5EF4-FFF2-40B4-BE49-F238E27FC236}">
                <a16:creationId xmlns:a16="http://schemas.microsoft.com/office/drawing/2014/main" id="{B7FFA03F-12C9-2D4F-B52F-4E02FD8083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D844D47-16BD-4D49-9E75-F7B43817EA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A40E37-50BE-D145-A226-A592BC019358}" type="slidenum">
              <a:rPr lang="en-US" smtClean="0"/>
              <a:t>‹#›</a:t>
            </a:fld>
            <a:endParaRPr lang="en-US"/>
          </a:p>
        </p:txBody>
      </p:sp>
    </p:spTree>
    <p:extLst>
      <p:ext uri="{BB962C8B-B14F-4D97-AF65-F5344CB8AC3E}">
        <p14:creationId xmlns:p14="http://schemas.microsoft.com/office/powerpoint/2010/main" val="37178754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7.tiff"/><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16D3531-D32F-4D6B-AA68-E54B21B93516}"/>
              </a:ext>
            </a:extLst>
          </p:cNvPr>
          <p:cNvSpPr>
            <a:spLocks noGrp="1"/>
          </p:cNvSpPr>
          <p:nvPr>
            <p:ph type="body" sz="quarter" idx="14"/>
          </p:nvPr>
        </p:nvSpPr>
        <p:spPr>
          <a:xfrm>
            <a:off x="1338146" y="225592"/>
            <a:ext cx="10627882" cy="576820"/>
          </a:xfrm>
        </p:spPr>
        <p:txBody>
          <a:bodyPr>
            <a:normAutofit lnSpcReduction="10000"/>
          </a:bodyPr>
          <a:lstStyle/>
          <a:p>
            <a:r>
              <a:rPr lang="en-US" dirty="0"/>
              <a:t>What would YOU do?</a:t>
            </a:r>
          </a:p>
        </p:txBody>
      </p:sp>
      <p:sp>
        <p:nvSpPr>
          <p:cNvPr id="9" name="Title 1">
            <a:extLst>
              <a:ext uri="{FF2B5EF4-FFF2-40B4-BE49-F238E27FC236}">
                <a16:creationId xmlns:a16="http://schemas.microsoft.com/office/drawing/2014/main" id="{DD49DC94-F4A3-9946-A270-F7DFCAA5A176}"/>
              </a:ext>
            </a:extLst>
          </p:cNvPr>
          <p:cNvSpPr txBox="1">
            <a:spLocks/>
          </p:cNvSpPr>
          <p:nvPr/>
        </p:nvSpPr>
        <p:spPr>
          <a:xfrm>
            <a:off x="-1" y="0"/>
            <a:ext cx="12192001" cy="1583267"/>
          </a:xfrm>
          <a:prstGeom prst="rect">
            <a:avLst/>
          </a:prstGeom>
          <a:solidFill>
            <a:srgbClr val="EF592A"/>
          </a:solidFill>
        </p:spPr>
        <p:txBody>
          <a:bodyPr vert="horz" lIns="91440" tIns="45720" rIns="91440" bIns="45720" rtlCol="0" anchor="ctr">
            <a:normAutofit/>
          </a:bodyPr>
          <a:lstStyle>
            <a:lvl1pPr algn="ctr" defTabSz="457200" rtl="0" eaLnBrk="1" latinLnBrk="0" hangingPunct="1">
              <a:spcBef>
                <a:spcPct val="0"/>
              </a:spcBef>
              <a:buNone/>
              <a:defRPr sz="3600" kern="1200" cap="all">
                <a:solidFill>
                  <a:schemeClr val="tx1"/>
                </a:solidFill>
                <a:latin typeface="Century Gothic"/>
                <a:ea typeface="+mj-ea"/>
                <a:cs typeface="Century Gothic"/>
              </a:defRPr>
            </a:lvl1pPr>
          </a:lstStyle>
          <a:p>
            <a:pPr algn="l"/>
            <a:r>
              <a:rPr lang="en-US" dirty="0">
                <a:solidFill>
                  <a:srgbClr val="FFFFFF"/>
                </a:solidFill>
              </a:rPr>
              <a:t>ACTION PLANNING</a:t>
            </a:r>
          </a:p>
        </p:txBody>
      </p:sp>
      <p:pic>
        <p:nvPicPr>
          <p:cNvPr id="10" name="Picture 9">
            <a:extLst>
              <a:ext uri="{FF2B5EF4-FFF2-40B4-BE49-F238E27FC236}">
                <a16:creationId xmlns:a16="http://schemas.microsoft.com/office/drawing/2014/main" id="{897A15D3-1B77-7A41-8F1D-747D9BED7E52}"/>
              </a:ext>
              <a:ext uri="{C183D7F6-B498-43B3-948B-1728B52AA6E4}">
                <adec:decorative xmlns:adec="http://schemas.microsoft.com/office/drawing/2017/decorative" val="1"/>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b="33224"/>
          <a:stretch/>
        </p:blipFill>
        <p:spPr>
          <a:xfrm>
            <a:off x="8243920" y="2087155"/>
            <a:ext cx="2887908" cy="2515182"/>
          </a:xfrm>
          <a:prstGeom prst="rect">
            <a:avLst/>
          </a:prstGeom>
        </p:spPr>
      </p:pic>
      <p:sp>
        <p:nvSpPr>
          <p:cNvPr id="3" name="TextBox 2">
            <a:extLst>
              <a:ext uri="{FF2B5EF4-FFF2-40B4-BE49-F238E27FC236}">
                <a16:creationId xmlns:a16="http://schemas.microsoft.com/office/drawing/2014/main" id="{A6171F12-D516-FB4C-8BEB-5368752AE538}"/>
              </a:ext>
            </a:extLst>
          </p:cNvPr>
          <p:cNvSpPr txBox="1"/>
          <p:nvPr/>
        </p:nvSpPr>
        <p:spPr>
          <a:xfrm>
            <a:off x="407696" y="1812175"/>
            <a:ext cx="6872335" cy="3533548"/>
          </a:xfrm>
          <a:prstGeom prst="rect">
            <a:avLst/>
          </a:prstGeom>
        </p:spPr>
        <p:txBody>
          <a:bodyPr vert="horz" wrap="square" lIns="91440" tIns="45720" rIns="91440" bIns="45720" rtlCol="0" anchor="t">
            <a:normAutofit/>
          </a:bodyPr>
          <a:lstStyle/>
          <a:p>
            <a:pPr>
              <a:spcBef>
                <a:spcPts val="1200"/>
              </a:spcBef>
            </a:pPr>
            <a:r>
              <a:rPr lang="en-US" sz="3500" b="1" dirty="0">
                <a:solidFill>
                  <a:srgbClr val="55A954"/>
                </a:solidFill>
              </a:rPr>
              <a:t>ACTION PLANNING</a:t>
            </a:r>
          </a:p>
          <a:p>
            <a:pPr>
              <a:spcBef>
                <a:spcPts val="1200"/>
              </a:spcBef>
            </a:pPr>
            <a:r>
              <a:rPr lang="en-US" sz="3500" dirty="0">
                <a:solidFill>
                  <a:srgbClr val="55A954"/>
                </a:solidFill>
              </a:rPr>
              <a:t>Make a plan for how you will use resources and strategies from these sessions to improve outcomes. </a:t>
            </a:r>
          </a:p>
          <a:p>
            <a:endParaRPr lang="en-US" sz="2800" b="0" i="0" dirty="0">
              <a:solidFill>
                <a:schemeClr val="tx1"/>
              </a:solidFill>
              <a:latin typeface="Segoe UI Light" charset="0"/>
              <a:ea typeface="Segoe UI Light" charset="0"/>
              <a:cs typeface="Segoe UI Light" charset="0"/>
            </a:endParaRPr>
          </a:p>
          <a:p>
            <a:r>
              <a:rPr lang="en-US" sz="2800" dirty="0">
                <a:latin typeface="Segoe UI Light" charset="0"/>
                <a:ea typeface="Segoe UI Light" charset="0"/>
                <a:cs typeface="Segoe UI Light" charset="0"/>
              </a:rPr>
              <a:t>We will use the PATH framework to plan</a:t>
            </a:r>
            <a:endParaRPr lang="en-US" sz="2800" b="0" i="0" dirty="0">
              <a:solidFill>
                <a:schemeClr val="tx1"/>
              </a:solidFill>
              <a:latin typeface="Segoe UI Light" charset="0"/>
              <a:ea typeface="Segoe UI Light" charset="0"/>
              <a:cs typeface="Segoe UI Light" charset="0"/>
            </a:endParaRPr>
          </a:p>
        </p:txBody>
      </p:sp>
    </p:spTree>
    <p:extLst>
      <p:ext uri="{BB962C8B-B14F-4D97-AF65-F5344CB8AC3E}">
        <p14:creationId xmlns:p14="http://schemas.microsoft.com/office/powerpoint/2010/main" val="2178595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857131" y="474785"/>
            <a:ext cx="8477737" cy="1143000"/>
          </a:xfrm>
          <a:prstGeom prst="rect">
            <a:avLst/>
          </a:prstGeom>
        </p:spPr>
        <p:txBody>
          <a:bodyPr/>
          <a:lstStyle>
            <a:lvl1pPr algn="ctr" defTabSz="457200" rtl="0" eaLnBrk="1" latinLnBrk="0" hangingPunct="1">
              <a:spcBef>
                <a:spcPct val="0"/>
              </a:spcBef>
              <a:buNone/>
              <a:defRPr sz="3600" kern="1200" cap="all">
                <a:solidFill>
                  <a:schemeClr val="tx1"/>
                </a:solidFill>
                <a:latin typeface="Century Gothic"/>
                <a:ea typeface="+mj-ea"/>
                <a:cs typeface="Century Gothic"/>
              </a:defRPr>
            </a:lvl1pPr>
          </a:lstStyle>
          <a:p>
            <a:r>
              <a:rPr lang="en-US" dirty="0"/>
              <a:t>Steps Seven</a:t>
            </a:r>
          </a:p>
          <a:p>
            <a:endParaRPr lang="en-US" dirty="0"/>
          </a:p>
          <a:p>
            <a:r>
              <a:rPr lang="en-US" dirty="0"/>
              <a:t>First Steps</a:t>
            </a:r>
          </a:p>
        </p:txBody>
      </p:sp>
      <p:pic>
        <p:nvPicPr>
          <p:cNvPr id="6" name="Picture 5">
            <a:extLst>
              <a:ext uri="{C183D7F6-B498-43B3-948B-1728B52AA6E4}">
                <adec:decorative xmlns:adec="http://schemas.microsoft.com/office/drawing/2017/decorative" val="1"/>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b="35920"/>
          <a:stretch/>
        </p:blipFill>
        <p:spPr>
          <a:xfrm>
            <a:off x="3957683" y="2884512"/>
            <a:ext cx="4276632" cy="3305272"/>
          </a:xfrm>
          <a:prstGeom prst="rect">
            <a:avLst/>
          </a:prstGeom>
        </p:spPr>
      </p:pic>
    </p:spTree>
    <p:extLst>
      <p:ext uri="{BB962C8B-B14F-4D97-AF65-F5344CB8AC3E}">
        <p14:creationId xmlns:p14="http://schemas.microsoft.com/office/powerpoint/2010/main" val="3905963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02886E58-F214-4224-AED9-441334696051}"/>
              </a:ext>
            </a:extLst>
          </p:cNvPr>
          <p:cNvSpPr>
            <a:spLocks noGrp="1"/>
          </p:cNvSpPr>
          <p:nvPr>
            <p:ph type="body" sz="quarter" idx="14"/>
          </p:nvPr>
        </p:nvSpPr>
        <p:spPr/>
        <p:txBody>
          <a:bodyPr>
            <a:normAutofit fontScale="92500" lnSpcReduction="10000"/>
          </a:bodyPr>
          <a:lstStyle/>
          <a:p>
            <a:r>
              <a:rPr lang="en-US" sz="4000" dirty="0"/>
              <a:t>Three months from now! </a:t>
            </a:r>
          </a:p>
        </p:txBody>
      </p:sp>
      <p:sp>
        <p:nvSpPr>
          <p:cNvPr id="3" name="Content Placeholder 2"/>
          <p:cNvSpPr>
            <a:spLocks noGrp="1"/>
          </p:cNvSpPr>
          <p:nvPr>
            <p:ph type="body" sz="quarter" idx="10"/>
          </p:nvPr>
        </p:nvSpPr>
        <p:spPr/>
        <p:txBody>
          <a:bodyPr>
            <a:noAutofit/>
          </a:bodyPr>
          <a:lstStyle/>
          <a:p>
            <a:pPr marL="274320" indent="-274320">
              <a:buSzPct val="80000"/>
            </a:pPr>
            <a:r>
              <a:rPr lang="en-US" sz="3600" dirty="0"/>
              <a:t>What are your immediate action steps? </a:t>
            </a:r>
          </a:p>
          <a:p>
            <a:pPr marL="274320" indent="-274320">
              <a:buSzPct val="80000"/>
            </a:pPr>
            <a:r>
              <a:rPr lang="en-US" sz="3600" dirty="0"/>
              <a:t>Get specific!</a:t>
            </a:r>
          </a:p>
        </p:txBody>
      </p:sp>
    </p:spTree>
    <p:extLst>
      <p:ext uri="{BB962C8B-B14F-4D97-AF65-F5344CB8AC3E}">
        <p14:creationId xmlns:p14="http://schemas.microsoft.com/office/powerpoint/2010/main" val="4174632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B4E1CFF-C9A8-4DDD-BE7A-187C984B69D8}"/>
              </a:ext>
            </a:extLst>
          </p:cNvPr>
          <p:cNvSpPr>
            <a:spLocks noGrp="1"/>
          </p:cNvSpPr>
          <p:nvPr>
            <p:ph type="body" sz="quarter" idx="14"/>
          </p:nvPr>
        </p:nvSpPr>
        <p:spPr/>
        <p:txBody>
          <a:bodyPr>
            <a:normAutofit fontScale="92500" lnSpcReduction="10000"/>
          </a:bodyPr>
          <a:lstStyle/>
          <a:p>
            <a:r>
              <a:rPr lang="en-US" sz="4000" dirty="0"/>
              <a:t>Sharing Ideas</a:t>
            </a:r>
          </a:p>
        </p:txBody>
      </p:sp>
      <p:sp>
        <p:nvSpPr>
          <p:cNvPr id="3" name="Content Placeholder 2"/>
          <p:cNvSpPr>
            <a:spLocks noGrp="1"/>
          </p:cNvSpPr>
          <p:nvPr>
            <p:ph type="body" sz="quarter" idx="10"/>
          </p:nvPr>
        </p:nvSpPr>
        <p:spPr/>
        <p:txBody>
          <a:bodyPr>
            <a:normAutofit/>
          </a:bodyPr>
          <a:lstStyle/>
          <a:p>
            <a:pPr marL="274320" indent="-274320">
              <a:spcAft>
                <a:spcPts val="1200"/>
              </a:spcAft>
              <a:buSzPct val="80000"/>
            </a:pPr>
            <a:r>
              <a:rPr lang="en-US" sz="3600" dirty="0"/>
              <a:t>Each individual shares a brief overview of their action plan. </a:t>
            </a:r>
          </a:p>
          <a:p>
            <a:pPr marL="274320" indent="-274320">
              <a:spcAft>
                <a:spcPts val="1200"/>
              </a:spcAft>
              <a:buSzPct val="80000"/>
            </a:pPr>
            <a:r>
              <a:rPr lang="en-US" sz="3600" dirty="0"/>
              <a:t>Participants can ask questions about each other’s plans.</a:t>
            </a:r>
          </a:p>
        </p:txBody>
      </p:sp>
      <p:pic>
        <p:nvPicPr>
          <p:cNvPr id="2" name="Picture 1">
            <a:extLst>
              <a:ext uri="{FF2B5EF4-FFF2-40B4-BE49-F238E27FC236}">
                <a16:creationId xmlns:a16="http://schemas.microsoft.com/office/drawing/2014/main" id="{BEE2CF0A-28D6-2243-B5F8-C1CC9785748A}"/>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553831" y="3251689"/>
            <a:ext cx="3084338" cy="3112765"/>
          </a:xfrm>
          <a:prstGeom prst="rect">
            <a:avLst/>
          </a:prstGeom>
        </p:spPr>
      </p:pic>
    </p:spTree>
    <p:extLst>
      <p:ext uri="{BB962C8B-B14F-4D97-AF65-F5344CB8AC3E}">
        <p14:creationId xmlns:p14="http://schemas.microsoft.com/office/powerpoint/2010/main" val="538911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89D28AB-60F4-4548-93CB-013AAC1C3A4F}"/>
              </a:ext>
            </a:extLst>
          </p:cNvPr>
          <p:cNvSpPr>
            <a:spLocks noGrp="1"/>
          </p:cNvSpPr>
          <p:nvPr>
            <p:ph type="body" sz="quarter" idx="14"/>
          </p:nvPr>
        </p:nvSpPr>
        <p:spPr/>
        <p:txBody>
          <a:bodyPr>
            <a:normAutofit lnSpcReduction="10000"/>
          </a:bodyPr>
          <a:lstStyle/>
          <a:p>
            <a:r>
              <a:rPr lang="en-US" dirty="0">
                <a:latin typeface="Century Gothic" panose="020B0502020202020204" pitchFamily="34" charset="0"/>
              </a:rPr>
              <a:t>Questions?</a:t>
            </a:r>
          </a:p>
        </p:txBody>
      </p:sp>
      <p:sp>
        <p:nvSpPr>
          <p:cNvPr id="4" name="Content Placeholder 2">
            <a:extLst>
              <a:ext uri="{FF2B5EF4-FFF2-40B4-BE49-F238E27FC236}">
                <a16:creationId xmlns:a16="http://schemas.microsoft.com/office/drawing/2014/main" id="{B3FAA3AF-C9B5-4C15-9BFA-B7E531061A30}"/>
              </a:ext>
            </a:extLst>
          </p:cNvPr>
          <p:cNvSpPr txBox="1">
            <a:spLocks/>
          </p:cNvSpPr>
          <p:nvPr/>
        </p:nvSpPr>
        <p:spPr>
          <a:xfrm>
            <a:off x="1873609" y="4806467"/>
            <a:ext cx="8477250" cy="92075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Century Gothic"/>
                <a:ea typeface="+mn-ea"/>
                <a:cs typeface="Century Gothic"/>
              </a:defRPr>
            </a:lvl1pPr>
            <a:lvl2pPr marL="742950" indent="-285750" algn="l" defTabSz="457200" rtl="0" eaLnBrk="1" latinLnBrk="0" hangingPunct="1">
              <a:spcBef>
                <a:spcPct val="20000"/>
              </a:spcBef>
              <a:buFont typeface="Arial"/>
              <a:buChar char="–"/>
              <a:defRPr sz="2800" kern="1200">
                <a:solidFill>
                  <a:schemeClr val="tx1"/>
                </a:solidFill>
                <a:latin typeface="Century Gothic"/>
                <a:ea typeface="+mn-ea"/>
                <a:cs typeface="Century Gothic"/>
              </a:defRPr>
            </a:lvl2pPr>
            <a:lvl3pPr marL="1143000" indent="-228600" algn="l" defTabSz="457200" rtl="0" eaLnBrk="1" latinLnBrk="0" hangingPunct="1">
              <a:spcBef>
                <a:spcPct val="20000"/>
              </a:spcBef>
              <a:buFont typeface="Arial"/>
              <a:buChar char="•"/>
              <a:defRPr sz="2400" kern="1200">
                <a:solidFill>
                  <a:schemeClr val="tx1"/>
                </a:solidFill>
                <a:latin typeface="Century Gothic"/>
                <a:ea typeface="+mn-ea"/>
                <a:cs typeface="Century Gothic"/>
              </a:defRPr>
            </a:lvl3pPr>
            <a:lvl4pPr marL="1600200" indent="-228600" algn="l" defTabSz="457200" rtl="0" eaLnBrk="1" latinLnBrk="0" hangingPunct="1">
              <a:spcBef>
                <a:spcPct val="20000"/>
              </a:spcBef>
              <a:buFont typeface="Arial"/>
              <a:buChar char="–"/>
              <a:defRPr sz="2000" kern="1200">
                <a:solidFill>
                  <a:schemeClr val="tx1"/>
                </a:solidFill>
                <a:latin typeface="Century Gothic"/>
                <a:ea typeface="+mn-ea"/>
                <a:cs typeface="Century Gothic"/>
              </a:defRPr>
            </a:lvl4pPr>
            <a:lvl5pPr marL="2057400" indent="-228600" algn="l" defTabSz="457200" rtl="0" eaLnBrk="1" latinLnBrk="0" hangingPunct="1">
              <a:spcBef>
                <a:spcPct val="20000"/>
              </a:spcBef>
              <a:buFont typeface="Arial"/>
              <a:buChar char="»"/>
              <a:defRPr sz="2000" kern="1200">
                <a:solidFill>
                  <a:schemeClr val="tx1"/>
                </a:solidFill>
                <a:latin typeface="Century Gothic"/>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fontAlgn="auto">
              <a:spcAft>
                <a:spcPts val="0"/>
              </a:spcAft>
              <a:buFont typeface="Arial"/>
              <a:buNone/>
            </a:pPr>
            <a:r>
              <a:rPr lang="en-US" sz="4400" b="1" dirty="0">
                <a:solidFill>
                  <a:srgbClr val="F27B30"/>
                </a:solidFill>
              </a:rPr>
              <a:t>Questions?</a:t>
            </a:r>
          </a:p>
        </p:txBody>
      </p:sp>
      <p:pic>
        <p:nvPicPr>
          <p:cNvPr id="5" name="Picture 4">
            <a:extLst>
              <a:ext uri="{FF2B5EF4-FFF2-40B4-BE49-F238E27FC236}">
                <a16:creationId xmlns:a16="http://schemas.microsoft.com/office/drawing/2014/main" id="{C526415B-DF9C-448B-B5BE-C35D640DC949}"/>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139314" y="1161035"/>
            <a:ext cx="3945840" cy="3945840"/>
          </a:xfrm>
          <a:prstGeom prst="rect">
            <a:avLst/>
          </a:prstGeom>
        </p:spPr>
      </p:pic>
    </p:spTree>
    <p:extLst>
      <p:ext uri="{BB962C8B-B14F-4D97-AF65-F5344CB8AC3E}">
        <p14:creationId xmlns:p14="http://schemas.microsoft.com/office/powerpoint/2010/main" val="709988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C183D7F6-B498-43B3-948B-1728B52AA6E4}">
                <adec:decorative xmlns:adec="http://schemas.microsoft.com/office/drawing/2017/decorative" val="1"/>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b="19500"/>
          <a:stretch/>
        </p:blipFill>
        <p:spPr>
          <a:xfrm>
            <a:off x="4411266" y="2255803"/>
            <a:ext cx="3369467" cy="4044463"/>
          </a:xfrm>
          <a:prstGeom prst="rect">
            <a:avLst/>
          </a:prstGeom>
        </p:spPr>
      </p:pic>
      <p:sp>
        <p:nvSpPr>
          <p:cNvPr id="6" name="Title 1"/>
          <p:cNvSpPr txBox="1">
            <a:spLocks/>
          </p:cNvSpPr>
          <p:nvPr/>
        </p:nvSpPr>
        <p:spPr>
          <a:xfrm>
            <a:off x="1855985" y="233573"/>
            <a:ext cx="8477737" cy="2022230"/>
          </a:xfrm>
          <a:prstGeom prst="rect">
            <a:avLst/>
          </a:prstGeom>
        </p:spPr>
        <p:txBody>
          <a:bodyPr/>
          <a:lstStyle>
            <a:lvl1pPr algn="ctr" defTabSz="457200" rtl="0" eaLnBrk="1" latinLnBrk="0" hangingPunct="1">
              <a:spcBef>
                <a:spcPct val="0"/>
              </a:spcBef>
              <a:buNone/>
              <a:defRPr sz="3600" kern="1200" cap="all">
                <a:solidFill>
                  <a:schemeClr val="tx1"/>
                </a:solidFill>
                <a:latin typeface="Century Gothic"/>
                <a:ea typeface="+mj-ea"/>
                <a:cs typeface="Century Gothic"/>
              </a:defRPr>
            </a:lvl1pPr>
          </a:lstStyle>
          <a:p>
            <a:r>
              <a:rPr lang="en-US" dirty="0"/>
              <a:t>Steps One and Two </a:t>
            </a:r>
          </a:p>
          <a:p>
            <a:endParaRPr lang="en-US" dirty="0"/>
          </a:p>
          <a:p>
            <a:r>
              <a:rPr lang="en-US" dirty="0"/>
              <a:t> Goals and One Year from now</a:t>
            </a:r>
          </a:p>
        </p:txBody>
      </p:sp>
    </p:spTree>
    <p:extLst>
      <p:ext uri="{BB962C8B-B14F-4D97-AF65-F5344CB8AC3E}">
        <p14:creationId xmlns:p14="http://schemas.microsoft.com/office/powerpoint/2010/main" val="191039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57EBCA22-14AE-4B14-AEA0-3C16F3DC9322}"/>
              </a:ext>
            </a:extLst>
          </p:cNvPr>
          <p:cNvSpPr>
            <a:spLocks noGrp="1"/>
          </p:cNvSpPr>
          <p:nvPr>
            <p:ph type="body" sz="quarter" idx="14"/>
          </p:nvPr>
        </p:nvSpPr>
        <p:spPr/>
        <p:txBody>
          <a:bodyPr>
            <a:normAutofit fontScale="92500" lnSpcReduction="10000"/>
          </a:bodyPr>
          <a:lstStyle/>
          <a:p>
            <a:r>
              <a:rPr lang="en-US" sz="4000" dirty="0"/>
              <a:t>Goals</a:t>
            </a:r>
          </a:p>
        </p:txBody>
      </p:sp>
      <p:sp>
        <p:nvSpPr>
          <p:cNvPr id="3" name="Content Placeholder 2"/>
          <p:cNvSpPr>
            <a:spLocks noGrp="1"/>
          </p:cNvSpPr>
          <p:nvPr>
            <p:ph type="body" sz="quarter" idx="10"/>
          </p:nvPr>
        </p:nvSpPr>
        <p:spPr/>
        <p:txBody>
          <a:bodyPr>
            <a:noAutofit/>
          </a:bodyPr>
          <a:lstStyle/>
          <a:p>
            <a:pPr>
              <a:spcBef>
                <a:spcPts val="0"/>
              </a:spcBef>
              <a:spcAft>
                <a:spcPts val="600"/>
              </a:spcAft>
              <a:buSzPct val="80000"/>
            </a:pPr>
            <a:r>
              <a:rPr lang="en-US" sz="2800" dirty="0"/>
              <a:t>What do your collaborative transition practices look like </a:t>
            </a:r>
            <a:r>
              <a:rPr lang="en-US" sz="2800" b="1" dirty="0">
                <a:solidFill>
                  <a:srgbClr val="1F9848"/>
                </a:solidFill>
              </a:rPr>
              <a:t>ONE YEAR FROM TODAY</a:t>
            </a:r>
            <a:r>
              <a:rPr lang="en-US" sz="2800" dirty="0"/>
              <a:t>?</a:t>
            </a:r>
          </a:p>
          <a:p>
            <a:pPr>
              <a:spcBef>
                <a:spcPts val="0"/>
              </a:spcBef>
              <a:spcAft>
                <a:spcPts val="600"/>
              </a:spcAft>
              <a:buSzPct val="80000"/>
            </a:pPr>
            <a:r>
              <a:rPr lang="en-US" sz="2800" dirty="0"/>
              <a:t>What have you done? What does HS PS collaboration look like? </a:t>
            </a:r>
          </a:p>
          <a:p>
            <a:pPr marL="358775" lvl="1" indent="-341313">
              <a:spcBef>
                <a:spcPts val="0"/>
              </a:spcBef>
              <a:spcAft>
                <a:spcPts val="600"/>
              </a:spcAft>
              <a:buClr>
                <a:srgbClr val="316524"/>
              </a:buClr>
              <a:buSzPct val="90000"/>
              <a:buFont typeface="Arial" panose="020B0604020202020204" pitchFamily="34" charset="0"/>
              <a:buChar char="•"/>
            </a:pPr>
            <a:r>
              <a:rPr lang="en-US" sz="2800" dirty="0">
                <a:latin typeface="+mj-lt"/>
              </a:rPr>
              <a:t>What increase in comprehensive services or collaborative PreK have occurred?</a:t>
            </a:r>
          </a:p>
          <a:p>
            <a:pPr marL="358775" lvl="1" indent="-341313">
              <a:spcBef>
                <a:spcPts val="0"/>
              </a:spcBef>
              <a:spcAft>
                <a:spcPts val="600"/>
              </a:spcAft>
              <a:buClr>
                <a:srgbClr val="316524"/>
              </a:buClr>
              <a:buSzPct val="90000"/>
              <a:buFont typeface="Arial" panose="020B0604020202020204" pitchFamily="34" charset="0"/>
              <a:buChar char="•"/>
            </a:pPr>
            <a:r>
              <a:rPr lang="en-US" sz="2800" dirty="0">
                <a:latin typeface="+mj-lt"/>
              </a:rPr>
              <a:t>What shared PD development is occurring? </a:t>
            </a:r>
          </a:p>
          <a:p>
            <a:pPr marL="358775" lvl="1" indent="-341313">
              <a:spcBef>
                <a:spcPts val="0"/>
              </a:spcBef>
              <a:spcAft>
                <a:spcPts val="600"/>
              </a:spcAft>
              <a:buClr>
                <a:srgbClr val="316524"/>
              </a:buClr>
              <a:buSzPct val="90000"/>
              <a:buFont typeface="Arial" panose="020B0604020202020204" pitchFamily="34" charset="0"/>
              <a:buChar char="•"/>
            </a:pPr>
            <a:r>
              <a:rPr lang="en-US" sz="2800" dirty="0">
                <a:latin typeface="+mj-lt"/>
              </a:rPr>
              <a:t>What information is being shared across settings?</a:t>
            </a:r>
          </a:p>
          <a:p>
            <a:pPr marL="358775" lvl="1" indent="-341313">
              <a:spcBef>
                <a:spcPts val="0"/>
              </a:spcBef>
              <a:spcAft>
                <a:spcPts val="600"/>
              </a:spcAft>
              <a:buClr>
                <a:srgbClr val="316524"/>
              </a:buClr>
              <a:buSzPct val="90000"/>
              <a:buFont typeface="Arial" panose="020B0604020202020204" pitchFamily="34" charset="0"/>
              <a:buChar char="•"/>
            </a:pPr>
            <a:r>
              <a:rPr lang="en-US" sz="2800" dirty="0">
                <a:latin typeface="+mj-lt"/>
              </a:rPr>
              <a:t>What relationships have been formed or strengthened? </a:t>
            </a:r>
          </a:p>
          <a:p>
            <a:pPr>
              <a:spcBef>
                <a:spcPts val="0"/>
              </a:spcBef>
              <a:spcAft>
                <a:spcPts val="1200"/>
              </a:spcAft>
              <a:buSzPct val="80000"/>
            </a:pPr>
            <a:r>
              <a:rPr lang="en-US" sz="2800" dirty="0"/>
              <a:t>If I visited your program/district a year from now and you were successful in meeting your collaboration goals, what will I see?</a:t>
            </a:r>
          </a:p>
        </p:txBody>
      </p:sp>
    </p:spTree>
    <p:extLst>
      <p:ext uri="{BB962C8B-B14F-4D97-AF65-F5344CB8AC3E}">
        <p14:creationId xmlns:p14="http://schemas.microsoft.com/office/powerpoint/2010/main" val="1617856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C183D7F6-B498-43B3-948B-1728B52AA6E4}">
                <adec:decorative xmlns:adec="http://schemas.microsoft.com/office/drawing/2017/decorative" val="1"/>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l="-3557"/>
          <a:stretch/>
        </p:blipFill>
        <p:spPr>
          <a:xfrm>
            <a:off x="3856709" y="1442879"/>
            <a:ext cx="4293911" cy="4616918"/>
          </a:xfrm>
          <a:prstGeom prst="rect">
            <a:avLst/>
          </a:prstGeom>
        </p:spPr>
      </p:pic>
      <p:sp>
        <p:nvSpPr>
          <p:cNvPr id="5" name="Title 1"/>
          <p:cNvSpPr txBox="1">
            <a:spLocks/>
          </p:cNvSpPr>
          <p:nvPr/>
        </p:nvSpPr>
        <p:spPr>
          <a:xfrm>
            <a:off x="1855985" y="457200"/>
            <a:ext cx="8477737" cy="1143000"/>
          </a:xfrm>
          <a:prstGeom prst="rect">
            <a:avLst/>
          </a:prstGeom>
        </p:spPr>
        <p:txBody>
          <a:bodyPr/>
          <a:lstStyle>
            <a:lvl1pPr algn="ctr" defTabSz="457200" rtl="0" eaLnBrk="1" latinLnBrk="0" hangingPunct="1">
              <a:spcBef>
                <a:spcPct val="0"/>
              </a:spcBef>
              <a:buNone/>
              <a:defRPr sz="3600" kern="1200" cap="all">
                <a:solidFill>
                  <a:schemeClr val="tx1"/>
                </a:solidFill>
                <a:latin typeface="Century Gothic"/>
                <a:ea typeface="+mj-ea"/>
                <a:cs typeface="Century Gothic"/>
              </a:defRPr>
            </a:lvl1pPr>
          </a:lstStyle>
          <a:p>
            <a:r>
              <a:rPr lang="en-US" dirty="0" err="1"/>
              <a:t>StepS</a:t>
            </a:r>
            <a:r>
              <a:rPr lang="en-US" dirty="0"/>
              <a:t> THREE and Four</a:t>
            </a:r>
          </a:p>
        </p:txBody>
      </p:sp>
    </p:spTree>
    <p:extLst>
      <p:ext uri="{BB962C8B-B14F-4D97-AF65-F5344CB8AC3E}">
        <p14:creationId xmlns:p14="http://schemas.microsoft.com/office/powerpoint/2010/main" val="2551180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57EBCA22-14AE-4B14-AEA0-3C16F3DC9322}"/>
              </a:ext>
            </a:extLst>
          </p:cNvPr>
          <p:cNvSpPr>
            <a:spLocks noGrp="1"/>
          </p:cNvSpPr>
          <p:nvPr>
            <p:ph type="body" sz="quarter" idx="14"/>
          </p:nvPr>
        </p:nvSpPr>
        <p:spPr/>
        <p:txBody>
          <a:bodyPr>
            <a:normAutofit fontScale="92500" lnSpcReduction="10000"/>
          </a:bodyPr>
          <a:lstStyle/>
          <a:p>
            <a:r>
              <a:rPr lang="en-US" sz="4000" dirty="0"/>
              <a:t>Goals</a:t>
            </a:r>
          </a:p>
        </p:txBody>
      </p:sp>
      <p:sp>
        <p:nvSpPr>
          <p:cNvPr id="3" name="Content Placeholder 2"/>
          <p:cNvSpPr>
            <a:spLocks noGrp="1"/>
          </p:cNvSpPr>
          <p:nvPr>
            <p:ph type="body" sz="quarter" idx="10"/>
          </p:nvPr>
        </p:nvSpPr>
        <p:spPr/>
        <p:txBody>
          <a:bodyPr>
            <a:noAutofit/>
          </a:bodyPr>
          <a:lstStyle/>
          <a:p>
            <a:pPr>
              <a:spcBef>
                <a:spcPts val="0"/>
              </a:spcBef>
              <a:spcAft>
                <a:spcPts val="600"/>
              </a:spcAft>
              <a:buSzPct val="80000"/>
            </a:pPr>
            <a:r>
              <a:rPr lang="en-US" sz="2800" dirty="0"/>
              <a:t>What does it look like </a:t>
            </a:r>
            <a:r>
              <a:rPr lang="en-US" sz="2800" b="1" dirty="0">
                <a:solidFill>
                  <a:srgbClr val="1F9848"/>
                </a:solidFill>
              </a:rPr>
              <a:t>RIGHT NOW</a:t>
            </a:r>
            <a:r>
              <a:rPr lang="en-US" sz="2800" dirty="0"/>
              <a:t>?</a:t>
            </a:r>
          </a:p>
          <a:p>
            <a:pPr>
              <a:spcBef>
                <a:spcPts val="0"/>
              </a:spcBef>
              <a:spcAft>
                <a:spcPts val="600"/>
              </a:spcAft>
              <a:buSzPct val="80000"/>
            </a:pPr>
            <a:r>
              <a:rPr lang="en-US" sz="2800" dirty="0"/>
              <a:t>What have you done? What does HS PS collaboration look like? </a:t>
            </a:r>
          </a:p>
          <a:p>
            <a:pPr marL="358775" lvl="1" indent="-341313">
              <a:spcBef>
                <a:spcPts val="0"/>
              </a:spcBef>
              <a:spcAft>
                <a:spcPts val="600"/>
              </a:spcAft>
              <a:buClr>
                <a:srgbClr val="326626"/>
              </a:buClr>
              <a:buSzPct val="90000"/>
              <a:buFont typeface="Arial" panose="020B0604020202020204" pitchFamily="34" charset="0"/>
              <a:buChar char="•"/>
            </a:pPr>
            <a:r>
              <a:rPr lang="en-US" sz="2800" dirty="0">
                <a:latin typeface="+mj-lt"/>
              </a:rPr>
              <a:t>What increase in comprehensive services or collaborative PreK have occurred?</a:t>
            </a:r>
          </a:p>
          <a:p>
            <a:pPr marL="358775" lvl="1" indent="-341313">
              <a:spcBef>
                <a:spcPts val="0"/>
              </a:spcBef>
              <a:spcAft>
                <a:spcPts val="600"/>
              </a:spcAft>
              <a:buClr>
                <a:srgbClr val="326626"/>
              </a:buClr>
              <a:buSzPct val="90000"/>
              <a:buFont typeface="Arial" panose="020B0604020202020204" pitchFamily="34" charset="0"/>
              <a:buChar char="•"/>
            </a:pPr>
            <a:r>
              <a:rPr lang="en-US" sz="2800" dirty="0">
                <a:latin typeface="+mj-lt"/>
              </a:rPr>
              <a:t>What shared PD development is occurring? </a:t>
            </a:r>
          </a:p>
          <a:p>
            <a:pPr marL="358775" lvl="1" indent="-341313">
              <a:spcBef>
                <a:spcPts val="0"/>
              </a:spcBef>
              <a:spcAft>
                <a:spcPts val="600"/>
              </a:spcAft>
              <a:buClr>
                <a:srgbClr val="326626"/>
              </a:buClr>
              <a:buSzPct val="90000"/>
              <a:buFont typeface="Arial" panose="020B0604020202020204" pitchFamily="34" charset="0"/>
              <a:buChar char="•"/>
            </a:pPr>
            <a:r>
              <a:rPr lang="en-US" sz="2800" dirty="0">
                <a:latin typeface="+mj-lt"/>
              </a:rPr>
              <a:t>What information is being shared across settings?</a:t>
            </a:r>
          </a:p>
          <a:p>
            <a:pPr marL="358775" lvl="1" indent="-341313">
              <a:spcBef>
                <a:spcPts val="0"/>
              </a:spcBef>
              <a:spcAft>
                <a:spcPts val="600"/>
              </a:spcAft>
              <a:buClr>
                <a:srgbClr val="326626"/>
              </a:buClr>
              <a:buSzPct val="90000"/>
              <a:buFont typeface="Arial" panose="020B0604020202020204" pitchFamily="34" charset="0"/>
              <a:buChar char="•"/>
            </a:pPr>
            <a:r>
              <a:rPr lang="en-US" sz="2800" dirty="0">
                <a:latin typeface="+mj-lt"/>
              </a:rPr>
              <a:t>What relationships have been formed or strengthened? </a:t>
            </a:r>
          </a:p>
          <a:p>
            <a:pPr>
              <a:spcBef>
                <a:spcPts val="0"/>
              </a:spcBef>
              <a:spcAft>
                <a:spcPts val="1200"/>
              </a:spcAft>
              <a:buSzPct val="80000"/>
            </a:pPr>
            <a:r>
              <a:rPr lang="en-US" sz="2800" dirty="0"/>
              <a:t>If I visited your state a year from now and you were successful in meeting your collaboration goals, what will I see?</a:t>
            </a:r>
          </a:p>
        </p:txBody>
      </p:sp>
    </p:spTree>
    <p:extLst>
      <p:ext uri="{BB962C8B-B14F-4D97-AF65-F5344CB8AC3E}">
        <p14:creationId xmlns:p14="http://schemas.microsoft.com/office/powerpoint/2010/main" val="3339691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855985" y="457200"/>
            <a:ext cx="8477737" cy="1143000"/>
          </a:xfrm>
          <a:prstGeom prst="rect">
            <a:avLst/>
          </a:prstGeom>
        </p:spPr>
        <p:txBody>
          <a:bodyPr/>
          <a:lstStyle>
            <a:lvl1pPr algn="ctr" defTabSz="457200" rtl="0" eaLnBrk="1" latinLnBrk="0" hangingPunct="1">
              <a:spcBef>
                <a:spcPct val="0"/>
              </a:spcBef>
              <a:buNone/>
              <a:defRPr sz="3600" kern="1200" cap="all">
                <a:solidFill>
                  <a:schemeClr val="tx1"/>
                </a:solidFill>
                <a:latin typeface="Century Gothic"/>
                <a:ea typeface="+mj-ea"/>
                <a:cs typeface="Century Gothic"/>
              </a:defRPr>
            </a:lvl1pPr>
          </a:lstStyle>
          <a:p>
            <a:r>
              <a:rPr lang="en-US" dirty="0"/>
              <a:t>Step FIVE</a:t>
            </a:r>
          </a:p>
        </p:txBody>
      </p:sp>
      <p:pic>
        <p:nvPicPr>
          <p:cNvPr id="6" name="Picture 5">
            <a:extLst>
              <a:ext uri="{C183D7F6-B498-43B3-948B-1728B52AA6E4}">
                <adec:decorative xmlns:adec="http://schemas.microsoft.com/office/drawing/2017/decorative" val="1"/>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3960385" y="1442879"/>
            <a:ext cx="4267991" cy="5158081"/>
          </a:xfrm>
          <a:prstGeom prst="rect">
            <a:avLst/>
          </a:prstGeom>
        </p:spPr>
      </p:pic>
    </p:spTree>
    <p:extLst>
      <p:ext uri="{BB962C8B-B14F-4D97-AF65-F5344CB8AC3E}">
        <p14:creationId xmlns:p14="http://schemas.microsoft.com/office/powerpoint/2010/main" val="2765285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70756466-19E9-46B8-BFA5-F665EF69BE4F}"/>
              </a:ext>
            </a:extLst>
          </p:cNvPr>
          <p:cNvSpPr>
            <a:spLocks noGrp="1"/>
          </p:cNvSpPr>
          <p:nvPr>
            <p:ph type="body" sz="quarter" idx="14"/>
          </p:nvPr>
        </p:nvSpPr>
        <p:spPr/>
        <p:txBody>
          <a:bodyPr>
            <a:normAutofit fontScale="92500" lnSpcReduction="10000"/>
          </a:bodyPr>
          <a:lstStyle/>
          <a:p>
            <a:r>
              <a:rPr lang="en-US" sz="4000" dirty="0"/>
              <a:t>Six months from now</a:t>
            </a:r>
          </a:p>
        </p:txBody>
      </p:sp>
      <p:sp>
        <p:nvSpPr>
          <p:cNvPr id="3" name="Content Placeholder 2"/>
          <p:cNvSpPr>
            <a:spLocks noGrp="1"/>
          </p:cNvSpPr>
          <p:nvPr>
            <p:ph type="body" sz="quarter" idx="10"/>
          </p:nvPr>
        </p:nvSpPr>
        <p:spPr/>
        <p:txBody>
          <a:bodyPr>
            <a:normAutofit/>
          </a:bodyPr>
          <a:lstStyle/>
          <a:p>
            <a:pPr marL="274320" indent="-274320">
              <a:spcBef>
                <a:spcPts val="1368"/>
              </a:spcBef>
              <a:buSzPct val="80000"/>
            </a:pPr>
            <a:r>
              <a:rPr lang="en-US" sz="3600" dirty="0"/>
              <a:t>Take action toward what you want to create.</a:t>
            </a:r>
          </a:p>
          <a:p>
            <a:pPr marL="274320" indent="-274320">
              <a:spcBef>
                <a:spcPts val="1368"/>
              </a:spcBef>
              <a:buSzPct val="80000"/>
            </a:pPr>
            <a:r>
              <a:rPr lang="en-US" sz="3600" dirty="0"/>
              <a:t>What steps do you have to take over the next six months?</a:t>
            </a:r>
          </a:p>
          <a:p>
            <a:pPr marL="274320" indent="-274320">
              <a:spcBef>
                <a:spcPts val="1368"/>
              </a:spcBef>
              <a:buSzPct val="80000"/>
            </a:pPr>
            <a:r>
              <a:rPr lang="en-US" sz="3600" dirty="0"/>
              <a:t>Who will do them?</a:t>
            </a:r>
          </a:p>
          <a:p>
            <a:pPr marL="274320" indent="-274320">
              <a:spcBef>
                <a:spcPts val="1368"/>
              </a:spcBef>
              <a:buSzPct val="80000"/>
            </a:pPr>
            <a:r>
              <a:rPr lang="en-US" sz="3600" dirty="0"/>
              <a:t>Get specific!</a:t>
            </a:r>
          </a:p>
        </p:txBody>
      </p:sp>
    </p:spTree>
    <p:extLst>
      <p:ext uri="{BB962C8B-B14F-4D97-AF65-F5344CB8AC3E}">
        <p14:creationId xmlns:p14="http://schemas.microsoft.com/office/powerpoint/2010/main" val="4285166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857131" y="474785"/>
            <a:ext cx="8477737" cy="1143000"/>
          </a:xfrm>
          <a:prstGeom prst="rect">
            <a:avLst/>
          </a:prstGeom>
        </p:spPr>
        <p:txBody>
          <a:bodyPr/>
          <a:lstStyle>
            <a:lvl1pPr algn="ctr" defTabSz="457200" rtl="0" eaLnBrk="1" latinLnBrk="0" hangingPunct="1">
              <a:spcBef>
                <a:spcPct val="0"/>
              </a:spcBef>
              <a:buNone/>
              <a:defRPr sz="3600" kern="1200" cap="all">
                <a:solidFill>
                  <a:schemeClr val="tx1"/>
                </a:solidFill>
                <a:latin typeface="Century Gothic"/>
                <a:ea typeface="+mj-ea"/>
                <a:cs typeface="Century Gothic"/>
              </a:defRPr>
            </a:lvl1pPr>
          </a:lstStyle>
          <a:p>
            <a:r>
              <a:rPr lang="en-US" dirty="0"/>
              <a:t>Steps SIX</a:t>
            </a:r>
          </a:p>
          <a:p>
            <a:endParaRPr lang="en-US" dirty="0"/>
          </a:p>
          <a:p>
            <a:r>
              <a:rPr lang="en-US" dirty="0"/>
              <a:t>Three Months from Now</a:t>
            </a:r>
          </a:p>
        </p:txBody>
      </p:sp>
      <p:pic>
        <p:nvPicPr>
          <p:cNvPr id="6" name="Picture 5">
            <a:extLst>
              <a:ext uri="{C183D7F6-B498-43B3-948B-1728B52AA6E4}">
                <adec:decorative xmlns:adec="http://schemas.microsoft.com/office/drawing/2017/decorative" val="1"/>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b="35920"/>
          <a:stretch/>
        </p:blipFill>
        <p:spPr>
          <a:xfrm>
            <a:off x="3957683" y="2884512"/>
            <a:ext cx="4276632" cy="3305272"/>
          </a:xfrm>
          <a:prstGeom prst="rect">
            <a:avLst/>
          </a:prstGeom>
        </p:spPr>
      </p:pic>
    </p:spTree>
    <p:extLst>
      <p:ext uri="{BB962C8B-B14F-4D97-AF65-F5344CB8AC3E}">
        <p14:creationId xmlns:p14="http://schemas.microsoft.com/office/powerpoint/2010/main" val="1697822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02886E58-F214-4224-AED9-441334696051}"/>
              </a:ext>
            </a:extLst>
          </p:cNvPr>
          <p:cNvSpPr>
            <a:spLocks noGrp="1"/>
          </p:cNvSpPr>
          <p:nvPr>
            <p:ph type="body" sz="quarter" idx="14"/>
          </p:nvPr>
        </p:nvSpPr>
        <p:spPr/>
        <p:txBody>
          <a:bodyPr>
            <a:normAutofit fontScale="92500" lnSpcReduction="10000"/>
          </a:bodyPr>
          <a:lstStyle/>
          <a:p>
            <a:r>
              <a:rPr lang="en-US" sz="4000" dirty="0"/>
              <a:t>Three months from now! </a:t>
            </a:r>
          </a:p>
        </p:txBody>
      </p:sp>
      <p:sp>
        <p:nvSpPr>
          <p:cNvPr id="3" name="Content Placeholder 2"/>
          <p:cNvSpPr>
            <a:spLocks noGrp="1"/>
          </p:cNvSpPr>
          <p:nvPr>
            <p:ph type="body" sz="quarter" idx="10"/>
          </p:nvPr>
        </p:nvSpPr>
        <p:spPr/>
        <p:txBody>
          <a:bodyPr>
            <a:noAutofit/>
          </a:bodyPr>
          <a:lstStyle/>
          <a:p>
            <a:pPr marL="274320" indent="-274320">
              <a:buSzPct val="80000"/>
            </a:pPr>
            <a:r>
              <a:rPr lang="en-US" sz="3600" dirty="0"/>
              <a:t>What will you have to do?</a:t>
            </a:r>
          </a:p>
          <a:p>
            <a:pPr marL="274320" indent="-274320">
              <a:buSzPct val="80000"/>
            </a:pPr>
            <a:r>
              <a:rPr lang="en-US" sz="3600" dirty="0"/>
              <a:t>By what day?</a:t>
            </a:r>
          </a:p>
          <a:p>
            <a:pPr marL="274320" indent="-274320">
              <a:buSzPct val="80000"/>
            </a:pPr>
            <a:r>
              <a:rPr lang="en-US" sz="3600" dirty="0"/>
              <a:t>Who does what?</a:t>
            </a:r>
          </a:p>
          <a:p>
            <a:pPr marL="274320" indent="-274320">
              <a:buSzPct val="80000"/>
            </a:pPr>
            <a:r>
              <a:rPr lang="en-US" sz="3600" dirty="0"/>
              <a:t>When do they do it by? </a:t>
            </a:r>
          </a:p>
          <a:p>
            <a:pPr marL="274320" indent="-274320">
              <a:buSzPct val="80000"/>
            </a:pPr>
            <a:r>
              <a:rPr lang="en-US" sz="3600" dirty="0"/>
              <a:t>Get specific!</a:t>
            </a:r>
          </a:p>
        </p:txBody>
      </p:sp>
    </p:spTree>
    <p:extLst>
      <p:ext uri="{BB962C8B-B14F-4D97-AF65-F5344CB8AC3E}">
        <p14:creationId xmlns:p14="http://schemas.microsoft.com/office/powerpoint/2010/main" val="1290064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5915</TotalTime>
  <Words>1240</Words>
  <Application>Microsoft Office PowerPoint</Application>
  <PresentationFormat>Widescreen</PresentationFormat>
  <Paragraphs>131</Paragraphs>
  <Slides>13</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Century Gothic</vt:lpstr>
      <vt:lpstr>Segoe UI</vt:lpstr>
      <vt:lpstr>Segoe UI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Katie Miller</dc:creator>
  <cp:lastModifiedBy>Bernard Lopez</cp:lastModifiedBy>
  <cp:revision>18</cp:revision>
  <dcterms:created xsi:type="dcterms:W3CDTF">2020-02-25T17:40:29Z</dcterms:created>
  <dcterms:modified xsi:type="dcterms:W3CDTF">2020-10-13T14:51:28Z</dcterms:modified>
</cp:coreProperties>
</file>