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1" r:id="rId4"/>
  </p:sldMasterIdLst>
  <p:notesMasterIdLst>
    <p:notesMasterId r:id="rId33"/>
  </p:notesMasterIdLst>
  <p:handoutMasterIdLst>
    <p:handoutMasterId r:id="rId34"/>
  </p:handoutMasterIdLst>
  <p:sldIdLst>
    <p:sldId id="610" r:id="rId5"/>
    <p:sldId id="611" r:id="rId6"/>
    <p:sldId id="612" r:id="rId7"/>
    <p:sldId id="613" r:id="rId8"/>
    <p:sldId id="614" r:id="rId9"/>
    <p:sldId id="603" r:id="rId10"/>
    <p:sldId id="615" r:id="rId11"/>
    <p:sldId id="616" r:id="rId12"/>
    <p:sldId id="618" r:id="rId13"/>
    <p:sldId id="619" r:id="rId14"/>
    <p:sldId id="621" r:id="rId15"/>
    <p:sldId id="622" r:id="rId16"/>
    <p:sldId id="623" r:id="rId17"/>
    <p:sldId id="624" r:id="rId18"/>
    <p:sldId id="625" r:id="rId19"/>
    <p:sldId id="626" r:id="rId20"/>
    <p:sldId id="627" r:id="rId21"/>
    <p:sldId id="628" r:id="rId22"/>
    <p:sldId id="629" r:id="rId23"/>
    <p:sldId id="630" r:id="rId24"/>
    <p:sldId id="631" r:id="rId25"/>
    <p:sldId id="632" r:id="rId26"/>
    <p:sldId id="633" r:id="rId27"/>
    <p:sldId id="634" r:id="rId28"/>
    <p:sldId id="635" r:id="rId29"/>
    <p:sldId id="636" r:id="rId30"/>
    <p:sldId id="637" r:id="rId31"/>
    <p:sldId id="472" r:id="rId32"/>
  </p:sldIdLst>
  <p:sldSz cx="9144000" cy="6858000" type="screen4x3"/>
  <p:notesSz cx="7077075" cy="9363075"/>
  <p:embeddedFontLst>
    <p:embeddedFont>
      <p:font typeface="Calibri" panose="020F0502020204030204" pitchFamily="34" charset="0"/>
      <p:regular r:id="rId35"/>
      <p:bold r:id="rId36"/>
      <p:italic r:id="rId37"/>
      <p:boldItalic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initials="L" lastIdx="11" clrIdx="0"/>
  <p:cmAuthor id="2" name="Microsoft Office User" initials="Office" lastIdx="11" clrIdx="1"/>
  <p:cmAuthor id="3" name="Heinemann" initials="" lastIdx="25" clrIdx="2"/>
  <p:cmAuthor id="4" name="Michelle's" initials="M" lastIdx="7" clrIdx="3"/>
  <p:cmAuthor id="5" name="Michelle Brown" initials="MB" lastIdx="13" clrIdx="4"/>
  <p:cmAuthor id="6" name="UMass Donahue Institute" initials="UMDI" lastIdx="79" clrIdx="5"/>
  <p:cmAuthor id="7" name="Sister" initials="S" lastIdx="5" clrIdx="6"/>
  <p:cmAuthor id="8" name="Melanie Wilson" initials="MW" lastIdx="15" clrIdx="7">
    <p:extLst>
      <p:ext uri="{19B8F6BF-5375-455C-9EA6-DF929625EA0E}">
        <p15:presenceInfo xmlns:p15="http://schemas.microsoft.com/office/powerpoint/2012/main" userId="Melanie Wilson" providerId="None"/>
      </p:ext>
    </p:extLst>
  </p:cmAuthor>
  <p:cmAuthor id="9" name="Karin Deck" initials="KD" lastIdx="8" clrIdx="8"/>
  <p:cmAuthor id="10" name="Jennifer Smith" initials="JS" lastIdx="4" clrIdx="9">
    <p:extLst>
      <p:ext uri="{19B8F6BF-5375-455C-9EA6-DF929625EA0E}">
        <p15:presenceInfo xmlns:p15="http://schemas.microsoft.com/office/powerpoint/2012/main" userId="8451786c53678bae" providerId="Windows Live"/>
      </p:ext>
    </p:extLst>
  </p:cmAuthor>
  <p:cmAuthor id="11" name="Daly, Carol" initials="DC" lastIdx="1" clrIdx="10">
    <p:extLst>
      <p:ext uri="{19B8F6BF-5375-455C-9EA6-DF929625EA0E}">
        <p15:presenceInfo xmlns:p15="http://schemas.microsoft.com/office/powerpoint/2012/main" userId="S::cdaly@umassp.edu::4d133bc2-a937-4964-8a52-812de89a9c23" providerId="AD"/>
      </p:ext>
    </p:extLst>
  </p:cmAuthor>
  <p:cmAuthor id="12" name="Microsoft Office User" initials="MOU" lastIdx="1" clrIdx="11">
    <p:extLst>
      <p:ext uri="{19B8F6BF-5375-455C-9EA6-DF929625EA0E}">
        <p15:presenceInfo xmlns:p15="http://schemas.microsoft.com/office/powerpoint/2012/main" userId="Microsoft Office User" providerId="None"/>
      </p:ext>
    </p:extLst>
  </p:cmAuthor>
  <p:cmAuthor id="13" name="Paul Charland" initials="PC" lastIdx="1" clrIdx="12">
    <p:extLst>
      <p:ext uri="{19B8F6BF-5375-455C-9EA6-DF929625EA0E}">
        <p15:presenceInfo xmlns:p15="http://schemas.microsoft.com/office/powerpoint/2012/main" userId="b0ecb7a669124966" providerId="Windows Live"/>
      </p:ext>
    </p:extLst>
  </p:cmAuthor>
  <p:cmAuthor id="14" name="Louise Eldridge" initials="LE" lastIdx="7" clrIdx="13">
    <p:extLst>
      <p:ext uri="{19B8F6BF-5375-455C-9EA6-DF929625EA0E}">
        <p15:presenceInfo xmlns:p15="http://schemas.microsoft.com/office/powerpoint/2012/main" userId="4b9353d6b8280686" providerId="Windows Live"/>
      </p:ext>
    </p:extLst>
  </p:cmAuthor>
  <p:cmAuthor id="15" name="Jacquie Davis" initials="JD" lastIdx="16" clrIdx="14">
    <p:extLst>
      <p:ext uri="{19B8F6BF-5375-455C-9EA6-DF929625EA0E}">
        <p15:presenceInfo xmlns:p15="http://schemas.microsoft.com/office/powerpoint/2012/main" userId="S::JaDavis@fhi360.org::5496a92b-9622-46ae-bfed-65fe242c9f02" providerId="AD"/>
      </p:ext>
    </p:extLst>
  </p:cmAuthor>
  <p:cmAuthor id="16" name="Melanie Wilson" initials="MW [2]" lastIdx="20" clrIdx="15">
    <p:extLst>
      <p:ext uri="{19B8F6BF-5375-455C-9EA6-DF929625EA0E}">
        <p15:presenceInfo xmlns:p15="http://schemas.microsoft.com/office/powerpoint/2012/main" userId="dade3f12e51440d8" providerId="Windows Live"/>
      </p:ext>
    </p:extLst>
  </p:cmAuthor>
  <p:cmAuthor id="17" name="Sponheimer, Susan" initials="SS" lastIdx="1" clrIdx="16">
    <p:extLst>
      <p:ext uri="{19B8F6BF-5375-455C-9EA6-DF929625EA0E}">
        <p15:presenceInfo xmlns:p15="http://schemas.microsoft.com/office/powerpoint/2012/main" userId="S-1-5-21-1989309106-1095312945-2036863733-135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55A"/>
    <a:srgbClr val="FFF3CD"/>
    <a:srgbClr val="316886"/>
    <a:srgbClr val="816301"/>
    <a:srgbClr val="535C13"/>
    <a:srgbClr val="7B4900"/>
    <a:srgbClr val="722811"/>
    <a:srgbClr val="9C941A"/>
    <a:srgbClr val="01357C"/>
    <a:srgbClr val="078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322D42-1688-4A8C-835C-159B62DDC1F5}" v="2" dt="2020-09-18T13:18:22.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21" autoAdjust="0"/>
    <p:restoredTop sz="87531" autoAdjust="0"/>
  </p:normalViewPr>
  <p:slideViewPr>
    <p:cSldViewPr snapToGrid="0">
      <p:cViewPr varScale="1">
        <p:scale>
          <a:sx n="75" d="100"/>
          <a:sy n="75" d="100"/>
        </p:scale>
        <p:origin x="475" y="43"/>
      </p:cViewPr>
      <p:guideLst>
        <p:guide orient="horz" pos="2136"/>
        <p:guide pos="2880"/>
      </p:guideLst>
    </p:cSldViewPr>
  </p:slideViewPr>
  <p:notesTextViewPr>
    <p:cViewPr>
      <p:scale>
        <a:sx n="100" d="100"/>
        <a:sy n="100" d="100"/>
      </p:scale>
      <p:origin x="0" y="0"/>
    </p:cViewPr>
  </p:notesTextViewPr>
  <p:sorterViewPr>
    <p:cViewPr>
      <p:scale>
        <a:sx n="125" d="100"/>
        <a:sy n="125" d="100"/>
      </p:scale>
      <p:origin x="0" y="-12160"/>
    </p:cViewPr>
  </p:sorterViewPr>
  <p:notesViewPr>
    <p:cSldViewPr snapToGrid="0">
      <p:cViewPr>
        <p:scale>
          <a:sx n="125" d="100"/>
          <a:sy n="125" d="100"/>
        </p:scale>
        <p:origin x="2888" y="-12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Lopez" userId="af31ac15-9047-4ce9-9665-ea4ba9d9e107" providerId="ADAL" clId="{99322D42-1688-4A8C-835C-159B62DDC1F5}"/>
    <pc:docChg chg="modSld">
      <pc:chgData name="Bernard Lopez" userId="af31ac15-9047-4ce9-9665-ea4ba9d9e107" providerId="ADAL" clId="{99322D42-1688-4A8C-835C-159B62DDC1F5}" dt="2020-09-18T13:17:09.838" v="0" actId="1076"/>
      <pc:docMkLst>
        <pc:docMk/>
      </pc:docMkLst>
      <pc:sldChg chg="modSp">
        <pc:chgData name="Bernard Lopez" userId="af31ac15-9047-4ce9-9665-ea4ba9d9e107" providerId="ADAL" clId="{99322D42-1688-4A8C-835C-159B62DDC1F5}" dt="2020-09-18T13:17:09.838" v="0" actId="1076"/>
        <pc:sldMkLst>
          <pc:docMk/>
          <pc:sldMk cId="163890958" sldId="613"/>
        </pc:sldMkLst>
        <pc:picChg chg="mod">
          <ac:chgData name="Bernard Lopez" userId="af31ac15-9047-4ce9-9665-ea4ba9d9e107" providerId="ADAL" clId="{99322D42-1688-4A8C-835C-159B62DDC1F5}" dt="2020-09-18T13:17:09.838" v="0" actId="1076"/>
          <ac:picMkLst>
            <pc:docMk/>
            <pc:sldMk cId="163890958" sldId="613"/>
            <ac:picMk id="15" creationId="{1E4CDEDE-83B2-4B26-AA04-E811BA8EF43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7154" cy="468629"/>
          </a:xfrm>
          <a:prstGeom prst="rect">
            <a:avLst/>
          </a:prstGeom>
        </p:spPr>
        <p:txBody>
          <a:bodyPr vert="horz" lIns="91148" tIns="45574" rIns="91148" bIns="45574" rtlCol="0"/>
          <a:lstStyle>
            <a:lvl1pPr algn="l">
              <a:defRPr sz="1200"/>
            </a:lvl1pPr>
          </a:lstStyle>
          <a:p>
            <a:endParaRPr lang="en-US" dirty="0"/>
          </a:p>
        </p:txBody>
      </p:sp>
      <p:sp>
        <p:nvSpPr>
          <p:cNvPr id="3" name="Date Placeholder 2"/>
          <p:cNvSpPr>
            <a:spLocks noGrp="1"/>
          </p:cNvSpPr>
          <p:nvPr>
            <p:ph type="dt" sz="quarter" idx="1"/>
          </p:nvPr>
        </p:nvSpPr>
        <p:spPr>
          <a:xfrm>
            <a:off x="4008340" y="0"/>
            <a:ext cx="3067154" cy="468629"/>
          </a:xfrm>
          <a:prstGeom prst="rect">
            <a:avLst/>
          </a:prstGeom>
        </p:spPr>
        <p:txBody>
          <a:bodyPr vert="horz" lIns="91148" tIns="45574" rIns="91148" bIns="45574" rtlCol="0"/>
          <a:lstStyle>
            <a:lvl1pPr algn="r">
              <a:defRPr sz="1200"/>
            </a:lvl1pPr>
          </a:lstStyle>
          <a:p>
            <a:fld id="{657B53BC-3B63-49FA-AFC8-B0F0C53D19DF}" type="datetimeFigureOut">
              <a:rPr lang="en-US" smtClean="0"/>
              <a:t>9/18/2020</a:t>
            </a:fld>
            <a:endParaRPr lang="en-US" dirty="0"/>
          </a:p>
        </p:txBody>
      </p:sp>
      <p:sp>
        <p:nvSpPr>
          <p:cNvPr id="4" name="Footer Placeholder 3"/>
          <p:cNvSpPr>
            <a:spLocks noGrp="1"/>
          </p:cNvSpPr>
          <p:nvPr>
            <p:ph type="ftr" sz="quarter" idx="2"/>
          </p:nvPr>
        </p:nvSpPr>
        <p:spPr>
          <a:xfrm>
            <a:off x="1" y="8892864"/>
            <a:ext cx="3067154" cy="468629"/>
          </a:xfrm>
          <a:prstGeom prst="rect">
            <a:avLst/>
          </a:prstGeom>
        </p:spPr>
        <p:txBody>
          <a:bodyPr vert="horz" lIns="91148" tIns="45574" rIns="91148" bIns="4557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340" y="8892864"/>
            <a:ext cx="3067154" cy="468629"/>
          </a:xfrm>
          <a:prstGeom prst="rect">
            <a:avLst/>
          </a:prstGeom>
        </p:spPr>
        <p:txBody>
          <a:bodyPr vert="horz" lIns="91148" tIns="45574" rIns="91148" bIns="45574" rtlCol="0" anchor="b"/>
          <a:lstStyle>
            <a:lvl1pPr algn="r">
              <a:defRPr sz="1200"/>
            </a:lvl1pPr>
          </a:lstStyle>
          <a:p>
            <a:fld id="{CA15EBE5-DAAE-4FE2-AAE0-D9E1DCC94F37}" type="slidenum">
              <a:rPr lang="en-US" smtClean="0"/>
              <a:t>‹#›</a:t>
            </a:fld>
            <a:endParaRPr lang="en-US" dirty="0"/>
          </a:p>
        </p:txBody>
      </p:sp>
    </p:spTree>
    <p:extLst>
      <p:ext uri="{BB962C8B-B14F-4D97-AF65-F5344CB8AC3E}">
        <p14:creationId xmlns:p14="http://schemas.microsoft.com/office/powerpoint/2010/main" val="3852318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29" tIns="46963" rIns="93929" bIns="46963"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29" tIns="46963" rIns="93929" bIns="46963" rtlCol="0"/>
          <a:lstStyle>
            <a:lvl1pPr algn="r">
              <a:defRPr sz="1200"/>
            </a:lvl1pPr>
          </a:lstStyle>
          <a:p>
            <a:fld id="{F9ED0651-047D-427C-8460-56476AADC3D5}" type="datetimeFigureOut">
              <a:rPr lang="en-US" smtClean="0"/>
              <a:t>9/18/2020</a:t>
            </a:fld>
            <a:endParaRPr lang="en-US" dirty="0"/>
          </a:p>
        </p:txBody>
      </p:sp>
      <p:sp>
        <p:nvSpPr>
          <p:cNvPr id="4" name="Slide Image Placeholder 3"/>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3929" tIns="46963" rIns="93929" bIns="46963"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29" tIns="46963" rIns="93929" bIns="4696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8154"/>
          </a:xfrm>
          <a:prstGeom prst="rect">
            <a:avLst/>
          </a:prstGeom>
        </p:spPr>
        <p:txBody>
          <a:bodyPr vert="horz" lIns="93929" tIns="46963" rIns="93929" bIns="4696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8154"/>
          </a:xfrm>
          <a:prstGeom prst="rect">
            <a:avLst/>
          </a:prstGeom>
        </p:spPr>
        <p:txBody>
          <a:bodyPr vert="horz" lIns="93929" tIns="46963" rIns="93929" bIns="46963" rtlCol="0" anchor="b"/>
          <a:lstStyle>
            <a:lvl1pPr algn="r">
              <a:defRPr sz="1200"/>
            </a:lvl1pPr>
          </a:lstStyle>
          <a:p>
            <a:fld id="{DE849C0E-547D-4C62-B1CF-488EF789ABD3}" type="slidenum">
              <a:rPr lang="en-US" smtClean="0"/>
              <a:t>‹#›</a:t>
            </a:fld>
            <a:endParaRPr lang="en-US" dirty="0"/>
          </a:p>
        </p:txBody>
      </p:sp>
    </p:spTree>
    <p:extLst>
      <p:ext uri="{BB962C8B-B14F-4D97-AF65-F5344CB8AC3E}">
        <p14:creationId xmlns:p14="http://schemas.microsoft.com/office/powerpoint/2010/main" val="228454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hrm.org/certification/recertification/Documents/18-1534%202019%20BoCK_WEB.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hrm.org/certification/recertification/Documents/18-1534%202019%20BoCK_WEB.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hrm.org/certification/recertification/Documents/18-1534%202019%20BoCK_WEB.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66vXiCFbKBI"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02/hrdq.121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clkc.ohs.acf.hhs.gov/policy/head-start-act/sec-648a-staff-qualifications-develop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clkc.ohs.acf.hhs.gov/human-resources/article/planning-linguistic-cultural-diversit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iversity.missouri.edu/wp-content/uploads/2018/07/facilitating-dialogu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hrm.org/certification/recertification/Documents/18-1534%202019%20BoCK_WEB.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orbes.com/sites/pragyaagarwaleurope/2018/08/29/how-to-create-a-positive-work-place-culture/#30e6ae5a427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indtools.com/pages/article/newTMM_52.ht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hrm.org/certification/recertification/Documents/18-1534%202019%20BoCK_WEB.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hrm.org/certification/recertification/Documents/18-1534%202019%20BoCK_WEB.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participants to the session and introduce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yourself and any co-facilitators. Begin the session with an introductory activity to create a positive group climate.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“The National Center on Program Management and Fiscal Operations, or PMFO, has updated Head Start A to Z to align with the revised Head Start Program Performance Standards that became effective November 2016. Head Start A to Z was originally designed to support new leaders in their Head Start roles. The term ‘leaders’ ensures that anyone at the management level, or in some cases the governing body, Tribal Council, or Policy Council level, can attend the sessions or use the materials for independent learning.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updated Head Start A to Z, 2.0, learning modules provide baseline-level information primarily through a leadership and management systems lens. The presentations are modeled on ‘learning organization’ concepts. In each of the modules, we recognize key characteristics of learning organizations, including a supportive learning environment, openness to new ideas, and time dedicated for reflection.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attendee has an important role to play in the success of this session. Those with experience remind us where we’ve come from and what we must do to maintain our identity and uniqueness. New members bring a fresh perspective and remind us what we must do to prepare for the future. All roles are essential for Head Start to be a learning organization that continues to grow and flourish.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“Head Start A to Z, 2.0, is most successful when it helps us share the best of what we have to offer with a strengths-based focus. As you engage in this session, we hope you will support one another in the learning process by generously sharing your knowledge, experience, and perspective.”</a:t>
            </a:r>
          </a:p>
          <a:p>
            <a:pPr marL="0" marR="0">
              <a:lnSpc>
                <a:spcPct val="115000"/>
              </a:lnSpc>
              <a:spcBef>
                <a:spcPts val="0"/>
              </a:spcBef>
              <a:spcAft>
                <a:spcPts val="0"/>
              </a:spcAft>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DE849C0E-547D-4C62-B1CF-488EF789ABD3}" type="slidenum">
              <a:rPr lang="en-US" smtClean="0"/>
              <a:t>1</a:t>
            </a:fld>
            <a:endParaRPr lang="en-US" dirty="0"/>
          </a:p>
        </p:txBody>
      </p:sp>
    </p:spTree>
    <p:extLst>
      <p:ext uri="{BB962C8B-B14F-4D97-AF65-F5344CB8AC3E}">
        <p14:creationId xmlns:p14="http://schemas.microsoft.com/office/powerpoint/2010/main" val="341014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10</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HR Systems Audit handout.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“Head Start programs vary enormously in size and complexity. All need to continually monitor and improve their HR processes, however. An excellent way to do this is through an HR systems audit.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HR systems audit helps programs: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Examine workforce-related policies, procedures, and strategies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which strategies are working well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activities that could be done more efficiently or at reduced cost, perhaps by outsourcing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 the program from litigation</a:t>
            </a:r>
            <a:r>
              <a:rPr lang="en-US" sz="1200" kern="1200" baseline="30000" dirty="0">
                <a:solidFill>
                  <a:schemeClr val="tx1"/>
                </a:solidFill>
                <a:effectLst/>
                <a:latin typeface="+mn-lt"/>
                <a:ea typeface="+mn-ea"/>
                <a:cs typeface="+mn-cs"/>
              </a:rPr>
              <a:t>3</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a look at the audit handout. It’s been created by your peers in Head Start programs across the country, so you should find it relevant to your own workplace.”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participants at each table to spend 10 minutes reviewing the handout as a group. Then, they should discuss each of the following questions. You may wish to write them on flipchart paper for easy reference.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can you use this resource in your program?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Which focus areas would you explore first?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 there specific topics or actions within any of the focus areas that your program should be attending to right now?</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“Keep this handout available. As we move through each focus area of HR, look at the corresponding section and think about how you would rate your program. Be sure to take the handout back with you so you can fill it out as a team.”</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Society for Human Resource Management. </a:t>
            </a:r>
            <a:r>
              <a:rPr lang="en-US" sz="1200" i="1" kern="1200" dirty="0">
                <a:solidFill>
                  <a:schemeClr val="tx1"/>
                </a:solidFill>
                <a:effectLst/>
                <a:latin typeface="+mn-lt"/>
                <a:ea typeface="+mn-ea"/>
                <a:cs typeface="+mn-cs"/>
              </a:rPr>
              <a:t>Introduction to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SHRM Body of Competency </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and Knowledge™.</a:t>
            </a:r>
            <a:r>
              <a:rPr lang="en-US" sz="1200" kern="1200" dirty="0">
                <a:solidFill>
                  <a:schemeClr val="tx1"/>
                </a:solidFill>
                <a:effectLst/>
                <a:latin typeface="+mn-lt"/>
                <a:ea typeface="+mn-ea"/>
                <a:cs typeface="+mn-cs"/>
              </a:rPr>
              <a:t> 2018. </a:t>
            </a:r>
            <a:r>
              <a:rPr lang="en-US" sz="1200" u="sng" kern="1200" dirty="0">
                <a:solidFill>
                  <a:schemeClr val="tx1"/>
                </a:solidFill>
                <a:effectLst/>
                <a:latin typeface="+mn-lt"/>
                <a:ea typeface="+mn-ea"/>
                <a:cs typeface="+mn-cs"/>
                <a:hlinkClick r:id="rId3"/>
              </a:rPr>
              <a:t>https://www.shrm.org/certification/recertification/Documents/18-1534%202019%20BoCK_WEB.pdf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10</a:t>
            </a:fld>
            <a:endParaRPr lang="en-US" dirty="0"/>
          </a:p>
        </p:txBody>
      </p:sp>
    </p:spTree>
    <p:extLst>
      <p:ext uri="{BB962C8B-B14F-4D97-AF65-F5344CB8AC3E}">
        <p14:creationId xmlns:p14="http://schemas.microsoft.com/office/powerpoint/2010/main" val="175934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11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next focus area, which is talent acquisition.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“We have talked about the importance of HR strategic planning and how HR is uniquely responsible for recruiting and training staff who can carry out the organizational strategic plan.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next topic we’re going to explore is talent acquisition.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Talent acquisition refers to two activities: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Attracting and recruiting skilled people to join the organization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Processes for selecting the best possible candidate for any given job opening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to perform these two essential tasks, the HR system should: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and maintain a positive brand or identity as an employer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Clearly define each position, including the specific duties and hard and soft skills each job requires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multiple paths for reaching qualified applicants (e.g., ads, job fairs, social media, and partner outreach)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appropriate tools and methods to assess competencies and fit (e.g., interviews, checklists based on qualification standards in the HSPPS and Head Start Act, skills inventories, and referral checks)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a well-defined process for making job offers that includes procedures for conducting background checks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Establish and implement routine processes for onboarding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Track metrics, such as time spent recruiting, onboarding, and orienting new employees, and the resulting cost-per-hire”</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Society for Human Resource Management. </a:t>
            </a:r>
            <a:r>
              <a:rPr lang="en-US" sz="1200" i="1" kern="1200" dirty="0">
                <a:solidFill>
                  <a:schemeClr val="tx1"/>
                </a:solidFill>
                <a:effectLst/>
                <a:latin typeface="+mn-lt"/>
                <a:ea typeface="+mn-ea"/>
                <a:cs typeface="+mn-cs"/>
              </a:rPr>
              <a:t>Introduction to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SHRM Body of Competency and Knowledge™.</a:t>
            </a:r>
            <a:r>
              <a:rPr lang="en-US" sz="1200" kern="1200" dirty="0">
                <a:solidFill>
                  <a:schemeClr val="tx1"/>
                </a:solidFill>
                <a:effectLst/>
                <a:latin typeface="+mn-lt"/>
                <a:ea typeface="+mn-ea"/>
                <a:cs typeface="+mn-cs"/>
              </a:rPr>
              <a:t> 2018. </a:t>
            </a:r>
            <a:r>
              <a:rPr lang="en-US" sz="1200" u="sng" kern="1200" dirty="0">
                <a:solidFill>
                  <a:schemeClr val="tx1"/>
                </a:solidFill>
                <a:effectLst/>
                <a:latin typeface="+mn-lt"/>
                <a:ea typeface="+mn-ea"/>
                <a:cs typeface="+mn-cs"/>
                <a:hlinkClick r:id="rId3"/>
              </a:rPr>
              <a:t>https://www.shrm.org/certification/recertification/Documents/18-1534%202019%20BoCK_WEB.pdf</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pPr>
            <a:endParaRPr lang="en-US" b="1" dirty="0"/>
          </a:p>
        </p:txBody>
      </p:sp>
      <p:sp>
        <p:nvSpPr>
          <p:cNvPr id="4" name="Slide Number Placeholder 3"/>
          <p:cNvSpPr>
            <a:spLocks noGrp="1"/>
          </p:cNvSpPr>
          <p:nvPr>
            <p:ph type="sldNum" sz="quarter" idx="10"/>
          </p:nvPr>
        </p:nvSpPr>
        <p:spPr/>
        <p:txBody>
          <a:bodyPr/>
          <a:lstStyle/>
          <a:p>
            <a:fld id="{DE849C0E-547D-4C62-B1CF-488EF789ABD3}" type="slidenum">
              <a:rPr lang="en-US" smtClean="0"/>
              <a:t>11</a:t>
            </a:fld>
            <a:endParaRPr lang="en-US" dirty="0"/>
          </a:p>
        </p:txBody>
      </p:sp>
    </p:spTree>
    <p:extLst>
      <p:ext uri="{BB962C8B-B14F-4D97-AF65-F5344CB8AC3E}">
        <p14:creationId xmlns:p14="http://schemas.microsoft.com/office/powerpoint/2010/main" val="136375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 with the talent acquisition section. Make sure each table has markers, half-sheets of paper, and masking tape. Alternatively, you can use large-size sticky notes. Prepare five sheets of flipchart paper with one of the following titles on each: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Sourcing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Interview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Talent assessment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and induction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Joining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“Peter Drucker, known as the father of management theory, once said that 50% of all hiring decisions are mistakes. Do you agree or disagree?” </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Solict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reponses</a:t>
            </a:r>
            <a:r>
              <a:rPr lang="en-US" sz="1200" kern="1200" dirty="0">
                <a:solidFill>
                  <a:schemeClr val="tx1"/>
                </a:solidFill>
                <a:effectLst/>
                <a:latin typeface="+mn-lt"/>
                <a:ea typeface="+mn-ea"/>
                <a:cs typeface="+mn-cs"/>
              </a:rPr>
              <a:t> and facilitate a brief discussion.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“Is there a perfect formula that can minimize hiring mistakes? Let’s do an activity. Imagine you are HR mad scientists. You need to hire a new manager for your Head Start program’s education staff. What is the perfect formula for hiring the best person? By ‘best,’ we mean someone with the right credentials who will be a good fit with your organizational culture. Your task is to work with your tablemates to identify the components of your perfect hiring formula. Think about each activity and write your thoughts about each one on its own half-sheet of paper. You will have 15 minutes.”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 group is working, post the five sheets of flipchart paper, in order, on the wall with space between each sheet. After 15 minutes, bring the group back together.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“Let’s find out what each group has included in its formula. Each of your ideas will go in one of the categories I’ve posted. Let’s take a look at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Point out each flipchart sheet as you explain each category.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“In any hiring process, you will have: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Sourcing, which means recruiting promising candidates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interviewing process, which is screening applications to decide which ones best meet your needs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Talent assessment, which refers to assessing the skills of selected candidates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and induction, which means offering the job and onboarding the new employee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Joining, which is about helping the new employee assimilate into the organization”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Call on one of the groups to approach the flipchart sheets. Ask someone to volunteer to read each activity aloud and place it in the category they think it belongs. If they have trouble deciding, invite other participants to help.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everyone else come up and put each of your activities in the category you think it belongs. You have five minutes.”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five minutes, read each posted activity aloud and position duplicates together. If any activity seems out of place, ask the group where they think it belongs and rearrange as you go.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“This exercise tells us certain activities are common to the hiring process. Most groups have named a range of activities, most of which fit into our categories. Think about your program. Which of these categories does it excel in? In which could it improve? How could it improve?”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let’s go back to our original question. Which group had the perfect hiring formula?”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Solicit a few responses.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“By now, we know there is a basic framework to acquiring talent. We just created it. But a perfect formula doesn’t exist. If it did, no HR department would ever make a hiring mistake. The truth is, no matter how careful we are, to some extent we will always have to rely on hunch or intuition. The more experienced HR staff become, the better their intuition will become.”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pPr>
            <a:endParaRPr lang="en-US" b="1" i="1" dirty="0"/>
          </a:p>
        </p:txBody>
      </p:sp>
      <p:sp>
        <p:nvSpPr>
          <p:cNvPr id="4" name="Slide Number Placeholder 3"/>
          <p:cNvSpPr>
            <a:spLocks noGrp="1"/>
          </p:cNvSpPr>
          <p:nvPr>
            <p:ph type="sldNum" sz="quarter" idx="5"/>
          </p:nvPr>
        </p:nvSpPr>
        <p:spPr/>
        <p:txBody>
          <a:bodyPr/>
          <a:lstStyle/>
          <a:p>
            <a:fld id="{DE849C0E-547D-4C62-B1CF-488EF789ABD3}" type="slidenum">
              <a:rPr lang="en-US" smtClean="0"/>
              <a:t>12</a:t>
            </a:fld>
            <a:endParaRPr lang="en-US" dirty="0"/>
          </a:p>
        </p:txBody>
      </p:sp>
    </p:spTree>
    <p:extLst>
      <p:ext uri="{BB962C8B-B14F-4D97-AF65-F5344CB8AC3E}">
        <p14:creationId xmlns:p14="http://schemas.microsoft.com/office/powerpoint/2010/main" val="3821801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13</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next focus area, which is employee engagement and retention.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“The next area we’re going to discuss is employee engagement and retention. Engagement and retention activities help employees feel excited about their work and connected to the organization. A primary goal of these activities is to retain high-performing staff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to meaningfully engage staff and retain high-performing employees, HR must: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the factors that affect employees’ attitudes toward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Prioritize staff performance and development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 opportunities to deepen staff’s relationship with the organization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Measure employee performance, engagement, and retention”</a:t>
            </a:r>
            <a:r>
              <a:rPr lang="en-US" sz="1200" kern="1200" baseline="30000" dirty="0">
                <a:solidFill>
                  <a:schemeClr val="tx1"/>
                </a:solidFill>
                <a:effectLst/>
                <a:latin typeface="+mn-lt"/>
                <a:ea typeface="+mn-ea"/>
                <a:cs typeface="+mn-cs"/>
              </a:rPr>
              <a:t>5</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Society for Human Resource Management. </a:t>
            </a:r>
            <a:r>
              <a:rPr lang="en-US" sz="1200" i="1" kern="1200" dirty="0">
                <a:solidFill>
                  <a:schemeClr val="tx1"/>
                </a:solidFill>
                <a:effectLst/>
                <a:latin typeface="+mn-lt"/>
                <a:ea typeface="+mn-ea"/>
                <a:cs typeface="+mn-cs"/>
              </a:rPr>
              <a:t>Introduction to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SHRM Body of Competency and Knowledge™.</a:t>
            </a:r>
            <a:r>
              <a:rPr lang="en-US" sz="1200" kern="1200" dirty="0">
                <a:solidFill>
                  <a:schemeClr val="tx1"/>
                </a:solidFill>
                <a:effectLst/>
                <a:latin typeface="+mn-lt"/>
                <a:ea typeface="+mn-ea"/>
                <a:cs typeface="+mn-cs"/>
              </a:rPr>
              <a:t> 2018. </a:t>
            </a:r>
            <a:r>
              <a:rPr lang="en-US" sz="1200" u="sng" kern="1200" dirty="0">
                <a:solidFill>
                  <a:schemeClr val="tx1"/>
                </a:solidFill>
                <a:effectLst/>
                <a:latin typeface="+mn-lt"/>
                <a:ea typeface="+mn-ea"/>
                <a:cs typeface="+mn-cs"/>
                <a:hlinkClick r:id="rId3"/>
              </a:rPr>
              <a:t>https://www.shrm.org/certification/recertification/Documents/18-1534%202019%20BoCK_WEB.pdf</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tabLst>
                <a:tab pos="5943600" algn="l"/>
              </a:tabLst>
            </a:pPr>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13</a:t>
            </a:fld>
            <a:endParaRPr lang="en-US" dirty="0"/>
          </a:p>
        </p:txBody>
      </p:sp>
    </p:spTree>
    <p:extLst>
      <p:ext uri="{BB962C8B-B14F-4D97-AF65-F5344CB8AC3E}">
        <p14:creationId xmlns:p14="http://schemas.microsoft.com/office/powerpoint/2010/main" val="81647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14</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 this section on employee engagement and retention. You will require internet access to watch a five-minute video, The X Model of Engagement: </a:t>
            </a:r>
            <a:r>
              <a:rPr lang="en-US" sz="1200" u="sng" kern="1200" dirty="0">
                <a:solidFill>
                  <a:schemeClr val="tx1"/>
                </a:solidFill>
                <a:effectLst/>
                <a:latin typeface="+mn-lt"/>
                <a:ea typeface="+mn-ea"/>
                <a:cs typeface="+mn-cs"/>
                <a:hlinkClick r:id="rId3"/>
              </a:rPr>
              <a:t>https://www.youtube.com/watch?v=66vXiCFbKBI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“Employee engagement can be a fuzzy concept. We’re going to watch a short video to help us understand the different levels of employee engagement in organizations.</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The video was created by </a:t>
            </a:r>
            <a:r>
              <a:rPr lang="en-US" sz="1200" kern="1200" dirty="0" err="1">
                <a:solidFill>
                  <a:schemeClr val="tx1"/>
                </a:solidFill>
                <a:effectLst/>
                <a:latin typeface="+mn-lt"/>
                <a:ea typeface="+mn-ea"/>
                <a:cs typeface="+mn-cs"/>
              </a:rPr>
              <a:t>BlessingWhite</a:t>
            </a:r>
            <a:r>
              <a:rPr lang="en-US" sz="1200" kern="1200" dirty="0">
                <a:solidFill>
                  <a:schemeClr val="tx1"/>
                </a:solidFill>
                <a:effectLst/>
                <a:latin typeface="+mn-lt"/>
                <a:ea typeface="+mn-ea"/>
                <a:cs typeface="+mn-cs"/>
              </a:rPr>
              <a:t>, a leadership consulting firm. As you watch it, think about three key messages you could share with your programs. Jot down notes as you watch.”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Play the video. After it concludes, ask participants if it seemed to describe people in organizations in which they have worked. Then, ask volunteers to share some of the messages from the video they want to take back to their programs. Make sure the following points are covered: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Maximum employee engagement occurs when staff are contributing at high levels to the organization’s mission, and at the same time feel personally fulfilled by their 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Staff people who are reasonably high-performing but not entirely satisfied with their jobs—the “almost-engaged” employees—are easy to overlook, but organizations should work hard to retain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Employees share responsibility for how engaged they feel at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Scattershot team-building exercises and periodic staff satisfaction surveys aren’t enough. Organizations need to work hard to create and continually nurture a positive culture.</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BlessingWhite. The ‘X’ Model of Engagement, Short Version. Jan. 27, 2012.  </a:t>
            </a:r>
            <a:r>
              <a:rPr lang="en-US" sz="1200" u="sng" kern="1200" dirty="0">
                <a:solidFill>
                  <a:schemeClr val="tx1"/>
                </a:solidFill>
                <a:effectLst/>
                <a:latin typeface="+mn-lt"/>
                <a:ea typeface="+mn-ea"/>
                <a:cs typeface="+mn-cs"/>
                <a:hlinkClick r:id="rId3"/>
              </a:rPr>
              <a:t>https://www.youtube.com/watch?v=66vXiCFbKBI</a:t>
            </a:r>
            <a:r>
              <a:rPr lang="en-US" sz="1200" kern="1200" dirty="0">
                <a:solidFill>
                  <a:schemeClr val="tx1"/>
                </a:solidFill>
                <a:effectLst/>
                <a:latin typeface="+mn-lt"/>
                <a:ea typeface="+mn-ea"/>
                <a:cs typeface="+mn-cs"/>
              </a:rPr>
              <a:t> </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14</a:t>
            </a:fld>
            <a:endParaRPr lang="en-US" dirty="0"/>
          </a:p>
        </p:txBody>
      </p:sp>
    </p:spTree>
    <p:extLst>
      <p:ext uri="{BB962C8B-B14F-4D97-AF65-F5344CB8AC3E}">
        <p14:creationId xmlns:p14="http://schemas.microsoft.com/office/powerpoint/2010/main" val="221709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15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next focus area, which is learning and development.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“We have just learned that professional </a:t>
            </a:r>
            <a:r>
              <a:rPr lang="en-US" sz="1200" kern="1200" dirty="0" err="1">
                <a:solidFill>
                  <a:schemeClr val="tx1"/>
                </a:solidFill>
                <a:effectLst/>
                <a:latin typeface="+mn-lt"/>
                <a:ea typeface="+mn-ea"/>
                <a:cs typeface="+mn-cs"/>
              </a:rPr>
              <a:t>satisfication</a:t>
            </a:r>
            <a:r>
              <a:rPr lang="en-US" sz="1200" kern="1200" dirty="0">
                <a:solidFill>
                  <a:schemeClr val="tx1"/>
                </a:solidFill>
                <a:effectLst/>
                <a:latin typeface="+mn-lt"/>
                <a:ea typeface="+mn-ea"/>
                <a:cs typeface="+mn-cs"/>
              </a:rPr>
              <a:t> is a key factor in employee engagement and retention. If your staff is happy in their jobs and performing them well, they’ll want to stay and you’ll want to keep them. Research has repeatedly shown that staff who receive job training and support tend to be the most satisified.</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This is why staff learning and development is so important to programs’ ability to retain high-quality workers.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“Learning and development includes any activity that improves job-related knowledge, skills, abilities, or behavioral competencies. To create learning and development opportunities, HR staff must understand: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Group facilitation and knowledge-sharing techniques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Adult learning theory (e.g., which experiences, teaching strategies, and formats are most effective for adult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measure current and newly acquired knowledge, skills, and abilities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leaders and managers can support continuous learning”</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Steven Schmidt. “The Relationship Between Satisfaction with Workplace Training and Overall Job Satisfaction.” </a:t>
            </a:r>
            <a:r>
              <a:rPr lang="en-US" sz="1200" i="1" kern="1200" dirty="0">
                <a:solidFill>
                  <a:schemeClr val="tx1"/>
                </a:solidFill>
                <a:effectLst/>
                <a:latin typeface="+mn-lt"/>
                <a:ea typeface="+mn-ea"/>
                <a:cs typeface="+mn-cs"/>
              </a:rPr>
              <a:t>Human Resource Development Quarterly</a:t>
            </a:r>
            <a:r>
              <a:rPr lang="en-US" sz="1200" kern="1200" dirty="0">
                <a:solidFill>
                  <a:schemeClr val="tx1"/>
                </a:solidFill>
                <a:effectLst/>
                <a:latin typeface="+mn-lt"/>
                <a:ea typeface="+mn-ea"/>
                <a:cs typeface="+mn-cs"/>
              </a:rPr>
              <a:t> (2007), 481–498. </a:t>
            </a:r>
            <a:r>
              <a:rPr lang="en-US" sz="1200" u="sng" kern="1200" dirty="0">
                <a:solidFill>
                  <a:schemeClr val="tx1"/>
                </a:solidFill>
                <a:effectLst/>
                <a:latin typeface="+mn-lt"/>
                <a:ea typeface="+mn-ea"/>
                <a:cs typeface="+mn-cs"/>
                <a:hlinkClick r:id="rId3"/>
              </a:rPr>
              <a:t>https://doi.org/10.1002/hrdq.1216</a:t>
            </a:r>
            <a:r>
              <a:rPr lang="en-US" sz="1200" kern="1200" dirty="0">
                <a:solidFill>
                  <a:schemeClr val="tx1"/>
                </a:solidFill>
                <a:effectLst/>
                <a:latin typeface="+mn-lt"/>
                <a:ea typeface="+mn-ea"/>
                <a:cs typeface="+mn-cs"/>
              </a:rPr>
              <a:t> </a:t>
            </a:r>
          </a:p>
          <a:p>
            <a:pPr marL="0" marR="0">
              <a:lnSpc>
                <a:spcPct val="115000"/>
              </a:lnSpc>
              <a:spcBef>
                <a:spcPts val="0"/>
              </a:spcBef>
              <a:spcAft>
                <a:spcPts val="0"/>
              </a:spcAft>
              <a:tabLst>
                <a:tab pos="5943600" algn="l"/>
              </a:tabLst>
            </a:pPr>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15</a:t>
            </a:fld>
            <a:endParaRPr lang="en-US" dirty="0"/>
          </a:p>
        </p:txBody>
      </p:sp>
    </p:spTree>
    <p:extLst>
      <p:ext uri="{BB962C8B-B14F-4D97-AF65-F5344CB8AC3E}">
        <p14:creationId xmlns:p14="http://schemas.microsoft.com/office/powerpoint/2010/main" val="158898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16</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 the section on learning and development.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“According to the HSPPS,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Head Start and Early Head Start programs must use a systematic approach to staff training and professional development.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systematic approach means identifying employees’ strengths and areas of challenge, and then working to increase their knowledge and skills over time using a variety of evidence-based techniques.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“HR staff developing learning opportunities for employees should take into consideration staff’s current capabilities; licensing and credentialing requirements; and individuals’ career development goals. They should also look at the program as a whole and direct development resources at areas that are struggling or underperforming.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 minimum, programs must provide: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Orientation for new hires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15 hours of professional development per year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Training on methods to handle suspected or known child abuse and neglect cases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Training for child and family services staff on best practices for implementing family engagement strategies and improving child and family outcomes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Intensive, evidence-based coaching for education staff who are identified through assessment to need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Any additional training required to meet professional development needs of education staff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“Finally, </a:t>
            </a:r>
            <a:r>
              <a:rPr lang="en-US" sz="1200" u="sng" kern="1200" dirty="0">
                <a:solidFill>
                  <a:schemeClr val="tx1"/>
                </a:solidFill>
                <a:effectLst/>
                <a:latin typeface="+mn-lt"/>
                <a:ea typeface="+mn-ea"/>
                <a:cs typeface="+mn-cs"/>
                <a:hlinkClick r:id="rId3"/>
              </a:rPr>
              <a:t>Sec. 648A</a:t>
            </a:r>
            <a:r>
              <a:rPr lang="en-US" sz="1200" kern="1200" dirty="0">
                <a:solidFill>
                  <a:schemeClr val="tx1"/>
                </a:solidFill>
                <a:effectLst/>
                <a:latin typeface="+mn-lt"/>
                <a:ea typeface="+mn-ea"/>
                <a:cs typeface="+mn-cs"/>
              </a:rPr>
              <a:t> of the Head Start Act requires every full-time Head Start employee who works directly with children to have a professional development plan. Their progress through the plan must be monitored by the program.”</a:t>
            </a:r>
          </a:p>
          <a:p>
            <a:endParaRPr lang="en-US" baseline="0" dirty="0"/>
          </a:p>
        </p:txBody>
      </p:sp>
      <p:sp>
        <p:nvSpPr>
          <p:cNvPr id="4" name="Slide Number Placeholder 3"/>
          <p:cNvSpPr>
            <a:spLocks noGrp="1"/>
          </p:cNvSpPr>
          <p:nvPr>
            <p:ph type="sldNum" sz="quarter" idx="10"/>
          </p:nvPr>
        </p:nvSpPr>
        <p:spPr/>
        <p:txBody>
          <a:bodyPr/>
          <a:lstStyle/>
          <a:p>
            <a:fld id="{DE849C0E-547D-4C62-B1CF-488EF789ABD3}" type="slidenum">
              <a:rPr lang="en-US" smtClean="0"/>
              <a:t>16</a:t>
            </a:fld>
            <a:endParaRPr lang="en-US" dirty="0"/>
          </a:p>
        </p:txBody>
      </p:sp>
    </p:spTree>
    <p:extLst>
      <p:ext uri="{BB962C8B-B14F-4D97-AF65-F5344CB8AC3E}">
        <p14:creationId xmlns:p14="http://schemas.microsoft.com/office/powerpoint/2010/main" val="4051806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1198563"/>
            <a:ext cx="4313238" cy="3235325"/>
          </a:xfrm>
        </p:spPr>
      </p:sp>
      <p:sp>
        <p:nvSpPr>
          <p:cNvPr id="3" name="Notes Placeholder 2"/>
          <p:cNvSpPr>
            <a:spLocks noGrp="1"/>
          </p:cNvSpPr>
          <p:nvPr>
            <p:ph type="body" idx="1"/>
            <p:custDataLst>
              <p:tags r:id="rId1"/>
            </p:custDataLst>
          </p:nvPr>
        </p:nvSpPr>
        <p:spPr/>
        <p:txBody>
          <a:bodyPr/>
          <a:lstStyle/>
          <a:p>
            <a:r>
              <a:rPr lang="en-US" sz="1200" b="1" i="1" kern="1200" dirty="0">
                <a:solidFill>
                  <a:schemeClr val="tx1"/>
                </a:solidFill>
                <a:effectLst/>
                <a:latin typeface="+mn-lt"/>
                <a:ea typeface="+mn-ea"/>
                <a:cs typeface="+mn-cs"/>
              </a:rPr>
              <a:t>Slide 17</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70-20-10 Checklist handout. Write the following two scenarios on flipchart paper where participants can see them.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Scenario A:</a:t>
            </a:r>
            <a:r>
              <a:rPr lang="en-US" sz="1200" kern="1200" dirty="0">
                <a:solidFill>
                  <a:schemeClr val="tx1"/>
                </a:solidFill>
                <a:effectLst/>
                <a:latin typeface="+mn-lt"/>
                <a:ea typeface="+mn-ea"/>
                <a:cs typeface="+mn-cs"/>
              </a:rPr>
              <a:t> As your program’s education manager, you were sent to a coaching training. Now, you need to transfer your new knowledge to your team.</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Scenario B:</a:t>
            </a:r>
            <a:r>
              <a:rPr lang="en-US" sz="1200" kern="1200" dirty="0">
                <a:solidFill>
                  <a:schemeClr val="tx1"/>
                </a:solidFill>
                <a:effectLst/>
                <a:latin typeface="+mn-lt"/>
                <a:ea typeface="+mn-ea"/>
                <a:cs typeface="+mn-cs"/>
              </a:rPr>
              <a:t> You have just finalized a partnership with a local child care agency. Now, the two organizations need to learn about each other’s systems and daily work.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“In the 1980s, the Center for Creative Leadership in North Carolina developed a framework called the 70-20-10 model. This model says that 70% of learning comes from hands-on experience; 20% from developmental interactions; and 10% from formal learning. This framework is now used widely throughout the business world. Its implications are profound, because according to the 70-20-10 model, a full 90% of learning occurs outside formal training settings.”</a:t>
            </a:r>
            <a:r>
              <a:rPr lang="en-US" sz="1200" kern="1200" baseline="30000" dirty="0">
                <a:solidFill>
                  <a:schemeClr val="tx1"/>
                </a:solidFill>
                <a:effectLst/>
                <a:latin typeface="+mn-lt"/>
                <a:ea typeface="+mn-ea"/>
                <a:cs typeface="+mn-cs"/>
              </a:rPr>
              <a:t>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participants to work with their tablemates to complete the 70-20-10 Checklist handout based on one of the two scenarios you’ve posted. Remind them many of the activities they suggest should be outside the realm of formal training.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15 minutes, bring the group back together. Ask each table to describe some of the learning opportunities they designed.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“Keep the concept of the 70-20-10 framework in mind when you are reviewing or planning professional development activities for staff.” </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Elaine </a:t>
            </a:r>
            <a:r>
              <a:rPr lang="en-US" sz="1200" kern="1200" dirty="0" err="1">
                <a:solidFill>
                  <a:schemeClr val="tx1"/>
                </a:solidFill>
                <a:effectLst/>
                <a:latin typeface="+mn-lt"/>
                <a:ea typeface="+mn-ea"/>
                <a:cs typeface="+mn-cs"/>
              </a:rPr>
              <a:t>Biech</a:t>
            </a:r>
            <a:r>
              <a:rPr lang="en-US" sz="1200" kern="1200" dirty="0">
                <a:solidFill>
                  <a:schemeClr val="tx1"/>
                </a:solidFill>
                <a:effectLst/>
                <a:latin typeface="+mn-lt"/>
                <a:ea typeface="+mn-ea"/>
                <a:cs typeface="+mn-cs"/>
              </a:rPr>
              <a:t>, “The 90% Solution,” Training Development (December 2016),</a:t>
            </a:r>
          </a:p>
          <a:p>
            <a:pPr marL="0" marR="0">
              <a:lnSpc>
                <a:spcPct val="115000"/>
              </a:lnSpc>
              <a:spcBef>
                <a:spcPts val="0"/>
              </a:spcBef>
              <a:spcAft>
                <a:spcPts val="800"/>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AC36EE2-D9E6-4121-B74C-B27CC8547FF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54801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20000"/>
          </a:bodyPr>
          <a:lstStyle/>
          <a:p>
            <a:r>
              <a:rPr lang="en-US" sz="1200" b="1" i="1" kern="1200" dirty="0">
                <a:solidFill>
                  <a:schemeClr val="tx1"/>
                </a:solidFill>
                <a:effectLst/>
                <a:latin typeface="+mn-lt"/>
                <a:ea typeface="+mn-ea"/>
                <a:cs typeface="+mn-cs"/>
              </a:rPr>
              <a:t>Slide 18</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next topic, which is culture, diversity, inclusion, and equity.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next area we’ll explore is culture, diversity, inclusion, and equity (CDIE). First, let’s define these terms as they relate to HR.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Culture</a:t>
            </a:r>
            <a:r>
              <a:rPr lang="en-US" sz="1200" kern="1200" dirty="0">
                <a:solidFill>
                  <a:schemeClr val="tx1"/>
                </a:solidFill>
                <a:effectLst/>
                <a:latin typeface="+mn-lt"/>
                <a:ea typeface="+mn-ea"/>
                <a:cs typeface="+mn-cs"/>
              </a:rPr>
              <a:t> is a complex whole that includes knowledge, beliefs, art, morals, custom, and any other capabilities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habits acquired by a person as a member of society</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Diversity</a:t>
            </a:r>
            <a:r>
              <a:rPr lang="en-US" sz="1200" kern="1200" dirty="0">
                <a:solidFill>
                  <a:schemeClr val="tx1"/>
                </a:solidFill>
                <a:effectLst/>
                <a:latin typeface="+mn-lt"/>
                <a:ea typeface="+mn-ea"/>
                <a:cs typeface="+mn-cs"/>
              </a:rPr>
              <a:t> is the collective mixture of differences and similarities that include individual and organizational characteristics, values, beliefs, experiences, backgrounds, preferences, and behaviors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Inclusion</a:t>
            </a:r>
            <a:r>
              <a:rPr lang="en-US" sz="1200" kern="1200" dirty="0">
                <a:solidFill>
                  <a:schemeClr val="tx1"/>
                </a:solidFill>
                <a:effectLst/>
                <a:latin typeface="+mn-lt"/>
                <a:ea typeface="+mn-ea"/>
                <a:cs typeface="+mn-cs"/>
              </a:rPr>
              <a:t> means all individuals or groups feel welcomed, respected, and have equal opportunity to contribute to the organization’s success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Equity </a:t>
            </a:r>
            <a:r>
              <a:rPr lang="en-US" sz="1200" kern="1200" dirty="0">
                <a:solidFill>
                  <a:schemeClr val="tx1"/>
                </a:solidFill>
                <a:effectLst/>
                <a:latin typeface="+mn-lt"/>
                <a:ea typeface="+mn-ea"/>
                <a:cs typeface="+mn-cs"/>
              </a:rPr>
              <a:t>means ensuring fair treatment of individuals; organizations dedicated to equity provide individual staff with support tailored to their need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clear from these definitions that addressing CDIE means considering all the ways employees differ, inside and out. A workplace is considered diverse when a wide range of groups or characteristics are represented. Promoting CDIE helps Head Start programs realize and leverage the unique strengths of all their employees.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HR can promote CDIE for staff 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Hiring a diverse workforce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Acknowledging differences in positive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Offering relevant training (e.g., implicit bias training)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Applying a multicultural lens to policies and practices (e.g., new staff orientation and dispute resolution)</a:t>
            </a:r>
          </a:p>
          <a:p>
            <a:pPr marL="0" marR="0">
              <a:lnSpc>
                <a:spcPct val="115000"/>
              </a:lnSpc>
              <a:spcBef>
                <a:spcPts val="0"/>
              </a:spcBef>
              <a:spcAft>
                <a:spcPts val="0"/>
              </a:spcAft>
            </a:pPr>
            <a:endParaRPr lang="en-US" i="1"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E004D20-C2D9-47E2-A405-C3BD0BB5C94C}" type="slidenum">
              <a:rPr lang="en-US" smtClean="0"/>
              <a:pPr/>
              <a:t>18</a:t>
            </a:fld>
            <a:endParaRPr lang="en-US" dirty="0"/>
          </a:p>
        </p:txBody>
      </p:sp>
    </p:spTree>
    <p:extLst>
      <p:ext uri="{BB962C8B-B14F-4D97-AF65-F5344CB8AC3E}">
        <p14:creationId xmlns:p14="http://schemas.microsoft.com/office/powerpoint/2010/main" val="34235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19</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CDIE: Let’s Discuss and Guide to Facilitating Dialogues handouts.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“Head Start and Early Head Start programs have long been expected to hire staff who reflect the cultural and linguistic diversity of their communities. Diversity among staff assists programs in meeting requirements in the HSPPS for ensuring: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Coordinated approaches to serving children who are dual-language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Inclusion of children with disabilities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Respectful, culturally responsive, and trusting relationships with families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“Yet, even programs with diverse staff may not understand how CDIE issues impact enrolled children and their families. In order to develop programming that promotes CDIE for all program participants, HR should encourage staff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Become conscious of personal biases and work to overcome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the child-rearing values held by each family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Structure some child experiences around materials contributed by parents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 parents’ occupations and talents in the classroom, on home visits, in celebrations, and in other program activities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a ‘holiday-driven’ approach to curriculum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 activities in which groups of children can focus on ‘alikeness’ as well as difference</a:t>
            </a:r>
            <a:r>
              <a:rPr lang="en-US" sz="1200" kern="1200" baseline="30000" dirty="0">
                <a:solidFill>
                  <a:schemeClr val="tx1"/>
                </a:solidFill>
                <a:effectLst/>
                <a:latin typeface="+mn-lt"/>
                <a:ea typeface="+mn-ea"/>
                <a:cs typeface="+mn-cs"/>
              </a:rPr>
              <a:t>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participants raise questions about the difference between equity and equality, explain that equality means treating everyone the same and equity means giving everyone what they need to be successful.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Direct participants’ attention to the Guide to Facilitating Dialogues.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Guide to Facilitating Dialogues</a:t>
            </a:r>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was developed as a free resource by the University of Missouri. Work with a partner and take 10 minutes to review its contents. Make note of which technique you feel most and least comfortable with. Think about what you would need to do to get better at the more challenging techniques.”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10 minutes, bring the group back together.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we’re going to spend some time practicing strategies from the Guide to Facilitating Dialogues.”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Direct participants’ attention to the CDIE: Let’s Discuss handout. Ask volunteers to read each of the statements on the handout aloud and then introduce the next activity.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“Please find two other people to form a triad. Take the two handouts—the Guide to Facilitating Dialogues and CDIE: Let’s Discuss—with you and find a place in the room to work. Select at least three different statements or questions from the handout and discuss them. One member of the triad should serve as facilitator, using strategies described in the dialogue handout. You have 20 minutes for this exercise.”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20 minutes, bring participants back together.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“Reflect on the discussions you just had. Note where there was agreement and disagreement, and points where your triad needed more information. Think about whether there is a place in your program for this kind of conversation. What benefits could that conversation have? Take three minutes to discuss with your triad.”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three minutes, solicit volunteers to share responses.</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U.S. Department of Health and Human Services, Administration of Children, Youth and Families, Office of Head Start. </a:t>
            </a:r>
            <a:r>
              <a:rPr lang="en-US" sz="1200" i="1" kern="1200" dirty="0">
                <a:solidFill>
                  <a:schemeClr val="tx1"/>
                </a:solidFill>
                <a:effectLst/>
                <a:latin typeface="+mn-lt"/>
                <a:ea typeface="+mn-ea"/>
                <a:cs typeface="+mn-cs"/>
              </a:rPr>
              <a:t>Planning for Linguistic and Cultural Diversity</a:t>
            </a:r>
            <a:r>
              <a:rPr lang="en-US" sz="1200" kern="1200" dirty="0">
                <a:solidFill>
                  <a:schemeClr val="tx1"/>
                </a:solidFill>
                <a:effectLst/>
                <a:latin typeface="+mn-lt"/>
                <a:ea typeface="+mn-ea"/>
                <a:cs typeface="+mn-cs"/>
              </a:rPr>
              <a:t>. n.d. </a:t>
            </a:r>
            <a:r>
              <a:rPr lang="en-US" sz="1200" u="sng" kern="1200" dirty="0">
                <a:solidFill>
                  <a:schemeClr val="tx1"/>
                </a:solidFill>
                <a:effectLst/>
                <a:latin typeface="+mn-lt"/>
                <a:ea typeface="+mn-ea"/>
                <a:cs typeface="+mn-cs"/>
                <a:hlinkClick r:id="rId3"/>
              </a:rPr>
              <a:t>https://eclkc.ohs.acf.hhs.gov/human-resources/article/planning-linguistic-cultural-diversity</a:t>
            </a:r>
            <a:r>
              <a:rPr lang="en-US" sz="1200" kern="1200" dirty="0">
                <a:solidFill>
                  <a:schemeClr val="tx1"/>
                </a:solidFill>
                <a:effectLst/>
                <a:latin typeface="+mn-lt"/>
                <a:ea typeface="+mn-ea"/>
                <a:cs typeface="+mn-cs"/>
              </a:rPr>
              <a:t> </a:t>
            </a:r>
          </a:p>
          <a:p>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University of Missouri. Guide to Facilitating Dialogues. 2018. </a:t>
            </a:r>
            <a:r>
              <a:rPr lang="en-US" sz="1200" u="sng" kern="1200" dirty="0">
                <a:solidFill>
                  <a:schemeClr val="tx1"/>
                </a:solidFill>
                <a:effectLst/>
                <a:latin typeface="+mn-lt"/>
                <a:ea typeface="+mn-ea"/>
                <a:cs typeface="+mn-cs"/>
                <a:hlinkClick r:id="rId4"/>
              </a:rPr>
              <a:t>https://diversity.missouri.edu/wp-content/uploads/2018/07/facilitating-dialogue.pdf</a:t>
            </a:r>
            <a:r>
              <a:rPr lang="en-US" sz="1200" kern="1200" dirty="0">
                <a:solidFill>
                  <a:schemeClr val="tx1"/>
                </a:solidFill>
                <a:effectLst/>
                <a:latin typeface="+mn-lt"/>
                <a:ea typeface="+mn-ea"/>
                <a:cs typeface="+mn-cs"/>
              </a:rPr>
              <a:t> </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19</a:t>
            </a:fld>
            <a:endParaRPr lang="en-US" dirty="0"/>
          </a:p>
        </p:txBody>
      </p:sp>
    </p:spTree>
    <p:extLst>
      <p:ext uri="{BB962C8B-B14F-4D97-AF65-F5344CB8AC3E}">
        <p14:creationId xmlns:p14="http://schemas.microsoft.com/office/powerpoint/2010/main" val="3440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the Reflective Practice Tool handout.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“In this module participants will: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seven HR focus areas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how HR builds and retains a diverse, high-quality workforce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how HR contributes to programs’ capacity to meet their goals and helps drive continuous quality improvement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how compliance with applicable labor laws and early childhood workforce regulations is a cornerstone of HR’s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how HR can help build a healthy organizational culture”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 participants to the Reflective Practice Tool handout.</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“At the end of our session, you will be asked to use this Reflective Practice Tool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write down some key thoughts based on what you’ve learned. We encourage you to jot down some preliminary thoughts as we move through the session.”</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a:t>
            </a:fld>
            <a:endParaRPr lang="en-US" dirty="0"/>
          </a:p>
        </p:txBody>
      </p:sp>
    </p:spTree>
    <p:extLst>
      <p:ext uri="{BB962C8B-B14F-4D97-AF65-F5344CB8AC3E}">
        <p14:creationId xmlns:p14="http://schemas.microsoft.com/office/powerpoint/2010/main" val="842811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20</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next focus area, which is employee and labor relations.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next focus area we’re going to discuss is employee and labor relations. This area refers to interactions between an organization and its employees about the terms and conditions of employment. HR’s role is to ensure fair treatment and protect management and staff’s rights while working to prevent and resolve problems.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effectively manage employee and labor relations, HR staff should understand: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Employment rights and standards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Unfair labor practices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design and implement compliance and ethics programs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Approaches to grievance response, complaint resolution, and alternative dispute resolution (e.g., mediation or arbitration)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to conduct disciplinary investigations and administer disciplinary actions</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11</a:t>
            </a:r>
            <a:r>
              <a:rPr lang="en-US" sz="1200" kern="1200" dirty="0">
                <a:solidFill>
                  <a:schemeClr val="tx1"/>
                </a:solidFill>
                <a:effectLst/>
                <a:latin typeface="+mn-lt"/>
                <a:ea typeface="+mn-ea"/>
                <a:cs typeface="+mn-cs"/>
              </a:rPr>
              <a:t>Society for Human Resource Management. </a:t>
            </a:r>
            <a:r>
              <a:rPr lang="en-US" sz="1200" i="1" kern="1200" dirty="0">
                <a:solidFill>
                  <a:schemeClr val="tx1"/>
                </a:solidFill>
                <a:effectLst/>
                <a:latin typeface="+mn-lt"/>
                <a:ea typeface="+mn-ea"/>
                <a:cs typeface="+mn-cs"/>
              </a:rPr>
              <a:t>Introduction to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SHRM Body of Competency and Knowledge™.</a:t>
            </a:r>
            <a:r>
              <a:rPr lang="en-US" sz="1200" kern="1200" dirty="0">
                <a:solidFill>
                  <a:schemeClr val="tx1"/>
                </a:solidFill>
                <a:effectLst/>
                <a:latin typeface="+mn-lt"/>
                <a:ea typeface="+mn-ea"/>
                <a:cs typeface="+mn-cs"/>
              </a:rPr>
              <a:t> 2018. </a:t>
            </a:r>
            <a:r>
              <a:rPr lang="en-US" sz="1200" u="sng" kern="1200" dirty="0">
                <a:solidFill>
                  <a:schemeClr val="tx1"/>
                </a:solidFill>
                <a:effectLst/>
                <a:latin typeface="+mn-lt"/>
                <a:ea typeface="+mn-ea"/>
                <a:cs typeface="+mn-cs"/>
                <a:hlinkClick r:id="rId3"/>
              </a:rPr>
              <a:t>https://www.shrm.org/certification/recertification/Documents/18-1534%202019%20BoCK_WEB.pdf</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20</a:t>
            </a:fld>
            <a:endParaRPr lang="en-US" dirty="0"/>
          </a:p>
        </p:txBody>
      </p:sp>
    </p:spTree>
    <p:extLst>
      <p:ext uri="{BB962C8B-B14F-4D97-AF65-F5344CB8AC3E}">
        <p14:creationId xmlns:p14="http://schemas.microsoft.com/office/powerpoint/2010/main" val="220076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1158875"/>
            <a:ext cx="4171950" cy="3128963"/>
          </a:xfrm>
        </p:spPr>
      </p:sp>
      <p:sp>
        <p:nvSpPr>
          <p:cNvPr id="3" name="Notes Placeholder 2"/>
          <p:cNvSpPr>
            <a:spLocks noGrp="1"/>
          </p:cNvSpPr>
          <p:nvPr>
            <p:ph type="body" idx="1"/>
            <p:custDataLst>
              <p:tags r:id="rId1"/>
            </p:custDataLst>
          </p:nvPr>
        </p:nvSpPr>
        <p:spPr/>
        <p:txBody>
          <a:bodyPr/>
          <a:lstStyle/>
          <a:p>
            <a:r>
              <a:rPr lang="en-US" sz="1200" b="1" i="1" kern="1200" dirty="0">
                <a:solidFill>
                  <a:schemeClr val="tx1"/>
                </a:solidFill>
                <a:effectLst/>
                <a:latin typeface="+mn-lt"/>
                <a:ea typeface="+mn-ea"/>
                <a:cs typeface="+mn-cs"/>
              </a:rPr>
              <a:t>Slide 21</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Ethics Conversation Starters and Addressing Ethical Issues handouts.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“Program staff routinely face ethical challenges, and it is HR’s job to help them navigate these dilemmas in ways that promote the best interests of all parties. Many programs have a written code of ethics, and ethical guidelines should appear in programs’ standards of conduct, employee handbook, new staff orientation, and trainings.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probably all think we represent a program with a strong ethical culture. But what evidence do we have for this opinion? Take a look at the Ethical Conversation Starters handout.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“I’d like each of you to turn to a neighbor and fill out it out together. These are all yes-or-no questions, but think carefully about them before answering. If you’re from the same program, you can share the form. Take seven minutes for this exercise.”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seven minutes, call the group back together.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“Which of these questions do you think your program should be thinking about more closely?”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Solicit responses.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“Now, let’s do one more exercise concerning ethics.”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participants to break into four teams and assign each team a number between one and four.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“Identify the scenario on the Addressing Ethical Issues handout that corresponds to your team number. Spend seven minutes discussing it and formulating actions you think the central characters should take.”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seven minutes, call participants back together. Ask each team to summarize the ethical problem described in their scenario and share how they would resolve it.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“Do your programs have policies or procedures that would provide guidance in your scenario? If so, what are they?”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Solicit responses and lead a brief discussion.</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CAC36EE2-D9E6-4121-B74C-B27CC8547FF8}" type="slidenum">
              <a:rPr lang="en-US" smtClean="0"/>
              <a:t>21</a:t>
            </a:fld>
            <a:endParaRPr lang="en-US" dirty="0"/>
          </a:p>
        </p:txBody>
      </p:sp>
    </p:spTree>
    <p:extLst>
      <p:ext uri="{BB962C8B-B14F-4D97-AF65-F5344CB8AC3E}">
        <p14:creationId xmlns:p14="http://schemas.microsoft.com/office/powerpoint/2010/main" val="776251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200" b="1" i="1" kern="1200" dirty="0">
                <a:solidFill>
                  <a:schemeClr val="tx1"/>
                </a:solidFill>
                <a:effectLst/>
                <a:latin typeface="+mn-lt"/>
                <a:ea typeface="+mn-ea"/>
                <a:cs typeface="+mn-cs"/>
              </a:rPr>
              <a:t>Slide 22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 this section on employee and labor relations by describing how HR should handle grievances.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“Let’s move on to another one of HR’s jobs—dispute resolution.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workplaces want their employees to be happy. Complaints will sometimes arise, however. Depending on how serious they are, the HR department may need to help resolve them. When a complaint is formally filed, it becomes a grievance. To manage grievances, HR staff should follow their program’s written grievance procedure.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Typically, such procedures might suggest HR staff: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Try to resolve the problem through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Consult the program’s legal counsel (e.g., the legal representative on the governing body or Tribal Council)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third-party arbitration, if necessary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that in resolving grievances from employees or contractors who belong to unions, you will need to abide by whatever process was established in your collective bargaining agreement.”</a:t>
            </a:r>
          </a:p>
          <a:p>
            <a:pPr marL="0" marR="0">
              <a:lnSpc>
                <a:spcPct val="115000"/>
              </a:lnSpc>
              <a:spcBef>
                <a:spcPts val="0"/>
              </a:spcBef>
              <a:spcAft>
                <a:spcPts val="0"/>
              </a:spcAft>
            </a:pPr>
            <a:endParaRPr lang="en-US" b="0" dirty="0"/>
          </a:p>
        </p:txBody>
      </p:sp>
      <p:sp>
        <p:nvSpPr>
          <p:cNvPr id="4" name="Slide Number Placeholder 3"/>
          <p:cNvSpPr>
            <a:spLocks noGrp="1"/>
          </p:cNvSpPr>
          <p:nvPr>
            <p:ph type="sldNum" sz="quarter" idx="10"/>
          </p:nvPr>
        </p:nvSpPr>
        <p:spPr/>
        <p:txBody>
          <a:bodyPr/>
          <a:lstStyle/>
          <a:p>
            <a:fld id="{1E004D20-C2D9-47E2-A405-C3BD0BB5C94C}" type="slidenum">
              <a:rPr lang="en-US" smtClean="0"/>
              <a:pPr/>
              <a:t>22</a:t>
            </a:fld>
            <a:endParaRPr lang="en-US" dirty="0"/>
          </a:p>
        </p:txBody>
      </p:sp>
    </p:spTree>
    <p:extLst>
      <p:ext uri="{BB962C8B-B14F-4D97-AF65-F5344CB8AC3E}">
        <p14:creationId xmlns:p14="http://schemas.microsoft.com/office/powerpoint/2010/main" val="63211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23</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this section on organizational effectiveness and development.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“Organizational effectiveness refers to the degree to which organizations meet their goals. Organizational development refers to the ongoing improvement of program procedures and structures to ensure goals can be attained. We can see how these concepts are related, with organizational development leading directly to organizational effectiveness.”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sure participants understand the distinction between organizational effectiveness and organizational development, leading a brief discussion if necessary.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“The HR system engages in organizational development by measuring and analyzing employee performance and facilitating processes to improve it. We discussed how HR does this on an individual level in the section on learning and development.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regard to organizational effectiveness and development, HR looks beyond individual performance to how teams and service areas perform.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analyze the performance of groups, HR professionals must understand: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pros and cons of different organizational structures and approaches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Factors that influence organizational performance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Dynamics within and between groups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Organizational culture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Succession planning”</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23</a:t>
            </a:fld>
            <a:endParaRPr lang="en-US" dirty="0"/>
          </a:p>
        </p:txBody>
      </p:sp>
    </p:spTree>
    <p:extLst>
      <p:ext uri="{BB962C8B-B14F-4D97-AF65-F5344CB8AC3E}">
        <p14:creationId xmlns:p14="http://schemas.microsoft.com/office/powerpoint/2010/main" val="3354678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24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activity requires one to two large balls of yarn, depending on your group size. Identify a space ahead of time that is large enough to bring the group together in a circle. Consider space outside the training room.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“Let’s spend some time talking about group dynamics and organizational culture. Dynamics are about the interpersonal relationships that make up your team and set the tone for how it functions. Healthy relationships contribute to positive culture, and that’s why they are so important to HR.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“We’ve all heard of the concept of organizational culture. It can be hard to define. Does anybody want to try?”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Acknowledge contributions from participants, then continue.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way to define organizational culture is as the personality of the organization. That personality can be upbeat, hopeful, frustrated, or resigned. It can also change over time as factors inside and outside the program change.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behavioral scientist Pragya Agarwal, organizational culture is determined 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values, belief systems, attitudes, and assumptions staff share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personal histories of each employee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larger social and cultural setting of the community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Leadership beliefs and practices</a:t>
            </a:r>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“Agarwal and other researchers tell us that positive organizational culture improves teamwork, morale, productivity, and retention. Since positive culture is so important to program success, HR systems pay a lot of attention to it and work hard to improve 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teams have their routine ups and downs. When do they actually need someone from HR to step in and help them improve the way they function?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“Managers and HR professionals should ask themselves these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 there conflicts between certain people that are creating divisions within the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poor communication affecting the team’s outcomes?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people need to learn to work collaboratively, instead of individually?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resistance to change among some team members affecting the team as a whole?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the group tired or discouraged? Could it use a morale boost?</a:t>
            </a:r>
            <a:r>
              <a:rPr lang="en-US" sz="1200" kern="1200" baseline="30000" dirty="0">
                <a:solidFill>
                  <a:schemeClr val="tx1"/>
                </a:solidFill>
                <a:effectLst/>
                <a:latin typeface="+mn-lt"/>
                <a:ea typeface="+mn-ea"/>
                <a:cs typeface="+mn-cs"/>
              </a:rPr>
              <a:t>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“Depending on the nature of the problem, HR professionals may decide on one or more interventions. They may facilitate conversations, deliver trainings on topics such as interpersonal communication, or conduct team-building exercises. Let’s do a team-building exercise to demonstrate what we mean.”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 the group to the space you identified earlier for the yarn toss activity and ask participants to form a circle. Hand a volunteer the ball of yarn and ask them to begin by stating their first name and one way they contribute to their program team. Then, ask them to hold the end of the yarn with one hand while tossing the ball to someone else in the circle. That person should then say their first name and how they contribute to their program team, then hold the yarn while tossing the ball to a third person. Toss the yarn from person to person until everyone has caught the ball of yarn once. Participants should hold the unfurling strand of yarn above the floor at all times. At this point, the yarn should begin to resemble a spider’s web.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“We’ve created a web. Another word for web is ‘network’ or ‘team.’ We’re all connected to one another, and all depend on one another.”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randomly select one person to pull their yarn tight.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“What just happened?”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Responses might be that a single person’s actions, positive or negative, has a big effect on the team.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ask everyone to pull their own yarn tight until the spider’s web is taut.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“What’s happening 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Responses might be that when everyone is pulling in their own direction, the network becomes strained.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holding a pair of scissors, walk around the outside of the circle. Randomly reach in and cut the yarn. Initially, the cut will affect only the two people who are holding each end of the segment.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what’s happening?”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Responses might be that there’s been an interruption in the relationship between the two people holding the ends of the segment. Ask participants what the implications of that severed relationship might be for the team’s overall functioning.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Continue walking around the outside of the circle. Reach in and cut the yarn three or four more times, each time stopping to ask which relationships have been hurt and how the team as a whole will be affected.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End the exercise and direct participants back to their tables.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“What do you think this exercise says about our relationship to one another and how they affect our overall team?”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Make sure the following are mentioned: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are all connected in an intertwined network of relationships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single broken relationship can affect everyone on the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less connected we are, the weaker the team as a whole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Teams should work to identify and repair problems early, before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they damage the team’s overall performance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Organizations are only as effective as teams’ or individuals’ abilities to work together to accomplish program goals</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Pragya Agarwal. “How to Create a Positive Workplace Culture.” </a:t>
            </a:r>
            <a:r>
              <a:rPr lang="en-US" sz="1200" i="1" kern="1200" dirty="0">
                <a:solidFill>
                  <a:schemeClr val="tx1"/>
                </a:solidFill>
                <a:effectLst/>
                <a:latin typeface="+mn-lt"/>
                <a:ea typeface="+mn-ea"/>
                <a:cs typeface="+mn-cs"/>
              </a:rPr>
              <a:t>Forbes</a:t>
            </a:r>
            <a:r>
              <a:rPr lang="en-US" sz="1200" kern="1200" dirty="0">
                <a:solidFill>
                  <a:schemeClr val="tx1"/>
                </a:solidFill>
                <a:effectLst/>
                <a:latin typeface="+mn-lt"/>
                <a:ea typeface="+mn-ea"/>
                <a:cs typeface="+mn-cs"/>
              </a:rPr>
              <a:t>, April 29, 2018. </a:t>
            </a:r>
            <a:r>
              <a:rPr lang="en-US" sz="1200" u="sng" kern="1200" dirty="0">
                <a:solidFill>
                  <a:schemeClr val="tx1"/>
                </a:solidFill>
                <a:effectLst/>
                <a:latin typeface="+mn-lt"/>
                <a:ea typeface="+mn-ea"/>
                <a:cs typeface="+mn-cs"/>
                <a:hlinkClick r:id="rId3"/>
              </a:rPr>
              <a:t>https://www.forbes.com/sites/pragyaagarwaleurope/2018/08/29/how-to-create-a-positive-work-place-culture/#30e6ae5a4272</a:t>
            </a:r>
            <a:endParaRPr lang="en-US" sz="1200" kern="1200" dirty="0">
              <a:solidFill>
                <a:schemeClr val="tx1"/>
              </a:solidFill>
              <a:effectLst/>
              <a:latin typeface="+mn-lt"/>
              <a:ea typeface="+mn-ea"/>
              <a:cs typeface="+mn-cs"/>
            </a:endParaRPr>
          </a:p>
          <a:p>
            <a:endParaRPr lang="en-US" sz="1200" kern="1200" baseline="300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Mind Tools. </a:t>
            </a:r>
            <a:r>
              <a:rPr lang="en-US" sz="1200" i="1" kern="1200" dirty="0">
                <a:solidFill>
                  <a:schemeClr val="tx1"/>
                </a:solidFill>
                <a:effectLst/>
                <a:latin typeface="+mn-lt"/>
                <a:ea typeface="+mn-ea"/>
                <a:cs typeface="+mn-cs"/>
              </a:rPr>
              <a:t>Team Building Exercises and Activities: Making Team Building an Everyday Priority</a:t>
            </a:r>
            <a:r>
              <a:rPr lang="en-US" sz="1200" kern="1200" dirty="0">
                <a:solidFill>
                  <a:schemeClr val="tx1"/>
                </a:solidFill>
                <a:effectLst/>
                <a:latin typeface="+mn-lt"/>
                <a:ea typeface="+mn-ea"/>
                <a:cs typeface="+mn-cs"/>
              </a:rPr>
              <a:t>. n.d. </a:t>
            </a:r>
            <a:r>
              <a:rPr lang="en-US" sz="1200" u="sng" kern="1200" dirty="0">
                <a:solidFill>
                  <a:schemeClr val="tx1"/>
                </a:solidFill>
                <a:effectLst/>
                <a:latin typeface="+mn-lt"/>
                <a:ea typeface="+mn-ea"/>
                <a:cs typeface="+mn-cs"/>
                <a:hlinkClick r:id="rId4"/>
              </a:rPr>
              <a:t>https://www.mindtools.com/pages/article/newTMM_52.htm</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24</a:t>
            </a:fld>
            <a:endParaRPr lang="en-US" dirty="0"/>
          </a:p>
        </p:txBody>
      </p:sp>
    </p:spTree>
    <p:extLst>
      <p:ext uri="{BB962C8B-B14F-4D97-AF65-F5344CB8AC3E}">
        <p14:creationId xmlns:p14="http://schemas.microsoft.com/office/powerpoint/2010/main" val="404894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25</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key messages with participants.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“As we wrap up this session, let’s review key takeaways: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program is only as good as its staff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HR plays a key role in informing organizational strategic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HR contributes to programs’ capacity to meet their goals and helps drive continuous quality improvement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Compliance with applicable labor laws and early childhood workforce regulations is a cornerstone of HR’s work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HR systems help develop and maintain a healthy organizational culture</a:t>
            </a:r>
          </a:p>
          <a:p>
            <a:endParaRPr lang="en-US" dirty="0"/>
          </a:p>
        </p:txBody>
      </p:sp>
      <p:sp>
        <p:nvSpPr>
          <p:cNvPr id="4" name="Slide Number Placeholder 3"/>
          <p:cNvSpPr>
            <a:spLocks noGrp="1"/>
          </p:cNvSpPr>
          <p:nvPr>
            <p:ph type="sldNum" sz="quarter" idx="5"/>
          </p:nvPr>
        </p:nvSpPr>
        <p:spPr/>
        <p:txBody>
          <a:bodyPr/>
          <a:lstStyle/>
          <a:p>
            <a:fld id="{DE849C0E-547D-4C62-B1CF-488EF789ABD3}" type="slidenum">
              <a:rPr lang="en-US" smtClean="0"/>
              <a:t>25</a:t>
            </a:fld>
            <a:endParaRPr lang="en-US" dirty="0"/>
          </a:p>
        </p:txBody>
      </p:sp>
    </p:spTree>
    <p:extLst>
      <p:ext uri="{BB962C8B-B14F-4D97-AF65-F5344CB8AC3E}">
        <p14:creationId xmlns:p14="http://schemas.microsoft.com/office/powerpoint/2010/main" val="3378667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26</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final exercise is intended to help participants reflect on and reinforce what they have learned. Guide participants to the Reflective Practice Tool handout.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“Now, let’s take some time to turn inward, to digest and reflect honestly on what we’ve learned and how we will use this information to benefit our Head Start work after we leave.”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the handout, direct participants to take a few minutes to reflect and write down their thoughts about the following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have you learned?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excites or concerns you about what you have learned?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will you do with what you’ve learned?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time permits, allow volunteers to share their responses aloud and process the activity using the following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themes are emerging?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insights do you need to remember?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can you use these insights?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 Participants:</a:t>
            </a:r>
            <a:r>
              <a:rPr lang="en-US" sz="1200" kern="1200" dirty="0">
                <a:solidFill>
                  <a:schemeClr val="tx1"/>
                </a:solidFill>
                <a:effectLst/>
                <a:latin typeface="+mn-lt"/>
                <a:ea typeface="+mn-ea"/>
                <a:cs typeface="+mn-cs"/>
              </a:rPr>
              <a:t> “What themes did you hear? What insights do you need to remember? How can you apply these insights?”</a:t>
            </a:r>
          </a:p>
        </p:txBody>
      </p:sp>
      <p:sp>
        <p:nvSpPr>
          <p:cNvPr id="4" name="Slide Number Placeholder 3"/>
          <p:cNvSpPr>
            <a:spLocks noGrp="1"/>
          </p:cNvSpPr>
          <p:nvPr>
            <p:ph type="sldNum" sz="quarter" idx="10"/>
          </p:nvPr>
        </p:nvSpPr>
        <p:spPr/>
        <p:txBody>
          <a:bodyPr/>
          <a:lstStyle/>
          <a:p>
            <a:fld id="{DE849C0E-547D-4C62-B1CF-488EF789ABD3}" type="slidenum">
              <a:rPr lang="en-US" smtClean="0"/>
              <a:t>26</a:t>
            </a:fld>
            <a:endParaRPr lang="en-US" dirty="0"/>
          </a:p>
        </p:txBody>
      </p:sp>
    </p:spTree>
    <p:extLst>
      <p:ext uri="{BB962C8B-B14F-4D97-AF65-F5344CB8AC3E}">
        <p14:creationId xmlns:p14="http://schemas.microsoft.com/office/powerpoint/2010/main" val="399190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27</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Direct participants’ attention to the slide.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“Here are several resources on the Early Childhood Learning and Knowledge Center website that can help you learn more about some of the topics we’ve discussed in this session. To learn more about HR, type ‘HR’ into the search bar.” </a:t>
            </a:r>
          </a:p>
        </p:txBody>
      </p:sp>
      <p:sp>
        <p:nvSpPr>
          <p:cNvPr id="4" name="Slide Number Placeholder 3"/>
          <p:cNvSpPr>
            <a:spLocks noGrp="1"/>
          </p:cNvSpPr>
          <p:nvPr>
            <p:ph type="sldNum" sz="quarter" idx="10"/>
          </p:nvPr>
        </p:nvSpPr>
        <p:spPr/>
        <p:txBody>
          <a:bodyPr/>
          <a:lstStyle/>
          <a:p>
            <a:fld id="{DE849C0E-547D-4C62-B1CF-488EF789ABD3}" type="slidenum">
              <a:rPr lang="en-US" smtClean="0"/>
              <a:t>27</a:t>
            </a:fld>
            <a:endParaRPr lang="en-US" dirty="0"/>
          </a:p>
        </p:txBody>
      </p:sp>
    </p:spTree>
    <p:extLst>
      <p:ext uri="{BB962C8B-B14F-4D97-AF65-F5344CB8AC3E}">
        <p14:creationId xmlns:p14="http://schemas.microsoft.com/office/powerpoint/2010/main" val="627479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28</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PMFO contact information.</a:t>
            </a:r>
          </a:p>
        </p:txBody>
      </p:sp>
      <p:sp>
        <p:nvSpPr>
          <p:cNvPr id="4" name="Slide Number Placeholder 3"/>
          <p:cNvSpPr>
            <a:spLocks noGrp="1"/>
          </p:cNvSpPr>
          <p:nvPr>
            <p:ph type="sldNum" sz="quarter" idx="10"/>
          </p:nvPr>
        </p:nvSpPr>
        <p:spPr/>
        <p:txBody>
          <a:bodyPr/>
          <a:lstStyle/>
          <a:p>
            <a:fld id="{DE849C0E-547D-4C62-B1CF-488EF789ABD3}" type="slidenum">
              <a:rPr lang="en-US" smtClean="0"/>
              <a:t>28</a:t>
            </a:fld>
            <a:endParaRPr lang="en-US" dirty="0"/>
          </a:p>
        </p:txBody>
      </p:sp>
    </p:spTree>
    <p:extLst>
      <p:ext uri="{BB962C8B-B14F-4D97-AF65-F5344CB8AC3E}">
        <p14:creationId xmlns:p14="http://schemas.microsoft.com/office/powerpoint/2010/main" val="285632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3655" y="4461926"/>
            <a:ext cx="5661660" cy="4213384"/>
          </a:xfrm>
        </p:spPr>
        <p:txBody>
          <a:bodyPr/>
          <a:lstStyle/>
          <a:p>
            <a:r>
              <a:rPr lang="en-US" sz="1200" b="1" i="1" kern="1200" dirty="0">
                <a:solidFill>
                  <a:schemeClr val="tx1"/>
                </a:solidFill>
                <a:effectLst/>
                <a:latin typeface="+mn-lt"/>
                <a:ea typeface="+mn-ea"/>
                <a:cs typeface="+mn-cs"/>
              </a:rPr>
              <a:t>Slide 3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the Head Start A to Z Guiding Principles handout.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“Head Start A to Z, 2.0, is based on six guiding principles. These guiding principles are foundational to the design of the modules and have been aligned with the HSPPS.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“Head Start directors and managers come from all walks of life with a wealth of employment experiences. However, we all share a commitment to a comprehensive, high-quality early childhood experience. We recognize that, to promote school readiness and be responsive to the needs of our communities, we must engage in ongoing professional development. Head Start A to Z, 2.0, was created to support professional growth and development for Head Start leaders.”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Guide the participants to the Head Start A to Z Guiding Principles handout. Review the six principles below. You may paraphrase or slightly summarize.</a:t>
            </a:r>
          </a:p>
          <a:p>
            <a:pPr marL="228600" lvl="0" indent="-228600">
              <a:buFont typeface="+mj-lt"/>
              <a:buAutoNum type="arabicPeriod"/>
            </a:pPr>
            <a:r>
              <a:rPr lang="en-US" sz="1200" b="1" u="none" strike="noStrike" kern="1200" dirty="0">
                <a:solidFill>
                  <a:schemeClr val="tx1"/>
                </a:solidFill>
                <a:effectLst/>
                <a:latin typeface="+mn-lt"/>
                <a:ea typeface="+mn-ea"/>
                <a:cs typeface="+mn-cs"/>
              </a:rPr>
              <a:t>Successful programs are learning organizations.</a:t>
            </a:r>
            <a:r>
              <a:rPr lang="en-US" sz="1200" u="none" strike="noStrike" kern="1200" dirty="0">
                <a:solidFill>
                  <a:schemeClr val="tx1"/>
                </a:solidFill>
                <a:effectLst/>
                <a:latin typeface="+mn-lt"/>
                <a:ea typeface="+mn-ea"/>
                <a:cs typeface="+mn-cs"/>
              </a:rPr>
              <a:t> Head Start is a dynamic organization with high expectations, values, and traditions. Programs are constantly responding to changing community needs and evolving best practices. To cultivate a learning organization that thrives in this environment, program leaders must support all staff in becoming </a:t>
            </a:r>
            <a:br>
              <a:rPr lang="en-US" sz="1200" u="none" strike="noStrike" kern="1200" dirty="0">
                <a:solidFill>
                  <a:schemeClr val="tx1"/>
                </a:solidFill>
                <a:effectLst/>
                <a:latin typeface="+mn-lt"/>
                <a:ea typeface="+mn-ea"/>
                <a:cs typeface="+mn-cs"/>
              </a:rPr>
            </a:br>
            <a:r>
              <a:rPr lang="en-US" sz="1200" u="none" strike="noStrike" kern="1200" dirty="0">
                <a:solidFill>
                  <a:schemeClr val="tx1"/>
                </a:solidFill>
                <a:effectLst/>
                <a:latin typeface="+mn-lt"/>
                <a:ea typeface="+mn-ea"/>
                <a:cs typeface="+mn-cs"/>
              </a:rPr>
              <a:t>life-long learners who embrace challenges as opportunities for collective problem-solving and innovation.</a:t>
            </a:r>
          </a:p>
          <a:p>
            <a:pPr marL="228600" lvl="0" indent="-228600">
              <a:buFont typeface="+mj-lt"/>
              <a:buAutoNum type="arabicPeriod"/>
            </a:pPr>
            <a:r>
              <a:rPr lang="en-US" sz="1200" b="1" u="none" strike="noStrike" kern="1200" dirty="0">
                <a:solidFill>
                  <a:schemeClr val="tx1"/>
                </a:solidFill>
                <a:effectLst/>
                <a:latin typeface="+mn-lt"/>
                <a:ea typeface="+mn-ea"/>
                <a:cs typeface="+mn-cs"/>
              </a:rPr>
              <a:t>The effective delivery of services grows out of strong systems.</a:t>
            </a:r>
            <a:r>
              <a:rPr lang="en-US" sz="1200" u="none" strike="noStrike" kern="1200" dirty="0">
                <a:solidFill>
                  <a:schemeClr val="tx1"/>
                </a:solidFill>
                <a:effectLst/>
                <a:latin typeface="+mn-lt"/>
                <a:ea typeface="+mn-ea"/>
                <a:cs typeface="+mn-cs"/>
              </a:rPr>
              <a:t> Program leaders must regularly refine their program’s management and fiscal systems. To target community needs and deliver comprehensive services, leaders need to understand systems thinking and view their program through a systems lens. They also need to recognize the relationship between systems, services, and child and family outcomes.</a:t>
            </a:r>
          </a:p>
          <a:p>
            <a:pPr marL="228600" lvl="0" indent="-228600">
              <a:buFont typeface="+mj-lt"/>
              <a:buAutoNum type="arabicPeriod"/>
            </a:pPr>
            <a:r>
              <a:rPr lang="en-US" sz="1200" b="1" u="none" strike="noStrike" kern="1200" dirty="0">
                <a:solidFill>
                  <a:schemeClr val="tx1"/>
                </a:solidFill>
                <a:effectLst/>
                <a:latin typeface="+mn-lt"/>
                <a:ea typeface="+mn-ea"/>
                <a:cs typeface="+mn-cs"/>
              </a:rPr>
              <a:t>Sound decision-making is informed by quality data.</a:t>
            </a:r>
            <a:r>
              <a:rPr lang="en-US" sz="1200" u="none" strike="noStrike" kern="1200" dirty="0">
                <a:solidFill>
                  <a:schemeClr val="tx1"/>
                </a:solidFill>
                <a:effectLst/>
                <a:latin typeface="+mn-lt"/>
                <a:ea typeface="+mn-ea"/>
                <a:cs typeface="+mn-cs"/>
              </a:rPr>
              <a:t> Used in planning, evaluating, and communicating information, quality data is integral to cultivating a culture of continuous quality improvement. To this end, it is critical for leaders to establish efficient processes for collecting, aggregating, analyzing, and synthesizing data. This involves training teachers, home visitors, family advocates, health services workers, and other staff how to integrate data management into their day-to-day work.</a:t>
            </a:r>
          </a:p>
          <a:p>
            <a:pPr marL="228600" lvl="0" indent="-228600">
              <a:buFont typeface="+mj-lt"/>
              <a:buAutoNum type="arabicPeriod"/>
            </a:pPr>
            <a:r>
              <a:rPr lang="en-US" sz="1200" b="1" u="none" strike="noStrike" kern="1200" dirty="0">
                <a:solidFill>
                  <a:schemeClr val="tx1"/>
                </a:solidFill>
                <a:effectLst/>
                <a:latin typeface="+mn-lt"/>
                <a:ea typeface="+mn-ea"/>
                <a:cs typeface="+mn-cs"/>
              </a:rPr>
              <a:t>Relationship-building is at the heart of transformational leadership.</a:t>
            </a:r>
            <a:r>
              <a:rPr lang="en-US" sz="1200" u="none" strike="noStrike" kern="1200" dirty="0">
                <a:solidFill>
                  <a:schemeClr val="tx1"/>
                </a:solidFill>
                <a:effectLst/>
                <a:latin typeface="+mn-lt"/>
                <a:ea typeface="+mn-ea"/>
                <a:cs typeface="+mn-cs"/>
              </a:rPr>
              <a:t> Robust Head Start communities build on authentic relationships between all of their stakeholders, from children, families, staff, and managers to governing bodies, Tribal Councils, and Policy Councils. To cultivate these communities, leaders need to communicate effectively, empower others, foster teambuilding, and nurture collaboration.</a:t>
            </a:r>
          </a:p>
          <a:p>
            <a:pPr marL="228600" lvl="0" indent="-228600">
              <a:buFont typeface="+mj-lt"/>
              <a:buAutoNum type="arabicPeriod"/>
            </a:pPr>
            <a:r>
              <a:rPr lang="en-US" sz="1200" b="1" u="none" strike="noStrike" kern="1200" dirty="0">
                <a:solidFill>
                  <a:schemeClr val="tx1"/>
                </a:solidFill>
                <a:effectLst/>
                <a:latin typeface="+mn-lt"/>
                <a:ea typeface="+mn-ea"/>
                <a:cs typeface="+mn-cs"/>
              </a:rPr>
              <a:t>School readiness for all is our driving goal. </a:t>
            </a:r>
            <a:r>
              <a:rPr lang="en-US" sz="1200" u="none" strike="noStrike" kern="1200" dirty="0">
                <a:solidFill>
                  <a:schemeClr val="tx1"/>
                </a:solidFill>
                <a:effectLst/>
                <a:latin typeface="+mn-lt"/>
                <a:ea typeface="+mn-ea"/>
                <a:cs typeface="+mn-cs"/>
              </a:rPr>
              <a:t>Head Start leaders play an integral</a:t>
            </a:r>
            <a:r>
              <a:rPr lang="en-US" sz="1200" b="1"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role in</a:t>
            </a:r>
            <a:r>
              <a:rPr lang="en-US" sz="1200" b="1"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conceiving and promoting an inclusive vision of school readiness. To support children with diverse abilities and backgrounds to develop the skills, knowledge, and attitudes needed to be successful in school, effective leaders must stay informed on developments in early childhood education. They also must actively collaborate with parents, staff, governing bodies, local education agencies, and community partners in embedding these best practices into services and programming.</a:t>
            </a:r>
          </a:p>
          <a:p>
            <a:pPr marL="228600" lvl="0" indent="-228600">
              <a:buFont typeface="+mj-lt"/>
              <a:buAutoNum type="arabicPeriod"/>
            </a:pPr>
            <a:r>
              <a:rPr lang="en-US" sz="1200" b="1" u="none" strike="noStrike" kern="1200" dirty="0">
                <a:solidFill>
                  <a:schemeClr val="tx1"/>
                </a:solidFill>
                <a:effectLst/>
                <a:latin typeface="+mn-lt"/>
                <a:ea typeface="+mn-ea"/>
                <a:cs typeface="+mn-cs"/>
              </a:rPr>
              <a:t>Culturally and linguistically diverse organizations rely on intentional, specific, and coordinated approaches. </a:t>
            </a:r>
            <a:r>
              <a:rPr lang="en-US" sz="1200" u="none" strike="noStrike" kern="1200" dirty="0">
                <a:solidFill>
                  <a:schemeClr val="tx1"/>
                </a:solidFill>
                <a:effectLst/>
                <a:latin typeface="+mn-lt"/>
                <a:ea typeface="+mn-ea"/>
                <a:cs typeface="+mn-cs"/>
              </a:rPr>
              <a:t>To ensure the full and effective participation of dual language learners and their families, Head Start leaders must coordinate program-wide plans that involve all service areas and multiple staff. This includes staying connected to the communities served, implementing targeted strategies, and articulating how programs and services address specific linguistic and cultural needs.</a:t>
            </a:r>
            <a:r>
              <a:rPr lang="en-US" sz="1200" b="1" u="none" strike="noStrike" kern="1200" dirty="0">
                <a:solidFill>
                  <a:schemeClr val="tx1"/>
                </a:solidFill>
                <a:effectLst/>
                <a:latin typeface="+mn-lt"/>
                <a:ea typeface="+mn-ea"/>
                <a:cs typeface="+mn-cs"/>
              </a:rPr>
              <a:t> </a:t>
            </a:r>
            <a:endParaRPr lang="en-US" sz="1200" u="none" strike="noStrike"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“In addition to anchoring the content in Head Start A to Z, 2.0, you will revisit these guiding principles in all of the trainings offered by PMFO.”</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3</a:t>
            </a:fld>
            <a:endParaRPr lang="en-US" dirty="0"/>
          </a:p>
        </p:txBody>
      </p:sp>
    </p:spTree>
    <p:extLst>
      <p:ext uri="{BB962C8B-B14F-4D97-AF65-F5344CB8AC3E}">
        <p14:creationId xmlns:p14="http://schemas.microsoft.com/office/powerpoint/2010/main" val="152946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4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Deliver the following material as a mini-lecture.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Head Start Management Systems Wheel can help us understand how HR fits into the overall picture.”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your own words, explain the graphic on the slide by pointing to its various elements and describing each,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basing your descriptions on the bullet points below.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dark blue outer circle</a:t>
            </a:r>
            <a:r>
              <a:rPr lang="en-US" sz="1200" kern="1200" dirty="0">
                <a:solidFill>
                  <a:schemeClr val="tx1"/>
                </a:solidFill>
                <a:effectLst/>
                <a:latin typeface="+mn-lt"/>
                <a:ea typeface="+mn-ea"/>
                <a:cs typeface="+mn-cs"/>
              </a:rPr>
              <a:t> includes the functions of leadership and governance. They are the bedrocks of effective management, encompassing and informing the 12 management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yellow circle</a:t>
            </a:r>
            <a:r>
              <a:rPr lang="en-US" sz="1200" kern="1200" dirty="0">
                <a:solidFill>
                  <a:schemeClr val="tx1"/>
                </a:solidFill>
                <a:effectLst/>
                <a:latin typeface="+mn-lt"/>
                <a:ea typeface="+mn-ea"/>
                <a:cs typeface="+mn-cs"/>
              </a:rPr>
              <a:t> outlines the scope of these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segmented aqua blue ring </a:t>
            </a:r>
            <a:r>
              <a:rPr lang="en-US" sz="1200" kern="1200" dirty="0">
                <a:solidFill>
                  <a:schemeClr val="tx1"/>
                </a:solidFill>
                <a:effectLst/>
                <a:latin typeface="+mn-lt"/>
                <a:ea typeface="+mn-ea"/>
                <a:cs typeface="+mn-cs"/>
              </a:rPr>
              <a:t>outlines each of the 12 management systems. These systems work together to inform and influence the program’s service delivery. These services include education, health, mental health, community partnerships, family engagement, and eligibility, recruitment, selection, enrollment, and attendance (ERSEA).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“You see that one of the aqua blue wedges is labeled ‘Human Resources.’ That’s the management system we’re looking at in this module. In Head Start, all of these systems work together to inform and influence the program’s service delivery, which you see in the dark blue inner circle. When innovative leadership, strong management systems, and well-designed services are working together, we produce quality child and family outcomes.”</a:t>
            </a:r>
          </a:p>
          <a:p>
            <a:pPr marL="0" marR="0">
              <a:lnSpc>
                <a:spcPct val="115000"/>
              </a:lnSpc>
              <a:spcBef>
                <a:spcPts val="0"/>
              </a:spcBef>
              <a:spcAft>
                <a:spcPts val="0"/>
              </a:spcAft>
            </a:pPr>
            <a:endParaRPr lang="en-US" b="0" baseline="0" dirty="0"/>
          </a:p>
        </p:txBody>
      </p:sp>
      <p:sp>
        <p:nvSpPr>
          <p:cNvPr id="4" name="Slide Number Placeholder 3"/>
          <p:cNvSpPr>
            <a:spLocks noGrp="1"/>
          </p:cNvSpPr>
          <p:nvPr>
            <p:ph type="sldNum" sz="quarter" idx="10"/>
          </p:nvPr>
        </p:nvSpPr>
        <p:spPr/>
        <p:txBody>
          <a:bodyPr/>
          <a:lstStyle/>
          <a:p>
            <a:fld id="{9C5A6641-8177-49F2-AF35-E207DD1F2739}" type="slidenum">
              <a:rPr lang="en-US" smtClean="0"/>
              <a:t>4</a:t>
            </a:fld>
            <a:endParaRPr lang="en-US" dirty="0"/>
          </a:p>
        </p:txBody>
      </p:sp>
    </p:spTree>
    <p:extLst>
      <p:ext uri="{BB962C8B-B14F-4D97-AF65-F5344CB8AC3E}">
        <p14:creationId xmlns:p14="http://schemas.microsoft.com/office/powerpoint/2010/main" val="408643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5</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the slide with participants.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“The HR system reminds us that any Head Start program is only as good as its people.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ensures staff members and volunteers have the credentials and competencies they need to fulfill their responsibilities.”</a:t>
            </a:r>
          </a:p>
        </p:txBody>
      </p:sp>
      <p:sp>
        <p:nvSpPr>
          <p:cNvPr id="4" name="Slide Number Placeholder 3"/>
          <p:cNvSpPr>
            <a:spLocks noGrp="1"/>
          </p:cNvSpPr>
          <p:nvPr>
            <p:ph type="sldNum" sz="quarter" idx="10"/>
          </p:nvPr>
        </p:nvSpPr>
        <p:spPr/>
        <p:txBody>
          <a:bodyPr/>
          <a:lstStyle/>
          <a:p>
            <a:fld id="{9C5A6641-8177-49F2-AF35-E207DD1F2739}" type="slidenum">
              <a:rPr lang="en-US" smtClean="0"/>
              <a:t>5</a:t>
            </a:fld>
            <a:endParaRPr lang="en-US" dirty="0"/>
          </a:p>
        </p:txBody>
      </p:sp>
    </p:spTree>
    <p:extLst>
      <p:ext uri="{BB962C8B-B14F-4D97-AF65-F5344CB8AC3E}">
        <p14:creationId xmlns:p14="http://schemas.microsoft.com/office/powerpoint/2010/main" val="346716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6</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seven focus areas of HR covered in this module.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“This module draws on research from The Society on Human Resource and Management (SHRM), a nonprofit that works to develop best practice standards for the HR field.</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“SHRM organized its standards into 15 categories. In this module, we’re going to look at seven categories we consider particularly relevant to Head Start and Early Head Start programs. We’re going to call them ‘focus areas.’ Each has been adapted to the Head Start program environment.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going to talk about these focus areas one by one as we move through this session.”</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Society for Human Resource Management. </a:t>
            </a:r>
            <a:r>
              <a:rPr lang="en-US" sz="1200" i="1" kern="1200" dirty="0">
                <a:solidFill>
                  <a:schemeClr val="tx1"/>
                </a:solidFill>
                <a:effectLst/>
                <a:latin typeface="+mn-lt"/>
                <a:ea typeface="+mn-ea"/>
                <a:cs typeface="+mn-cs"/>
              </a:rPr>
              <a:t>Introduction to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SHRM Body of Competency and Knowledge™.</a:t>
            </a:r>
            <a:r>
              <a:rPr lang="en-US" sz="1200" kern="1200" dirty="0">
                <a:solidFill>
                  <a:schemeClr val="tx1"/>
                </a:solidFill>
                <a:effectLst/>
                <a:latin typeface="+mn-lt"/>
                <a:ea typeface="+mn-ea"/>
                <a:cs typeface="+mn-cs"/>
              </a:rPr>
              <a:t> 2018. </a:t>
            </a:r>
            <a:r>
              <a:rPr lang="en-US" sz="1200" u="sng" kern="1200" dirty="0">
                <a:solidFill>
                  <a:schemeClr val="tx1"/>
                </a:solidFill>
                <a:effectLst/>
                <a:latin typeface="+mn-lt"/>
                <a:ea typeface="+mn-ea"/>
                <a:cs typeface="+mn-cs"/>
                <a:hlinkClick r:id="rId3"/>
              </a:rPr>
              <a:t>https://www.shrm.org/certification/recertification/Documents/18-1534%202019%20BoCK_WEB.pdf</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6</a:t>
            </a:fld>
            <a:endParaRPr lang="en-US" dirty="0"/>
          </a:p>
        </p:txBody>
      </p:sp>
    </p:spTree>
    <p:extLst>
      <p:ext uri="{BB962C8B-B14F-4D97-AF65-F5344CB8AC3E}">
        <p14:creationId xmlns:p14="http://schemas.microsoft.com/office/powerpoint/2010/main" val="270472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7</a:t>
            </a:r>
            <a:endParaRPr lang="en-US" sz="11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Write one of the focus areas below on each of seven sheets of flipchart paper and post them around the room. As each participant walks in, hand them a small piece of paper marked with a number between one and seven.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“As you entered the room, you received a number between one and seven. Each of the numbers corresponds to one of the focus areas.”</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 the list below, pointing out each accompanying flipchart sheet as you go.</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HR strategic planning</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Talent acquisition</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Employee engagement and retention</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Learning and development</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Culture, diversity, inclusion, and equity</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Employee and labor relations</a:t>
            </a:r>
            <a:endParaRPr lang="en-US" sz="1100" kern="1200" dirty="0">
              <a:solidFill>
                <a:schemeClr val="tx1"/>
              </a:solidFill>
              <a:effectLst/>
              <a:latin typeface="+mn-lt"/>
              <a:ea typeface="+mn-ea"/>
              <a:cs typeface="+mn-cs"/>
            </a:endParaRPr>
          </a:p>
          <a:p>
            <a:pPr marL="685800" lvl="1" indent="-228600">
              <a:buFont typeface="+mj-lt"/>
              <a:buAutoNum type="arabicPeriod"/>
            </a:pPr>
            <a:r>
              <a:rPr lang="en-US" sz="1200" kern="1200" dirty="0">
                <a:solidFill>
                  <a:schemeClr val="tx1"/>
                </a:solidFill>
                <a:effectLst/>
                <a:latin typeface="+mn-lt"/>
                <a:ea typeface="+mn-ea"/>
                <a:cs typeface="+mn-cs"/>
              </a:rPr>
              <a:t>Organizational effectiveness and development</a:t>
            </a:r>
            <a:endParaRPr lang="en-US" sz="11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“Find others in the room with the same number. Then, gather together at the flipchart sheet that matches that number. You’re going to form a group.”</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 a few minutes for participants to find their places.</a:t>
            </a:r>
            <a:endParaRPr lang="en-US" sz="11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 </a:t>
            </a:r>
            <a:r>
              <a:rPr lang="en-US" sz="1200" kern="1200" dirty="0">
                <a:solidFill>
                  <a:schemeClr val="tx1"/>
                </a:solidFill>
                <a:effectLst/>
                <a:latin typeface="+mn-lt"/>
                <a:ea typeface="+mn-ea"/>
                <a:cs typeface="+mn-cs"/>
              </a:rPr>
              <a:t>“Please discuss the key components of your focus area and write them on the flipchart paper. You may not be sure of them all, so make your best guess. You have 15 minutes.” </a:t>
            </a: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15 minutes, ask the participants to come back together. Ask each group to spend 45 seconds sharing the key components they identified.</a:t>
            </a:r>
            <a:endParaRPr lang="en-US" sz="1100" kern="1200" dirty="0">
              <a:solidFill>
                <a:schemeClr val="tx1"/>
              </a:solidFill>
              <a:effectLst/>
              <a:latin typeface="+mn-lt"/>
              <a:ea typeface="+mn-ea"/>
              <a:cs typeface="+mn-cs"/>
            </a:endParaRP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DE849C0E-547D-4C62-B1CF-488EF789ABD3}" type="slidenum">
              <a:rPr lang="en-US" smtClean="0"/>
              <a:t>7</a:t>
            </a:fld>
            <a:endParaRPr lang="en-US" dirty="0"/>
          </a:p>
        </p:txBody>
      </p:sp>
    </p:spTree>
    <p:extLst>
      <p:ext uri="{BB962C8B-B14F-4D97-AF65-F5344CB8AC3E}">
        <p14:creationId xmlns:p14="http://schemas.microsoft.com/office/powerpoint/2010/main" val="107036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8</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the first focus area, which is HR strategic planning.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“We’re going to start by talking about HR strategic planning. Strategic planning at the HR level involves developing skills and carrying out activities that will help the program achieve its goals.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HR staff must understand: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program’s mission, vision, and values inform strategic management and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Project leadership, governance, and structures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strategic planning process (e.g., formulating objectives, setting goals, implementing ideas, and evaluating progress)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Strategic analysis tools, such as SWOT (Strengths, Weaknesses, Opportunities, and Threats) analysis and scenario planning</a:t>
            </a:r>
            <a:r>
              <a:rPr lang="en-US" sz="1200" kern="1200" baseline="30000" dirty="0">
                <a:solidFill>
                  <a:schemeClr val="tx1"/>
                </a:solidFill>
                <a:effectLst/>
                <a:latin typeface="+mn-lt"/>
                <a:ea typeface="+mn-ea"/>
                <a:cs typeface="+mn-cs"/>
              </a:rPr>
              <a:t>2</a:t>
            </a:r>
          </a:p>
          <a:p>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Society for Human Resource Management. </a:t>
            </a:r>
            <a:r>
              <a:rPr lang="en-US" sz="1200" i="1" kern="1200" dirty="0">
                <a:solidFill>
                  <a:schemeClr val="tx1"/>
                </a:solidFill>
                <a:effectLst/>
                <a:latin typeface="+mn-lt"/>
                <a:ea typeface="+mn-ea"/>
                <a:cs typeface="+mn-cs"/>
              </a:rPr>
              <a:t>Introduction to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SHRM Body of Competency and Knowledge™.</a:t>
            </a:r>
            <a:r>
              <a:rPr lang="en-US" sz="1200" kern="1200" dirty="0">
                <a:solidFill>
                  <a:schemeClr val="tx1"/>
                </a:solidFill>
                <a:effectLst/>
                <a:latin typeface="+mn-lt"/>
                <a:ea typeface="+mn-ea"/>
                <a:cs typeface="+mn-cs"/>
              </a:rPr>
              <a:t> 2018. </a:t>
            </a:r>
            <a:r>
              <a:rPr lang="en-US" sz="1200" u="sng" kern="1200" dirty="0">
                <a:solidFill>
                  <a:schemeClr val="tx1"/>
                </a:solidFill>
                <a:effectLst/>
                <a:latin typeface="+mn-lt"/>
                <a:ea typeface="+mn-ea"/>
                <a:cs typeface="+mn-cs"/>
                <a:hlinkClick r:id="rId3"/>
              </a:rPr>
              <a:t>https://www.shrm.org/certification/recertification/Documents/18-1534%202019%20BoCK_WEB.pdf</a:t>
            </a:r>
            <a:endParaRPr lang="en-US" sz="1200" kern="1200" dirty="0">
              <a:solidFill>
                <a:schemeClr val="tx1"/>
              </a:solidFill>
              <a:effectLst/>
              <a:latin typeface="+mn-lt"/>
              <a:ea typeface="+mn-ea"/>
              <a:cs typeface="+mn-cs"/>
            </a:endParaRPr>
          </a:p>
          <a:p>
            <a:pPr marL="0" marR="0">
              <a:lnSpc>
                <a:spcPct val="115000"/>
              </a:lnSpc>
              <a:spcBef>
                <a:spcPts val="0"/>
              </a:spcBef>
              <a:spcAft>
                <a:spcPts val="0"/>
              </a:spcAft>
            </a:pPr>
            <a:endParaRPr lang="en-US" b="1" dirty="0"/>
          </a:p>
        </p:txBody>
      </p:sp>
      <p:sp>
        <p:nvSpPr>
          <p:cNvPr id="4" name="Slide Number Placeholder 3"/>
          <p:cNvSpPr>
            <a:spLocks noGrp="1"/>
          </p:cNvSpPr>
          <p:nvPr>
            <p:ph type="sldNum" sz="quarter" idx="10"/>
          </p:nvPr>
        </p:nvSpPr>
        <p:spPr/>
        <p:txBody>
          <a:bodyPr/>
          <a:lstStyle/>
          <a:p>
            <a:fld id="{DE849C0E-547D-4C62-B1CF-488EF789ABD3}" type="slidenum">
              <a:rPr lang="en-US" smtClean="0"/>
              <a:t>8</a:t>
            </a:fld>
            <a:endParaRPr lang="en-US" dirty="0"/>
          </a:p>
        </p:txBody>
      </p:sp>
    </p:spTree>
    <p:extLst>
      <p:ext uri="{BB962C8B-B14F-4D97-AF65-F5344CB8AC3E}">
        <p14:creationId xmlns:p14="http://schemas.microsoft.com/office/powerpoint/2010/main" val="71433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Slide 9</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Facilitator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 mini-lecture on HR strategic planning. </a:t>
            </a:r>
          </a:p>
          <a:p>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to Participants:</a:t>
            </a:r>
            <a:r>
              <a:rPr lang="en-US" sz="1200" kern="1200" dirty="0">
                <a:solidFill>
                  <a:schemeClr val="tx1"/>
                </a:solidFill>
                <a:effectLst/>
                <a:latin typeface="+mn-lt"/>
                <a:ea typeface="+mn-ea"/>
                <a:cs typeface="+mn-cs"/>
              </a:rPr>
              <a:t> “HR staff in Head Start programs use systems thinking to understand how the management systems work together and which resources are needed to implement plans effectively. Systems thinking helps us recognize how different parts of a system are related, depend on one another, and interact.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“HR informs strategic decision-making by sharing data that might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other child-serving organizations function and perform, which helps us understand our competitive advantage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Staff training and professional development needs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our program staff’s skills are evolving over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Compensation and turnover rates per position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Which activities may expose the organization to legal risk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Number of work-related illnesses and injuries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Policies promoting culture, diversity, inclusion, and equity </a:t>
            </a:r>
          </a:p>
          <a:p>
            <a:pPr marL="0" marR="0">
              <a:lnSpc>
                <a:spcPct val="115000"/>
              </a:lnSpc>
              <a:spcBef>
                <a:spcPts val="0"/>
              </a:spcBef>
              <a:spcAft>
                <a:spcPts val="0"/>
              </a:spcAft>
            </a:pPr>
            <a:endParaRPr lang="en-US" b="1" dirty="0"/>
          </a:p>
        </p:txBody>
      </p:sp>
      <p:sp>
        <p:nvSpPr>
          <p:cNvPr id="4" name="Slide Number Placeholder 3"/>
          <p:cNvSpPr>
            <a:spLocks noGrp="1"/>
          </p:cNvSpPr>
          <p:nvPr>
            <p:ph type="sldNum" sz="quarter" idx="10"/>
          </p:nvPr>
        </p:nvSpPr>
        <p:spPr/>
        <p:txBody>
          <a:bodyPr/>
          <a:lstStyle/>
          <a:p>
            <a:fld id="{DE849C0E-547D-4C62-B1CF-488EF789ABD3}" type="slidenum">
              <a:rPr lang="en-US" smtClean="0"/>
              <a:t>9</a:t>
            </a:fld>
            <a:endParaRPr lang="en-US" dirty="0"/>
          </a:p>
        </p:txBody>
      </p:sp>
    </p:spTree>
    <p:extLst>
      <p:ext uri="{BB962C8B-B14F-4D97-AF65-F5344CB8AC3E}">
        <p14:creationId xmlns:p14="http://schemas.microsoft.com/office/powerpoint/2010/main" val="1066698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4.png"/><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s://eclkc.ohs.acf.hhs.gov/%20hslc/tta-system/operations" TargetMode="External"/><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Google Shape;17;p2">
            <a:extLst>
              <a:ext uri="{FF2B5EF4-FFF2-40B4-BE49-F238E27FC236}">
                <a16:creationId xmlns:a16="http://schemas.microsoft.com/office/drawing/2014/main" id="{C1ADB96C-1A7F-B04D-AE05-6BC31CCD2FDF}"/>
              </a:ext>
            </a:extLst>
          </p:cNvPr>
          <p:cNvSpPr txBox="1"/>
          <p:nvPr userDrawn="1"/>
        </p:nvSpPr>
        <p:spPr>
          <a:xfrm>
            <a:off x="0" y="4586113"/>
            <a:ext cx="9144000" cy="2271888"/>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pic>
        <p:nvPicPr>
          <p:cNvPr id="24" name="Picture 23" descr="PMFO_Transparent.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5950129"/>
            <a:ext cx="3551504" cy="735500"/>
          </a:xfrm>
          <a:prstGeom prst="rect">
            <a:avLst/>
          </a:prstGeom>
        </p:spPr>
      </p:pic>
      <p:sp>
        <p:nvSpPr>
          <p:cNvPr id="27" name="Google Shape;18;p2">
            <a:extLst>
              <a:ext uri="{FF2B5EF4-FFF2-40B4-BE49-F238E27FC236}">
                <a16:creationId xmlns:a16="http://schemas.microsoft.com/office/drawing/2014/main" id="{75809261-6E2E-E24A-AD69-BE767830327A}"/>
              </a:ext>
            </a:extLst>
          </p:cNvPr>
          <p:cNvSpPr txBox="1"/>
          <p:nvPr userDrawn="1"/>
        </p:nvSpPr>
        <p:spPr>
          <a:xfrm>
            <a:off x="2762182"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28" name="Google Shape;19;p2">
            <a:extLst>
              <a:ext uri="{FF2B5EF4-FFF2-40B4-BE49-F238E27FC236}">
                <a16:creationId xmlns:a16="http://schemas.microsoft.com/office/drawing/2014/main" id="{2FC9981D-3F33-6748-B4F1-7A33C4E7DFC6}"/>
              </a:ext>
            </a:extLst>
          </p:cNvPr>
          <p:cNvSpPr txBox="1"/>
          <p:nvPr userDrawn="1"/>
        </p:nvSpPr>
        <p:spPr>
          <a:xfrm>
            <a:off x="1433930" y="3051216"/>
            <a:ext cx="7544970"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srgbClr val="FFFFFF"/>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29" name="Google Shape;20;p2">
            <a:extLst>
              <a:ext uri="{FF2B5EF4-FFF2-40B4-BE49-F238E27FC236}">
                <a16:creationId xmlns:a16="http://schemas.microsoft.com/office/drawing/2014/main" id="{869B8725-1DE9-EC4A-A2A8-B6B7808DDBE8}"/>
              </a:ext>
            </a:extLst>
          </p:cNvPr>
          <p:cNvSpPr txBox="1"/>
          <p:nvPr userDrawn="1"/>
        </p:nvSpPr>
        <p:spPr>
          <a:xfrm>
            <a:off x="92920"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0" name="Google Shape;23;p2">
            <a:extLst>
              <a:ext uri="{FF2B5EF4-FFF2-40B4-BE49-F238E27FC236}">
                <a16:creationId xmlns:a16="http://schemas.microsoft.com/office/drawing/2014/main" id="{2182DABB-30A6-D644-A8E9-F3AE06F8F2AC}"/>
              </a:ext>
            </a:extLst>
          </p:cNvPr>
          <p:cNvSpPr txBox="1"/>
          <p:nvPr userDrawn="1"/>
        </p:nvSpPr>
        <p:spPr>
          <a:xfrm>
            <a:off x="1446630"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1" name="Google Shape;24;p2">
            <a:extLst>
              <a:ext uri="{FF2B5EF4-FFF2-40B4-BE49-F238E27FC236}">
                <a16:creationId xmlns:a16="http://schemas.microsoft.com/office/drawing/2014/main" id="{D5B3E672-4A08-8649-9FEE-B56D6D383480}"/>
              </a:ext>
            </a:extLst>
          </p:cNvPr>
          <p:cNvSpPr txBox="1"/>
          <p:nvPr userDrawn="1"/>
        </p:nvSpPr>
        <p:spPr>
          <a:xfrm>
            <a:off x="5070224" y="170368"/>
            <a:ext cx="3908676" cy="2740141"/>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srgbClr val="FFFFFF"/>
              </a:buClr>
              <a:buFont typeface="Arial"/>
              <a:buNone/>
            </a:pPr>
            <a:endParaRPr kern="0" dirty="0">
              <a:cs typeface="Arial"/>
              <a:sym typeface="Arial"/>
            </a:endParaRPr>
          </a:p>
        </p:txBody>
      </p:sp>
      <p:pic>
        <p:nvPicPr>
          <p:cNvPr id="32" name="Picture 31">
            <a:extLst>
              <a:ext uri="{FF2B5EF4-FFF2-40B4-BE49-F238E27FC236}">
                <a16:creationId xmlns:a16="http://schemas.microsoft.com/office/drawing/2014/main" id="{BBB50259-8B67-2343-95AD-E2F3DA6B2E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19" y="170368"/>
            <a:ext cx="2552039" cy="27401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60A75-6D7E-446A-A2BB-EB2F682D8F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91" y="759734"/>
            <a:ext cx="9144000" cy="6098266"/>
          </a:xfrm>
          <a:prstGeom prst="rect">
            <a:avLst/>
          </a:prstGeom>
        </p:spPr>
      </p:pic>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67687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148500-CEBE-4F68-A6BB-78B78E8331F8}"/>
              </a:ext>
            </a:extLst>
          </p:cNvPr>
          <p:cNvSpPr/>
          <p:nvPr userDrawn="1"/>
        </p:nvSpPr>
        <p:spPr>
          <a:xfrm>
            <a:off x="142875" y="6110290"/>
            <a:ext cx="2390775" cy="705380"/>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7" name="Google Shape;443;p66">
            <a:extLst>
              <a:ext uri="{FF2B5EF4-FFF2-40B4-BE49-F238E27FC236}">
                <a16:creationId xmlns:a16="http://schemas.microsoft.com/office/drawing/2014/main" id="{211E6AFD-557B-40EE-AFE1-27478D24300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3164058" y="1058335"/>
            <a:ext cx="3236742" cy="1837265"/>
          </a:xfrm>
          <a:prstGeom prst="rect">
            <a:avLst/>
          </a:prstGeom>
          <a:noFill/>
          <a:ln>
            <a:noFill/>
          </a:ln>
        </p:spPr>
      </p:pic>
      <p:sp>
        <p:nvSpPr>
          <p:cNvPr id="4" name="Content Placeholder 3">
            <a:extLst>
              <a:ext uri="{FF2B5EF4-FFF2-40B4-BE49-F238E27FC236}">
                <a16:creationId xmlns:a16="http://schemas.microsoft.com/office/drawing/2014/main" id="{E692ABFE-F8DF-4969-83F5-4650B0F867A0}"/>
              </a:ext>
            </a:extLst>
          </p:cNvPr>
          <p:cNvSpPr>
            <a:spLocks noGrp="1"/>
          </p:cNvSpPr>
          <p:nvPr>
            <p:ph sz="quarter" idx="14"/>
          </p:nvPr>
        </p:nvSpPr>
        <p:spPr>
          <a:xfrm>
            <a:off x="378367" y="2819400"/>
            <a:ext cx="8597654" cy="3943350"/>
          </a:xfrm>
          <a:prstGeom prst="rect">
            <a:avLst/>
          </a:prstGeom>
          <a:noFill/>
          <a:ln>
            <a:noFill/>
          </a:ln>
        </p:spPr>
        <p:txBody>
          <a:bodyPr spcFirstLastPara="1" wrap="square" lIns="91425" tIns="45700" rIns="91425" bIns="45700" anchor="t" anchorCtr="0">
            <a:noAutofit/>
          </a:bodyPr>
          <a:lstStyle>
            <a:lvl1pPr>
              <a:defRPr lang="en-US" sz="2200" b="1" smtClean="0">
                <a:solidFill>
                  <a:schemeClr val="accent6">
                    <a:lumMod val="75000"/>
                  </a:schemeClr>
                </a:solidFill>
              </a:defRPr>
            </a:lvl1pPr>
            <a:lvl2pPr>
              <a:defRPr lang="en-US" sz="1800" smtClean="0"/>
            </a:lvl2pPr>
            <a:lvl3pPr>
              <a:defRPr lang="en-US" sz="1800" smtClean="0"/>
            </a:lvl3pPr>
            <a:lvl4pPr>
              <a:defRPr lang="en-US" sz="1800" smtClean="0"/>
            </a:lvl4pPr>
            <a:lvl5pPr>
              <a:defRPr lang="en-US" sz="1800"/>
            </a:lvl5pPr>
          </a:lstStyle>
          <a:p>
            <a:pPr marL="285750" lvl="0" indent="-285750" defTabSz="914400">
              <a:spcAft>
                <a:spcPts val="1200"/>
              </a:spcAft>
              <a:buClr>
                <a:schemeClr val="accent6">
                  <a:lumMod val="75000"/>
                </a:schemeClr>
              </a:buClr>
              <a:buSzPct val="101000"/>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272704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CED46A-9CA2-4701-821B-7E1BA15E5D8A}"/>
              </a:ext>
            </a:extLst>
          </p:cNvPr>
          <p:cNvSpPr/>
          <p:nvPr userDrawn="1"/>
        </p:nvSpPr>
        <p:spPr>
          <a:xfrm>
            <a:off x="142875" y="6110290"/>
            <a:ext cx="2390775" cy="705380"/>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02E3D8D8-2A27-471A-8096-C4AFCBBB6337}"/>
              </a:ext>
            </a:extLst>
          </p:cNvPr>
          <p:cNvSpPr>
            <a:spLocks noGrp="1"/>
          </p:cNvSpPr>
          <p:nvPr>
            <p:ph sz="quarter" idx="14"/>
          </p:nvPr>
        </p:nvSpPr>
        <p:spPr>
          <a:xfrm>
            <a:off x="247650" y="1058863"/>
            <a:ext cx="8648700" cy="47609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D9F0C69E-2685-40AC-AE08-386390DCF02A}"/>
              </a:ext>
            </a:extLst>
          </p:cNvPr>
          <p:cNvSpPr>
            <a:spLocks noGrp="1"/>
          </p:cNvSpPr>
          <p:nvPr>
            <p:ph sz="quarter" idx="15"/>
          </p:nvPr>
        </p:nvSpPr>
        <p:spPr>
          <a:xfrm>
            <a:off x="142875" y="5972175"/>
            <a:ext cx="2743200" cy="784225"/>
          </a:xfrm>
          <a:prstGeom prst="rect">
            <a:avLst/>
          </a:prstGeom>
          <a:noFill/>
          <a:ln>
            <a:noFill/>
          </a:ln>
        </p:spPr>
        <p:txBody>
          <a:bodyPr spcFirstLastPara="1" wrap="square" lIns="91425" tIns="45700" rIns="91425" bIns="45700" anchor="t" anchorCtr="0">
            <a:noAutofit/>
          </a:bodyPr>
          <a:lstStyle>
            <a:lvl1pPr>
              <a:defRPr lang="en-US" sz="1200" smtClean="0"/>
            </a:lvl1pPr>
            <a:lvl2pPr>
              <a:defRPr lang="en-US" smtClean="0"/>
            </a:lvl2pPr>
            <a:lvl3pPr>
              <a:defRPr lang="en-US" smtClean="0"/>
            </a:lvl3pPr>
            <a:lvl4pPr>
              <a:defRPr lang="en-US" smtClean="0"/>
            </a:lvl4pPr>
            <a:lvl5pPr>
              <a:defRPr lang="en-US"/>
            </a:lvl5pPr>
          </a:lstStyle>
          <a:p>
            <a:pPr marL="0" lvl="0" indent="0">
              <a:spcBef>
                <a:spcPts val="0"/>
              </a:spcBef>
              <a:buSzPts val="1400"/>
              <a:buNone/>
            </a:pPr>
            <a:r>
              <a:rPr lang="en-US" dirty="0"/>
              <a:t>Click to edit Master text styles</a:t>
            </a:r>
          </a:p>
        </p:txBody>
      </p:sp>
    </p:spTree>
    <p:extLst>
      <p:ext uri="{BB962C8B-B14F-4D97-AF65-F5344CB8AC3E}">
        <p14:creationId xmlns:p14="http://schemas.microsoft.com/office/powerpoint/2010/main" val="76942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noAutofit/>
          </a:bodyPr>
          <a:lstStyle>
            <a:lvl1pPr>
              <a:defRPr b="0"/>
            </a:lvl1pPr>
          </a:lstStyle>
          <a:p>
            <a:r>
              <a:rPr lang="en-US" dirty="0"/>
              <a:t>Click to edit Master title style</a:t>
            </a:r>
          </a:p>
        </p:txBody>
      </p:sp>
      <p:sp>
        <p:nvSpPr>
          <p:cNvPr id="7" name="Slide Number Placeholder 3">
            <a:extLst>
              <a:ext uri="{FF2B5EF4-FFF2-40B4-BE49-F238E27FC236}">
                <a16:creationId xmlns:a16="http://schemas.microsoft.com/office/drawing/2014/main" id="{65771064-ED22-453A-8BE9-5D1E3840E9CF}"/>
              </a:ext>
            </a:extLst>
          </p:cNvPr>
          <p:cNvSpPr>
            <a:spLocks noGrp="1"/>
          </p:cNvSpPr>
          <p:nvPr>
            <p:ph type="sldNum" sz="quarter" idx="13"/>
          </p:nvPr>
        </p:nvSpPr>
        <p:spPr>
          <a:xfrm>
            <a:off x="8247888" y="6324600"/>
            <a:ext cx="728133" cy="365125"/>
          </a:xfrm>
        </p:spPr>
        <p:txBody>
          <a:bodyPr>
            <a:noAutofit/>
          </a:body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0F28E407-0C8F-4D53-AF26-5FBE76EF546D}"/>
              </a:ext>
            </a:extLst>
          </p:cNvPr>
          <p:cNvSpPr>
            <a:spLocks noGrp="1"/>
          </p:cNvSpPr>
          <p:nvPr>
            <p:ph sz="quarter" idx="14"/>
          </p:nvPr>
        </p:nvSpPr>
        <p:spPr>
          <a:xfrm>
            <a:off x="342900" y="1201738"/>
            <a:ext cx="8439150" cy="4932362"/>
          </a:xfrm>
          <a:prstGeom prst="rect">
            <a:avLst/>
          </a:prstGeom>
          <a:noFill/>
          <a:ln>
            <a:noFill/>
          </a:ln>
        </p:spPr>
        <p:txBody>
          <a:bodyPr spcFirstLastPara="1" wrap="square" lIns="91425" tIns="45700" rIns="91425" bIns="45700" anchor="t" anchorCtr="0">
            <a:noAutofit/>
          </a:bodyPr>
          <a:lstStyle>
            <a:lvl1pPr>
              <a:defRPr lang="en-US" sz="1800" smtClean="0"/>
            </a:lvl1pPr>
            <a:lvl2pPr>
              <a:defRPr lang="en-US" sz="1800" smtClean="0"/>
            </a:lvl2pPr>
            <a:lvl3pPr>
              <a:defRPr lang="en-US" sz="2000" smtClean="0"/>
            </a:lvl3pPr>
            <a:lvl4pPr>
              <a:defRPr lang="en-US" sz="1800" smtClean="0"/>
            </a:lvl4pPr>
            <a:lvl5pPr>
              <a:defRPr lang="en-US" sz="1800"/>
            </a:lvl5pPr>
          </a:lstStyle>
          <a:p>
            <a:pPr marL="0" lvl="0" defTabSz="914400"/>
            <a:r>
              <a:rPr lang="en-US"/>
              <a:t>Click to edit Master text styles</a:t>
            </a:r>
          </a:p>
          <a:p>
            <a:pPr marL="457200" lvl="1" defTabSz="914400"/>
            <a:r>
              <a:rPr lang="en-US"/>
              <a:t>Second level</a:t>
            </a:r>
          </a:p>
          <a:p>
            <a:pPr marL="342900" lvl="2" indent="-342900">
              <a:buClr>
                <a:schemeClr val="accent6">
                  <a:lumMod val="75000"/>
                </a:schemeClr>
              </a:buClr>
            </a:pPr>
            <a:r>
              <a:rPr lang="en-US"/>
              <a:t>Third level</a:t>
            </a:r>
          </a:p>
          <a:p>
            <a:pPr marL="1371600" lvl="3" defTabSz="914400"/>
            <a:r>
              <a:rPr lang="en-US"/>
              <a:t>Fourth level</a:t>
            </a:r>
          </a:p>
          <a:p>
            <a:pPr marL="1828800" lvl="4" defTabSz="914400"/>
            <a:r>
              <a:rPr lang="en-US"/>
              <a:t>Fifth level</a:t>
            </a:r>
          </a:p>
        </p:txBody>
      </p:sp>
      <p:sp>
        <p:nvSpPr>
          <p:cNvPr id="12" name="Content Placeholder 11">
            <a:extLst>
              <a:ext uri="{FF2B5EF4-FFF2-40B4-BE49-F238E27FC236}">
                <a16:creationId xmlns:a16="http://schemas.microsoft.com/office/drawing/2014/main" id="{2642FF84-FFCA-490C-AA64-BB6493878BF3}"/>
              </a:ext>
            </a:extLst>
          </p:cNvPr>
          <p:cNvSpPr>
            <a:spLocks noGrp="1"/>
          </p:cNvSpPr>
          <p:nvPr>
            <p:ph sz="quarter" idx="15"/>
          </p:nvPr>
        </p:nvSpPr>
        <p:spPr>
          <a:xfrm>
            <a:off x="5813425" y="1058863"/>
            <a:ext cx="3368675" cy="4084637"/>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FDCEA91D-F670-4947-B672-90C40B8621DA}"/>
              </a:ext>
            </a:extLst>
          </p:cNvPr>
          <p:cNvSpPr>
            <a:spLocks noGrp="1"/>
          </p:cNvSpPr>
          <p:nvPr>
            <p:ph sz="quarter" idx="16"/>
          </p:nvPr>
        </p:nvSpPr>
        <p:spPr>
          <a:xfrm>
            <a:off x="2238375" y="6043614"/>
            <a:ext cx="6010275" cy="646112"/>
          </a:xfrm>
          <a:prstGeom prst="rect">
            <a:avLst/>
          </a:prstGeom>
          <a:noFill/>
        </p:spPr>
        <p:txBody>
          <a:bodyPr wrap="square" rtlCol="0">
            <a:noAutofit/>
          </a:bodyPr>
          <a:lstStyle>
            <a:lvl1pPr marL="0" indent="0">
              <a:buNone/>
              <a:defRPr lang="en-US" sz="1800" b="1" smtClean="0">
                <a:solidFill>
                  <a:schemeClr val="accent6">
                    <a:lumMod val="75000"/>
                  </a:schemeClr>
                </a:solidFill>
                <a:cs typeface="Times New Roman" panose="02020603050405020304" pitchFamily="18"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1925681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Rectangle 6">
            <a:extLst>
              <a:ext uri="{FF2B5EF4-FFF2-40B4-BE49-F238E27FC236}">
                <a16:creationId xmlns:a16="http://schemas.microsoft.com/office/drawing/2014/main" id="{324AA0D3-3C71-4459-B5E6-DECB423C4348}"/>
              </a:ext>
            </a:extLst>
          </p:cNvPr>
          <p:cNvSpPr/>
          <p:nvPr userDrawn="1"/>
        </p:nvSpPr>
        <p:spPr>
          <a:xfrm>
            <a:off x="-1" y="1058335"/>
            <a:ext cx="4318613" cy="5799665"/>
          </a:xfrm>
          <a:prstGeom prst="rect">
            <a:avLst/>
          </a:prstGeom>
          <a:solidFill>
            <a:srgbClr val="078D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809CBD6-23FA-4D20-B711-1AABF2D5B7E3}"/>
              </a:ext>
            </a:extLst>
          </p:cNvPr>
          <p:cNvPicPr>
            <a:picLocks noChangeAspect="1"/>
          </p:cNvPicPr>
          <p:nvPr userDrawn="1"/>
        </p:nvPicPr>
        <p:blipFill>
          <a:blip r:embed="rId2">
            <a:lum bright="88000" contrast="-70000"/>
            <a:extLst>
              <a:ext uri="{28A0092B-C50C-407E-A947-70E740481C1C}">
                <a14:useLocalDpi xmlns:a14="http://schemas.microsoft.com/office/drawing/2010/main"/>
              </a:ext>
            </a:extLst>
          </a:blip>
          <a:stretch>
            <a:fillRect/>
          </a:stretch>
        </p:blipFill>
        <p:spPr>
          <a:xfrm>
            <a:off x="-180017" y="1363302"/>
            <a:ext cx="4678644" cy="5189729"/>
          </a:xfrm>
          <a:prstGeom prst="rect">
            <a:avLst/>
          </a:prstGeom>
        </p:spPr>
      </p:pic>
      <p:sp>
        <p:nvSpPr>
          <p:cNvPr id="4" name="Content Placeholder 3">
            <a:extLst>
              <a:ext uri="{FF2B5EF4-FFF2-40B4-BE49-F238E27FC236}">
                <a16:creationId xmlns:a16="http://schemas.microsoft.com/office/drawing/2014/main" id="{4A6ED238-C1A4-45F6-A67E-890301DF3B86}"/>
              </a:ext>
            </a:extLst>
          </p:cNvPr>
          <p:cNvSpPr>
            <a:spLocks noGrp="1"/>
          </p:cNvSpPr>
          <p:nvPr>
            <p:ph sz="quarter" idx="14"/>
          </p:nvPr>
        </p:nvSpPr>
        <p:spPr>
          <a:xfrm>
            <a:off x="4391183" y="1181948"/>
            <a:ext cx="4657408" cy="4933951"/>
          </a:xfrm>
          <a:prstGeom prst="rect">
            <a:avLst/>
          </a:prstGeom>
          <a:noFill/>
          <a:ln>
            <a:noFill/>
          </a:ln>
        </p:spPr>
        <p:txBody>
          <a:bodyPr spcFirstLastPara="1" wrap="square" lIns="91425" tIns="45700" rIns="91425" bIns="45700" anchor="t" anchorCtr="0">
            <a:noAutofit/>
          </a:bodyPr>
          <a:lstStyle>
            <a:lvl1pPr>
              <a:defRPr lang="en-US" sz="2500" smtClean="0"/>
            </a:lvl1pPr>
            <a:lvl2pPr>
              <a:defRPr lang="en-US" smtClean="0"/>
            </a:lvl2pPr>
            <a:lvl3pPr>
              <a:defRPr lang="en-US" smtClean="0"/>
            </a:lvl3pPr>
            <a:lvl4pPr>
              <a:defRPr lang="en-US" smtClean="0"/>
            </a:lvl4pPr>
            <a:lvl5pPr>
              <a:defRPr lang="en-US"/>
            </a:lvl5pPr>
          </a:lstStyle>
          <a:p>
            <a:pPr lvl="0">
              <a:spcAft>
                <a:spcPts val="600"/>
              </a:spcAft>
              <a:buClr>
                <a:srgbClr val="078D62"/>
              </a:buClr>
              <a:buSzPct val="100000"/>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8907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465E3-9D8F-4DEB-B211-C534C31488DA}"/>
              </a:ext>
            </a:extLst>
          </p:cNvPr>
          <p:cNvSpPr/>
          <p:nvPr userDrawn="1"/>
        </p:nvSpPr>
        <p:spPr>
          <a:xfrm>
            <a:off x="0" y="0"/>
            <a:ext cx="9144000" cy="686117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D8C3FC9C-4953-4B85-8A1A-6D38D5D78490}"/>
              </a:ext>
            </a:extLst>
          </p:cNvPr>
          <p:cNvSpPr>
            <a:spLocks noGrp="1"/>
          </p:cNvSpPr>
          <p:nvPr>
            <p:ph sz="quarter" idx="14"/>
          </p:nvPr>
        </p:nvSpPr>
        <p:spPr>
          <a:xfrm>
            <a:off x="0" y="1058863"/>
            <a:ext cx="9144000" cy="5111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6B42700D-3CE5-4876-8670-701A2B3E6B45}"/>
              </a:ext>
            </a:extLst>
          </p:cNvPr>
          <p:cNvSpPr>
            <a:spLocks noGrp="1"/>
          </p:cNvSpPr>
          <p:nvPr>
            <p:ph sz="quarter" idx="15"/>
          </p:nvPr>
        </p:nvSpPr>
        <p:spPr>
          <a:xfrm>
            <a:off x="406704" y="6286500"/>
            <a:ext cx="5972061" cy="503104"/>
          </a:xfrm>
          <a:prstGeom prst="rect">
            <a:avLst/>
          </a:prstGeom>
          <a:noFill/>
          <a:ln>
            <a:noFill/>
          </a:ln>
        </p:spPr>
        <p:txBody>
          <a:bodyPr spcFirstLastPara="1" wrap="square" lIns="91425" tIns="45700" rIns="91425" bIns="45700" anchor="t" anchorCtr="0">
            <a:noAutofit/>
          </a:bodyPr>
          <a:lstStyle>
            <a:lvl1pPr>
              <a:defRPr lang="en-US" sz="1200" smtClean="0">
                <a:solidFill>
                  <a:schemeClr val="dk1"/>
                </a:solidFill>
                <a:latin typeface="Arial"/>
                <a:ea typeface="Arial"/>
                <a:cs typeface="Arial"/>
              </a:defRPr>
            </a:lvl1pPr>
            <a:lvl2pPr>
              <a:defRPr lang="en-US" sz="1800" smtClean="0"/>
            </a:lvl2pPr>
            <a:lvl3pPr>
              <a:defRPr lang="en-US" sz="1800" smtClean="0"/>
            </a:lvl3pPr>
            <a:lvl4pPr>
              <a:defRPr lang="en-US" sz="1800" smtClean="0"/>
            </a:lvl4pPr>
            <a:lvl5pPr>
              <a:defRPr lang="en-US" sz="1800"/>
            </a:lvl5pPr>
          </a:lstStyle>
          <a:p>
            <a:pPr marL="0" marR="0" lvl="0" indent="0" defTabSz="914400">
              <a:spcBef>
                <a:spcPts val="0"/>
              </a:spcBef>
              <a:spcAft>
                <a:spcPts val="0"/>
              </a:spcAft>
              <a:buNone/>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4262604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noAutofit/>
          </a:bodyP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noAutofit/>
          </a:bodyPr>
          <a:lstStyle>
            <a:lvl1pPr>
              <a:defRPr sz="1200">
                <a:solidFill>
                  <a:srgbClr val="376092"/>
                </a:solidFill>
              </a:defRPr>
            </a:lvl1pPr>
          </a:lstStyle>
          <a:p>
            <a:fld id="{E0CD77C5-7DB1-45F6-AE6F-84521133DC90}" type="slidenum">
              <a:rPr lang="en-US" smtClean="0"/>
              <a:t>‹#›</a:t>
            </a:fld>
            <a:endParaRPr lang="en-US" dirty="0"/>
          </a:p>
        </p:txBody>
      </p:sp>
      <p:sp>
        <p:nvSpPr>
          <p:cNvPr id="9" name="Rectangle 8">
            <a:extLst>
              <a:ext uri="{FF2B5EF4-FFF2-40B4-BE49-F238E27FC236}">
                <a16:creationId xmlns:a16="http://schemas.microsoft.com/office/drawing/2014/main" id="{4450FF87-F281-4B58-ACED-109824563121}"/>
              </a:ext>
            </a:extLst>
          </p:cNvPr>
          <p:cNvSpPr/>
          <p:nvPr userDrawn="1"/>
        </p:nvSpPr>
        <p:spPr>
          <a:xfrm>
            <a:off x="-1" y="1058335"/>
            <a:ext cx="3960584" cy="5799665"/>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pic>
        <p:nvPicPr>
          <p:cNvPr id="10" name="Picture 9">
            <a:extLst>
              <a:ext uri="{FF2B5EF4-FFF2-40B4-BE49-F238E27FC236}">
                <a16:creationId xmlns:a16="http://schemas.microsoft.com/office/drawing/2014/main" id="{BD443DCC-4439-4781-BA61-8A8D865B20A9}"/>
              </a:ext>
            </a:extLst>
          </p:cNvPr>
          <p:cNvPicPr>
            <a:picLocks noChangeAspect="1"/>
          </p:cNvPicPr>
          <p:nvPr userDrawn="1"/>
        </p:nvPicPr>
        <p:blipFill>
          <a:blip r:embed="rId2" cstate="screen">
            <a:lum bright="100000" contrast="-70000"/>
            <a:extLst>
              <a:ext uri="{28A0092B-C50C-407E-A947-70E740481C1C}">
                <a14:useLocalDpi xmlns:a14="http://schemas.microsoft.com/office/drawing/2010/main"/>
              </a:ext>
            </a:extLst>
          </a:blip>
          <a:stretch>
            <a:fillRect/>
          </a:stretch>
        </p:blipFill>
        <p:spPr>
          <a:xfrm>
            <a:off x="-199234" y="1622480"/>
            <a:ext cx="4313823" cy="4647325"/>
          </a:xfrm>
          <a:prstGeom prst="rect">
            <a:avLst/>
          </a:prstGeom>
        </p:spPr>
      </p:pic>
      <p:sp>
        <p:nvSpPr>
          <p:cNvPr id="4" name="Content Placeholder 3">
            <a:extLst>
              <a:ext uri="{FF2B5EF4-FFF2-40B4-BE49-F238E27FC236}">
                <a16:creationId xmlns:a16="http://schemas.microsoft.com/office/drawing/2014/main" id="{5417C050-E3A0-4D11-9635-9DEFE22CC277}"/>
              </a:ext>
            </a:extLst>
          </p:cNvPr>
          <p:cNvSpPr>
            <a:spLocks noGrp="1"/>
          </p:cNvSpPr>
          <p:nvPr>
            <p:ph sz="quarter" idx="14"/>
          </p:nvPr>
        </p:nvSpPr>
        <p:spPr>
          <a:xfrm>
            <a:off x="4056741" y="1205522"/>
            <a:ext cx="4781550" cy="4256649"/>
          </a:xfrm>
          <a:prstGeom prst="rect">
            <a:avLst/>
          </a:prstGeom>
          <a:noFill/>
          <a:ln>
            <a:noFill/>
          </a:ln>
        </p:spPr>
        <p:txBody>
          <a:bodyPr spcFirstLastPara="1" wrap="square" lIns="91425" tIns="45700" rIns="91425" bIns="45700" anchor="t" anchorCtr="0">
            <a:noAutofit/>
          </a:bodyPr>
          <a:lstStyle>
            <a:lvl1pPr>
              <a:defRPr lang="en-US" sz="2400" smtClean="0"/>
            </a:lvl1pPr>
            <a:lvl2pPr>
              <a:defRPr lang="en-US" sz="1800" smtClean="0"/>
            </a:lvl2pPr>
            <a:lvl3pPr>
              <a:defRPr lang="en-US" sz="1800" smtClean="0"/>
            </a:lvl3pPr>
            <a:lvl4pPr>
              <a:defRPr lang="en-US" sz="1800" smtClean="0"/>
            </a:lvl4pPr>
            <a:lvl5pPr>
              <a:defRPr lang="en-US" sz="1800"/>
            </a:lvl5pPr>
          </a:lstStyle>
          <a:p>
            <a:pPr lvl="0">
              <a:spcAft>
                <a:spcPts val="600"/>
              </a:spcAft>
              <a:buClr>
                <a:srgbClr val="7030A0"/>
              </a:buClr>
              <a:buSzPct val="10000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12" name="Content Placeholder 11">
            <a:extLst>
              <a:ext uri="{FF2B5EF4-FFF2-40B4-BE49-F238E27FC236}">
                <a16:creationId xmlns:a16="http://schemas.microsoft.com/office/drawing/2014/main" id="{4273D947-B299-4DF8-BD78-F71F7BF27F4F}"/>
              </a:ext>
            </a:extLst>
          </p:cNvPr>
          <p:cNvSpPr>
            <a:spLocks noGrp="1"/>
          </p:cNvSpPr>
          <p:nvPr>
            <p:ph sz="quarter" idx="15"/>
          </p:nvPr>
        </p:nvSpPr>
        <p:spPr>
          <a:xfrm>
            <a:off x="4406775" y="5561440"/>
            <a:ext cx="4470167" cy="896510"/>
          </a:xfrm>
          <a:prstGeom prst="rect">
            <a:avLst/>
          </a:prstGeom>
          <a:noFill/>
          <a:ln>
            <a:noFill/>
          </a:ln>
        </p:spPr>
        <p:txBody>
          <a:bodyPr spcFirstLastPara="1" wrap="square" lIns="91425" tIns="45700" rIns="91425" bIns="45700" anchor="t" anchorCtr="0">
            <a:noAutofit/>
          </a:bodyPr>
          <a:lstStyle>
            <a:lvl1pPr marL="0" indent="0">
              <a:buNone/>
              <a:defRPr lang="en-US" sz="1200" smtClean="0">
                <a:solidFill>
                  <a:schemeClr val="dk1"/>
                </a:solidFill>
                <a:latin typeface="Arial"/>
                <a:ea typeface="Arial"/>
                <a:cs typeface="Arial"/>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411625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7" name="Slide Number Placeholder 2">
            <a:extLst>
              <a:ext uri="{FF2B5EF4-FFF2-40B4-BE49-F238E27FC236}">
                <a16:creationId xmlns:a16="http://schemas.microsoft.com/office/drawing/2014/main" id="{A183E4DD-DF63-42F0-9EA6-030C71AC0B24}"/>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sp>
        <p:nvSpPr>
          <p:cNvPr id="8" name="Rectangle 7">
            <a:extLst>
              <a:ext uri="{FF2B5EF4-FFF2-40B4-BE49-F238E27FC236}">
                <a16:creationId xmlns:a16="http://schemas.microsoft.com/office/drawing/2014/main" id="{9125AE05-177E-43D7-BCBA-87E40C86E30C}"/>
              </a:ext>
            </a:extLst>
          </p:cNvPr>
          <p:cNvSpPr/>
          <p:nvPr userDrawn="1"/>
        </p:nvSpPr>
        <p:spPr>
          <a:xfrm>
            <a:off x="-1" y="1058335"/>
            <a:ext cx="2859315" cy="57996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61F28A3-54FD-44AD-BD2C-E81D6F656DD9}"/>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t="17766" r="2505" b="30081"/>
          <a:stretch/>
        </p:blipFill>
        <p:spPr>
          <a:xfrm>
            <a:off x="5175095" y="6043473"/>
            <a:ext cx="2330741" cy="693740"/>
          </a:xfrm>
          <a:prstGeom prst="rect">
            <a:avLst/>
          </a:prstGeom>
        </p:spPr>
      </p:pic>
      <p:pic>
        <p:nvPicPr>
          <p:cNvPr id="12" name="Picture 11">
            <a:extLst>
              <a:ext uri="{FF2B5EF4-FFF2-40B4-BE49-F238E27FC236}">
                <a16:creationId xmlns:a16="http://schemas.microsoft.com/office/drawing/2014/main" id="{3D995499-1782-41FC-8DF0-C154D1D7680E}"/>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3116" t="4167" b="1615"/>
          <a:stretch/>
        </p:blipFill>
        <p:spPr>
          <a:xfrm>
            <a:off x="5338123" y="3033485"/>
            <a:ext cx="3860935" cy="3291115"/>
          </a:xfrm>
          <a:prstGeom prst="rect">
            <a:avLst/>
          </a:prstGeom>
        </p:spPr>
      </p:pic>
      <p:pic>
        <p:nvPicPr>
          <p:cNvPr id="13" name="Picture 12">
            <a:extLst>
              <a:ext uri="{FF2B5EF4-FFF2-40B4-BE49-F238E27FC236}">
                <a16:creationId xmlns:a16="http://schemas.microsoft.com/office/drawing/2014/main" id="{A885C1D0-38C2-4294-965F-529E4EBA9EAB}"/>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723844" y="1359229"/>
            <a:ext cx="2230188" cy="1664466"/>
          </a:xfrm>
          <a:prstGeom prst="rect">
            <a:avLst/>
          </a:prstGeom>
        </p:spPr>
      </p:pic>
      <p:pic>
        <p:nvPicPr>
          <p:cNvPr id="14" name="Picture 13">
            <a:extLst>
              <a:ext uri="{FF2B5EF4-FFF2-40B4-BE49-F238E27FC236}">
                <a16:creationId xmlns:a16="http://schemas.microsoft.com/office/drawing/2014/main" id="{A6616B65-41B8-4004-B41F-EB3F00C6D27E}"/>
              </a:ext>
            </a:extLst>
          </p:cNvPr>
          <p:cNvPicPr>
            <a:picLocks noChangeAspect="1"/>
          </p:cNvPicPr>
          <p:nvPr userDrawn="1"/>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09565" y="5002930"/>
            <a:ext cx="2165343" cy="1686795"/>
          </a:xfrm>
          <a:prstGeom prst="rect">
            <a:avLst/>
          </a:prstGeom>
        </p:spPr>
      </p:pic>
      <p:pic>
        <p:nvPicPr>
          <p:cNvPr id="15" name="Picture 14">
            <a:extLst>
              <a:ext uri="{FF2B5EF4-FFF2-40B4-BE49-F238E27FC236}">
                <a16:creationId xmlns:a16="http://schemas.microsoft.com/office/drawing/2014/main" id="{447E6798-5930-43ED-90E9-546A9EF78AD0}"/>
              </a:ext>
            </a:extLst>
          </p:cNvPr>
          <p:cNvPicPr>
            <a:picLocks noChangeAspect="1"/>
          </p:cNvPicPr>
          <p:nvPr userDrawn="1"/>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l="8888" r="10344" b="11201"/>
          <a:stretch/>
        </p:blipFill>
        <p:spPr>
          <a:xfrm rot="20141287">
            <a:off x="3712465" y="3673905"/>
            <a:ext cx="1442152" cy="1585562"/>
          </a:xfrm>
          <a:prstGeom prst="rect">
            <a:avLst/>
          </a:prstGeom>
        </p:spPr>
      </p:pic>
      <p:pic>
        <p:nvPicPr>
          <p:cNvPr id="16" name="Picture 15">
            <a:extLst>
              <a:ext uri="{FF2B5EF4-FFF2-40B4-BE49-F238E27FC236}">
                <a16:creationId xmlns:a16="http://schemas.microsoft.com/office/drawing/2014/main" id="{73992577-198B-4662-A58E-D46B760CF60D}"/>
              </a:ext>
            </a:extLst>
          </p:cNvPr>
          <p:cNvPicPr>
            <a:picLocks noChangeAspect="1"/>
          </p:cNvPicPr>
          <p:nvPr userDrawn="1"/>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1173723">
            <a:off x="2906757" y="1145900"/>
            <a:ext cx="3505014" cy="2627731"/>
          </a:xfrm>
          <a:prstGeom prst="rect">
            <a:avLst/>
          </a:prstGeom>
        </p:spPr>
      </p:pic>
      <p:sp>
        <p:nvSpPr>
          <p:cNvPr id="4" name="Content Placeholder 3">
            <a:extLst>
              <a:ext uri="{FF2B5EF4-FFF2-40B4-BE49-F238E27FC236}">
                <a16:creationId xmlns:a16="http://schemas.microsoft.com/office/drawing/2014/main" id="{9F8EE555-2450-4EFA-AAB0-33F562C1B9BB}"/>
              </a:ext>
            </a:extLst>
          </p:cNvPr>
          <p:cNvSpPr>
            <a:spLocks noGrp="1"/>
          </p:cNvSpPr>
          <p:nvPr>
            <p:ph sz="quarter" idx="14"/>
          </p:nvPr>
        </p:nvSpPr>
        <p:spPr>
          <a:xfrm>
            <a:off x="130175" y="2047875"/>
            <a:ext cx="2679700" cy="3609975"/>
          </a:xfrm>
          <a:prstGeom prst="rect">
            <a:avLst/>
          </a:prstGeom>
          <a:noFill/>
        </p:spPr>
        <p:txBody>
          <a:bodyPr wrap="square" rtlCol="0">
            <a:noAutofit/>
          </a:bodyPr>
          <a:lstStyle>
            <a:lvl1pPr marL="0" indent="0">
              <a:buNone/>
              <a:defRPr lang="en-US" sz="6000" b="1" dirty="0" smtClean="0">
                <a:solidFill>
                  <a:schemeClr val="bg1"/>
                </a:solidFill>
              </a:defRPr>
            </a:lvl1pPr>
            <a:lvl2pPr marL="171450" indent="0">
              <a:buNone/>
              <a:defRPr lang="en-US" sz="1800" dirty="0" smtClean="0"/>
            </a:lvl2pPr>
            <a:lvl3pPr marL="685800" indent="0">
              <a:buNone/>
              <a:defRPr lang="en-US" sz="1800" dirty="0" smtClean="0"/>
            </a:lvl3pPr>
            <a:lvl4pPr marL="1143000" indent="0">
              <a:buNone/>
              <a:defRPr lang="en-US" sz="1800" dirty="0" smtClean="0"/>
            </a:lvl4pPr>
            <a:lvl5pPr marL="1600200" indent="0">
              <a:buNone/>
              <a:defRPr lang="en-US" sz="1800" dirty="0"/>
            </a:lvl5pPr>
          </a:lstStyle>
          <a:p>
            <a:pPr marL="0" lvl="0" algn="ctr" defTabSz="914400">
              <a:spcAft>
                <a:spcPts val="600"/>
              </a:spcAft>
            </a:pPr>
            <a:endParaRPr lang="en-US" dirty="0"/>
          </a:p>
        </p:txBody>
      </p:sp>
      <p:sp>
        <p:nvSpPr>
          <p:cNvPr id="18" name="Content Placeholder 17">
            <a:extLst>
              <a:ext uri="{FF2B5EF4-FFF2-40B4-BE49-F238E27FC236}">
                <a16:creationId xmlns:a16="http://schemas.microsoft.com/office/drawing/2014/main" id="{231A3A03-F9E8-4DC3-A26B-D42F6C1D462B}"/>
              </a:ext>
            </a:extLst>
          </p:cNvPr>
          <p:cNvSpPr>
            <a:spLocks noGrp="1"/>
          </p:cNvSpPr>
          <p:nvPr>
            <p:ph sz="quarter" idx="15"/>
          </p:nvPr>
        </p:nvSpPr>
        <p:spPr>
          <a:xfrm>
            <a:off x="179615" y="6160541"/>
            <a:ext cx="2679699" cy="693241"/>
          </a:xfrm>
          <a:prstGeom prst="rect">
            <a:avLst/>
          </a:prstGeom>
        </p:spPr>
        <p:txBody>
          <a:bodyPr wrap="square">
            <a:noAutofit/>
          </a:bodyPr>
          <a:lstStyle>
            <a:lvl1pPr marL="0" indent="0">
              <a:buNone/>
              <a:defRPr lang="en-US" sz="1200" dirty="0" smtClean="0">
                <a:solidFill>
                  <a:schemeClr val="bg1"/>
                </a:solidFill>
              </a:defRPr>
            </a:lvl1pPr>
            <a:lvl2pPr marL="171450" indent="0">
              <a:buNone/>
              <a:defRPr lang="en-US" sz="1800" dirty="0" smtClean="0"/>
            </a:lvl2pPr>
            <a:lvl3pPr marL="685800" indent="0">
              <a:buNone/>
              <a:defRPr lang="en-US" sz="1800" dirty="0" smtClean="0"/>
            </a:lvl3pPr>
            <a:lvl4pPr marL="1143000" indent="0">
              <a:buNone/>
              <a:defRPr lang="en-US" sz="1800" dirty="0" smtClean="0"/>
            </a:lvl4pPr>
            <a:lvl5pPr marL="1600200" indent="0">
              <a:buNone/>
              <a:defRPr lang="en-US" sz="1800" dirty="0"/>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Tree>
    <p:extLst>
      <p:ext uri="{BB962C8B-B14F-4D97-AF65-F5344CB8AC3E}">
        <p14:creationId xmlns:p14="http://schemas.microsoft.com/office/powerpoint/2010/main" val="3044387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4EACC177-71EA-4275-81AC-D6847429E8B3}"/>
              </a:ext>
            </a:extLst>
          </p:cNvPr>
          <p:cNvSpPr/>
          <p:nvPr userDrawn="1"/>
        </p:nvSpPr>
        <p:spPr>
          <a:xfrm>
            <a:off x="0" y="1058335"/>
            <a:ext cx="2683042" cy="579966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C9AFEF5-959A-406F-9F34-F5FB59CAE62E}"/>
              </a:ext>
            </a:extLst>
          </p:cNvPr>
          <p:cNvPicPr>
            <a:picLocks noChangeAspect="1"/>
          </p:cNvPicPr>
          <p:nvPr userDrawn="1"/>
        </p:nvPicPr>
        <p:blipFill rotWithShape="1">
          <a:blip r:embed="rId2" cstate="screen">
            <a:lum bright="81000" contrast="-70000"/>
            <a:extLst>
              <a:ext uri="{28A0092B-C50C-407E-A947-70E740481C1C}">
                <a14:useLocalDpi xmlns:a14="http://schemas.microsoft.com/office/drawing/2010/main"/>
              </a:ext>
            </a:extLst>
          </a:blip>
          <a:srcRect l="31828" r="38375"/>
          <a:stretch/>
        </p:blipFill>
        <p:spPr>
          <a:xfrm>
            <a:off x="0" y="666167"/>
            <a:ext cx="2683042" cy="6500951"/>
          </a:xfrm>
          <a:prstGeom prst="rect">
            <a:avLst/>
          </a:prstGeom>
        </p:spPr>
      </p:pic>
      <p:sp>
        <p:nvSpPr>
          <p:cNvPr id="11" name="Content Placeholder 3">
            <a:extLst>
              <a:ext uri="{FF2B5EF4-FFF2-40B4-BE49-F238E27FC236}">
                <a16:creationId xmlns:a16="http://schemas.microsoft.com/office/drawing/2014/main" id="{79F7FF6E-F415-484D-B6F5-9246389B5AFD}"/>
              </a:ext>
            </a:extLst>
          </p:cNvPr>
          <p:cNvSpPr>
            <a:spLocks noGrp="1"/>
          </p:cNvSpPr>
          <p:nvPr>
            <p:ph sz="quarter" idx="10"/>
          </p:nvPr>
        </p:nvSpPr>
        <p:spPr>
          <a:xfrm>
            <a:off x="2785222" y="1162050"/>
            <a:ext cx="6254004" cy="4819650"/>
          </a:xfrm>
          <a:prstGeom prst="rect">
            <a:avLst/>
          </a:prstGeom>
          <a:noFill/>
          <a:ln>
            <a:noFill/>
          </a:ln>
        </p:spPr>
        <p:txBody>
          <a:bodyPr spcFirstLastPara="1" wrap="square" lIns="91425" tIns="45700" rIns="91425" bIns="45700" anchor="t" anchorCtr="0">
            <a:noAutofit/>
          </a:bodyPr>
          <a:lstStyle>
            <a:lvl1pPr>
              <a:defRPr lang="en-US" sz="2400" smtClean="0"/>
            </a:lvl1pPr>
            <a:lvl2pPr>
              <a:defRPr lang="en-US" smtClean="0"/>
            </a:lvl2pPr>
            <a:lvl3pPr>
              <a:defRPr lang="en-US" smtClean="0"/>
            </a:lvl3pPr>
            <a:lvl4pPr>
              <a:defRPr lang="en-US" smtClean="0"/>
            </a:lvl4pPr>
            <a:lvl5pPr>
              <a:defRPr lang="en-US"/>
            </a:lvl5pPr>
          </a:lstStyle>
          <a:p>
            <a:pPr lvl="0">
              <a:spcAft>
                <a:spcPts val="600"/>
              </a:spcAft>
              <a:buClr>
                <a:schemeClr val="accent6">
                  <a:lumMod val="75000"/>
                </a:schemeClr>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2">
            <a:extLst>
              <a:ext uri="{FF2B5EF4-FFF2-40B4-BE49-F238E27FC236}">
                <a16:creationId xmlns:a16="http://schemas.microsoft.com/office/drawing/2014/main" id="{66A60D45-81E0-4D55-B82E-563BBEF2B2F7}"/>
              </a:ext>
            </a:extLst>
          </p:cNvPr>
          <p:cNvSpPr>
            <a:spLocks noGrp="1"/>
          </p:cNvSpPr>
          <p:nvPr>
            <p:ph sz="quarter" idx="11"/>
          </p:nvPr>
        </p:nvSpPr>
        <p:spPr>
          <a:xfrm>
            <a:off x="3171825" y="6037263"/>
            <a:ext cx="539591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marL="0" indent="0">
              <a:buNone/>
              <a:defRPr kumimoji="0" lang="en-US" sz="1000" b="0" i="0" u="none" strike="noStrike" cap="none" normalizeH="0" baseline="0" smtClean="0">
                <a:ln>
                  <a:noFill/>
                </a:ln>
                <a:effectLst/>
                <a:ea typeface="Calibri" panose="020F0502020204030204" pitchFamily="34" charset="0"/>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eaLnBrk="0" fontAlgn="base" hangingPunct="0">
              <a:spcBef>
                <a:spcPct val="0"/>
              </a:spcBef>
              <a:spcAft>
                <a:spcPct val="0"/>
              </a:spcAft>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8" name="Slide Number Placeholder 14">
            <a:extLst>
              <a:ext uri="{FF2B5EF4-FFF2-40B4-BE49-F238E27FC236}">
                <a16:creationId xmlns:a16="http://schemas.microsoft.com/office/drawing/2014/main" id="{B18070AC-6647-4F50-A80E-A157704F99F3}"/>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spTree>
    <p:extLst>
      <p:ext uri="{BB962C8B-B14F-4D97-AF65-F5344CB8AC3E}">
        <p14:creationId xmlns:p14="http://schemas.microsoft.com/office/powerpoint/2010/main" val="221721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F576A0F4-A31C-4455-ABAC-3C217DF67E68}"/>
              </a:ext>
            </a:extLst>
          </p:cNvPr>
          <p:cNvSpPr>
            <a:spLocks noGrp="1"/>
          </p:cNvSpPr>
          <p:nvPr>
            <p:ph sz="quarter" idx="14"/>
          </p:nvPr>
        </p:nvSpPr>
        <p:spPr>
          <a:xfrm>
            <a:off x="0" y="1058863"/>
            <a:ext cx="9144000" cy="57991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E4AF39A-A9F4-4ECC-8E7A-DB9205C2A78C}"/>
              </a:ext>
            </a:extLst>
          </p:cNvPr>
          <p:cNvSpPr/>
          <p:nvPr userDrawn="1"/>
        </p:nvSpPr>
        <p:spPr>
          <a:xfrm>
            <a:off x="76200" y="5915025"/>
            <a:ext cx="9067800" cy="942975"/>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128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Google Shape;17;p2">
            <a:extLst>
              <a:ext uri="{FF2B5EF4-FFF2-40B4-BE49-F238E27FC236}">
                <a16:creationId xmlns:a16="http://schemas.microsoft.com/office/drawing/2014/main" id="{C1ADB96C-1A7F-B04D-AE05-6BC31CCD2FDF}"/>
              </a:ext>
            </a:extLst>
          </p:cNvPr>
          <p:cNvSpPr txBox="1"/>
          <p:nvPr userDrawn="1"/>
        </p:nvSpPr>
        <p:spPr>
          <a:xfrm>
            <a:off x="0" y="4586113"/>
            <a:ext cx="9144000" cy="2271888"/>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27" name="Google Shape;18;p2">
            <a:extLst>
              <a:ext uri="{FF2B5EF4-FFF2-40B4-BE49-F238E27FC236}">
                <a16:creationId xmlns:a16="http://schemas.microsoft.com/office/drawing/2014/main" id="{75809261-6E2E-E24A-AD69-BE767830327A}"/>
              </a:ext>
            </a:extLst>
          </p:cNvPr>
          <p:cNvSpPr txBox="1"/>
          <p:nvPr userDrawn="1"/>
        </p:nvSpPr>
        <p:spPr>
          <a:xfrm>
            <a:off x="2762182" y="170368"/>
            <a:ext cx="2190818" cy="2740141"/>
          </a:xfrm>
          <a:prstGeom prst="rect">
            <a:avLst/>
          </a:prstGeom>
          <a:solidFill>
            <a:srgbClr val="FFDA67"/>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28" name="Google Shape;19;p2">
            <a:extLst>
              <a:ext uri="{FF2B5EF4-FFF2-40B4-BE49-F238E27FC236}">
                <a16:creationId xmlns:a16="http://schemas.microsoft.com/office/drawing/2014/main" id="{2FC9981D-3F33-6748-B4F1-7A33C4E7DFC6}"/>
              </a:ext>
            </a:extLst>
          </p:cNvPr>
          <p:cNvSpPr txBox="1"/>
          <p:nvPr userDrawn="1"/>
        </p:nvSpPr>
        <p:spPr>
          <a:xfrm>
            <a:off x="1433930" y="3051216"/>
            <a:ext cx="7544970" cy="2638384"/>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454025" defTabSz="914400" eaLnBrk="1" fontAlgn="auto" latinLnBrk="0" hangingPunct="1">
              <a:lnSpc>
                <a:spcPct val="100000"/>
              </a:lnSpc>
              <a:spcBef>
                <a:spcPts val="0"/>
              </a:spcBef>
              <a:spcAft>
                <a:spcPts val="0"/>
              </a:spcAft>
              <a:buClr>
                <a:srgbClr val="FFFFFF"/>
              </a:buClr>
              <a:buSzPts val="3600"/>
              <a:buFont typeface="Arial"/>
              <a:buNone/>
              <a:tabLst/>
              <a:defRPr/>
            </a:pPr>
            <a:endParaRPr kumimoji="0" sz="3600" b="0" i="0" u="none" strike="noStrike" kern="0" cap="none" spc="0" normalizeH="0" baseline="0" noProof="0" dirty="0">
              <a:ln>
                <a:noFill/>
              </a:ln>
              <a:solidFill>
                <a:srgbClr val="FFFFFF"/>
              </a:solidFill>
              <a:effectLst/>
              <a:uLnTx/>
              <a:uFillTx/>
              <a:ea typeface="Arial"/>
              <a:cs typeface="Arial"/>
              <a:sym typeface="Arial"/>
            </a:endParaRPr>
          </a:p>
        </p:txBody>
      </p:sp>
      <p:sp>
        <p:nvSpPr>
          <p:cNvPr id="29" name="Google Shape;20;p2">
            <a:extLst>
              <a:ext uri="{FF2B5EF4-FFF2-40B4-BE49-F238E27FC236}">
                <a16:creationId xmlns:a16="http://schemas.microsoft.com/office/drawing/2014/main" id="{869B8725-1DE9-EC4A-A2A8-B6B7808DDBE8}"/>
              </a:ext>
            </a:extLst>
          </p:cNvPr>
          <p:cNvSpPr txBox="1"/>
          <p:nvPr userDrawn="1"/>
        </p:nvSpPr>
        <p:spPr>
          <a:xfrm>
            <a:off x="92920" y="3022601"/>
            <a:ext cx="1226710" cy="3733800"/>
          </a:xfrm>
          <a:prstGeom prst="rect">
            <a:avLst/>
          </a:prstGeom>
          <a:solidFill>
            <a:srgbClr val="89B8D4"/>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0" name="Google Shape;23;p2">
            <a:extLst>
              <a:ext uri="{FF2B5EF4-FFF2-40B4-BE49-F238E27FC236}">
                <a16:creationId xmlns:a16="http://schemas.microsoft.com/office/drawing/2014/main" id="{2182DABB-30A6-D644-A8E9-F3AE06F8F2AC}"/>
              </a:ext>
            </a:extLst>
          </p:cNvPr>
          <p:cNvSpPr txBox="1"/>
          <p:nvPr userDrawn="1"/>
        </p:nvSpPr>
        <p:spPr>
          <a:xfrm>
            <a:off x="1446630" y="5823047"/>
            <a:ext cx="3476474" cy="933354"/>
          </a:xfrm>
          <a:prstGeom prst="rect">
            <a:avLst/>
          </a:prstGeom>
          <a:solidFill>
            <a:srgbClr val="AB3C19"/>
          </a:solidFill>
          <a:ln>
            <a:noFill/>
          </a:ln>
        </p:spPr>
        <p:txBody>
          <a:bodyPr spcFirstLastPara="1" wrap="square" lIns="91425" tIns="45700" rIns="91425" bIns="45700" anchor="ctr" anchorCtr="0">
            <a:noAutofit/>
          </a:bodyPr>
          <a:lstStyle/>
          <a:p>
            <a:pPr indent="454025">
              <a:buClr>
                <a:srgbClr val="FFFFFF"/>
              </a:buClr>
              <a:buSzPts val="3600"/>
              <a:buFont typeface="Arial"/>
              <a:buNone/>
            </a:pPr>
            <a:endParaRPr sz="3600" kern="0" dirty="0">
              <a:solidFill>
                <a:srgbClr val="FFFFFF"/>
              </a:solidFill>
              <a:ea typeface="Arial"/>
              <a:cs typeface="Arial"/>
              <a:sym typeface="Arial"/>
            </a:endParaRPr>
          </a:p>
        </p:txBody>
      </p:sp>
      <p:sp>
        <p:nvSpPr>
          <p:cNvPr id="31" name="Google Shape;24;p2">
            <a:extLst>
              <a:ext uri="{FF2B5EF4-FFF2-40B4-BE49-F238E27FC236}">
                <a16:creationId xmlns:a16="http://schemas.microsoft.com/office/drawing/2014/main" id="{D5B3E672-4A08-8649-9FEE-B56D6D383480}"/>
              </a:ext>
            </a:extLst>
          </p:cNvPr>
          <p:cNvSpPr txBox="1"/>
          <p:nvPr userDrawn="1"/>
        </p:nvSpPr>
        <p:spPr>
          <a:xfrm>
            <a:off x="5070224" y="170368"/>
            <a:ext cx="3908676" cy="2740141"/>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454025">
              <a:buClr>
                <a:schemeClr val="lt1"/>
              </a:buClr>
              <a:buSzPts val="3600"/>
              <a:buNone/>
              <a:defRPr sz="3600">
                <a:solidFill>
                  <a:srgbClr val="FFFFFF"/>
                </a:solidFill>
              </a:defRPr>
            </a:lvl1pPr>
          </a:lstStyle>
          <a:p>
            <a:pPr>
              <a:buClr>
                <a:srgbClr val="FFFFFF"/>
              </a:buClr>
              <a:buFont typeface="Arial"/>
              <a:buNone/>
            </a:pPr>
            <a:endParaRPr kern="0" dirty="0">
              <a:cs typeface="Arial"/>
              <a:sym typeface="Arial"/>
            </a:endParaRPr>
          </a:p>
        </p:txBody>
      </p:sp>
      <p:pic>
        <p:nvPicPr>
          <p:cNvPr id="32" name="Picture 31">
            <a:extLst>
              <a:ext uri="{FF2B5EF4-FFF2-40B4-BE49-F238E27FC236}">
                <a16:creationId xmlns:a16="http://schemas.microsoft.com/office/drawing/2014/main" id="{BBB50259-8B67-2343-95AD-E2F3DA6B2E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919" y="170368"/>
            <a:ext cx="2552039" cy="2740141"/>
          </a:xfrm>
          <a:prstGeom prst="rect">
            <a:avLst/>
          </a:prstGeom>
        </p:spPr>
      </p:pic>
      <p:sp>
        <p:nvSpPr>
          <p:cNvPr id="11" name="Oval 10">
            <a:extLst>
              <a:ext uri="{FF2B5EF4-FFF2-40B4-BE49-F238E27FC236}">
                <a16:creationId xmlns:a16="http://schemas.microsoft.com/office/drawing/2014/main" id="{B98DA0FE-FF07-4307-9E73-F077CB8A5D39}"/>
              </a:ext>
            </a:extLst>
          </p:cNvPr>
          <p:cNvSpPr/>
          <p:nvPr userDrawn="1"/>
        </p:nvSpPr>
        <p:spPr>
          <a:xfrm>
            <a:off x="2260418" y="4332332"/>
            <a:ext cx="685800" cy="685800"/>
          </a:xfrm>
          <a:prstGeom prst="ellipse">
            <a:avLst/>
          </a:prstGeom>
          <a:solidFill>
            <a:schemeClr val="bg1"/>
          </a:solidFill>
          <a:ln w="15875">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4C59578-82B3-40E1-B08D-0394C3AE3E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52098" y="4457911"/>
            <a:ext cx="502440" cy="436572"/>
          </a:xfrm>
          <a:prstGeom prst="rect">
            <a:avLst/>
          </a:prstGeom>
        </p:spPr>
      </p:pic>
      <p:pic>
        <p:nvPicPr>
          <p:cNvPr id="14" name="Picture 13">
            <a:extLst>
              <a:ext uri="{FF2B5EF4-FFF2-40B4-BE49-F238E27FC236}">
                <a16:creationId xmlns:a16="http://schemas.microsoft.com/office/drawing/2014/main" id="{57169258-2447-44E1-B256-D2FCB12B3B4F}"/>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503192" y="-67732"/>
            <a:ext cx="2901630" cy="3115857"/>
          </a:xfrm>
          <a:prstGeom prst="rect">
            <a:avLst/>
          </a:prstGeom>
        </p:spPr>
      </p:pic>
      <p:sp>
        <p:nvSpPr>
          <p:cNvPr id="2" name="Title 1">
            <a:extLst>
              <a:ext uri="{FF2B5EF4-FFF2-40B4-BE49-F238E27FC236}">
                <a16:creationId xmlns:a16="http://schemas.microsoft.com/office/drawing/2014/main" id="{B52A08EF-E618-45AA-A643-35FD0BF22E74}"/>
              </a:ext>
            </a:extLst>
          </p:cNvPr>
          <p:cNvSpPr>
            <a:spLocks noGrp="1"/>
          </p:cNvSpPr>
          <p:nvPr>
            <p:ph type="title"/>
          </p:nvPr>
        </p:nvSpPr>
        <p:spPr>
          <a:xfrm>
            <a:off x="1908810" y="3618798"/>
            <a:ext cx="6084570" cy="685800"/>
          </a:xfrm>
          <a:prstGeom prst="rect">
            <a:avLst/>
          </a:prstGeom>
          <a:noFill/>
          <a:ln>
            <a:noFill/>
          </a:ln>
        </p:spPr>
        <p:txBody>
          <a:bodyPr spcFirstLastPara="1" wrap="square" lIns="91425" tIns="45700" rIns="91425" bIns="45700" anchor="t" anchorCtr="0">
            <a:noAutofit/>
          </a:bodyPr>
          <a:lstStyle>
            <a:lvl1pPr>
              <a:defRPr lang="en-US" sz="3200" i="1">
                <a:latin typeface="+mn-lt"/>
                <a:ea typeface="+mn-ea"/>
                <a:cs typeface="+mn-cs"/>
              </a:defRPr>
            </a:lvl1pPr>
          </a:lstStyle>
          <a:p>
            <a:pPr marL="14288" lvl="0" indent="0">
              <a:spcBef>
                <a:spcPct val="20000"/>
              </a:spcBef>
              <a:buFont typeface="Arial"/>
            </a:pPr>
            <a:r>
              <a:rPr lang="en-US"/>
              <a:t>Click to edit Master title style</a:t>
            </a:r>
          </a:p>
        </p:txBody>
      </p:sp>
      <p:sp>
        <p:nvSpPr>
          <p:cNvPr id="4" name="Content Placeholder 3">
            <a:extLst>
              <a:ext uri="{FF2B5EF4-FFF2-40B4-BE49-F238E27FC236}">
                <a16:creationId xmlns:a16="http://schemas.microsoft.com/office/drawing/2014/main" id="{54E10378-18F7-4F8F-B278-AC6B575B8C13}"/>
              </a:ext>
            </a:extLst>
          </p:cNvPr>
          <p:cNvSpPr>
            <a:spLocks noGrp="1"/>
          </p:cNvSpPr>
          <p:nvPr>
            <p:ph sz="quarter" idx="10"/>
          </p:nvPr>
        </p:nvSpPr>
        <p:spPr>
          <a:xfrm>
            <a:off x="3048000" y="4305300"/>
            <a:ext cx="5771868" cy="784225"/>
          </a:xfrm>
          <a:prstGeom prst="rect">
            <a:avLst/>
          </a:prstGeom>
          <a:noFill/>
          <a:ln>
            <a:noFill/>
          </a:ln>
        </p:spPr>
        <p:txBody>
          <a:bodyPr spcFirstLastPara="1" wrap="square" lIns="91425" tIns="45700" rIns="91425" bIns="45700" anchor="t" anchorCtr="0">
            <a:noAutofit/>
          </a:bodyPr>
          <a:lstStyle>
            <a:lvl1pPr>
              <a:defRPr lang="en-US" smtClean="0">
                <a:solidFill>
                  <a:schemeClr val="bg1"/>
                </a:solidFill>
              </a:defRPr>
            </a:lvl1pPr>
            <a:lvl2pPr>
              <a:defRPr lang="en-US" smtClean="0"/>
            </a:lvl2pPr>
            <a:lvl3pPr>
              <a:defRPr lang="en-US" smtClean="0"/>
            </a:lvl3pPr>
            <a:lvl4pPr>
              <a:defRPr lang="en-US" smtClean="0"/>
            </a:lvl4pPr>
            <a:lvl5pPr>
              <a:defRPr lang="en-US"/>
            </a:lvl5pPr>
          </a:lstStyle>
          <a:p>
            <a:pPr marL="0" lvl="0" indent="0">
              <a:spcBef>
                <a:spcPts val="1240"/>
              </a:spcBef>
              <a:buNone/>
            </a:pPr>
            <a:r>
              <a:rPr lang="en-US" dirty="0"/>
              <a:t>Click to edit Master text styles</a:t>
            </a:r>
          </a:p>
        </p:txBody>
      </p:sp>
      <p:sp>
        <p:nvSpPr>
          <p:cNvPr id="6" name="Content Placeholder 5">
            <a:extLst>
              <a:ext uri="{FF2B5EF4-FFF2-40B4-BE49-F238E27FC236}">
                <a16:creationId xmlns:a16="http://schemas.microsoft.com/office/drawing/2014/main" id="{88EFAA79-E2CF-4DBD-AE13-5D9C87634FAF}"/>
              </a:ext>
            </a:extLst>
          </p:cNvPr>
          <p:cNvSpPr>
            <a:spLocks noGrp="1"/>
          </p:cNvSpPr>
          <p:nvPr>
            <p:ph sz="quarter" idx="11"/>
          </p:nvPr>
        </p:nvSpPr>
        <p:spPr>
          <a:xfrm>
            <a:off x="5303838" y="5943600"/>
            <a:ext cx="3581400" cy="7445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44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7" name="Picture 6">
            <a:extLst>
              <a:ext uri="{FF2B5EF4-FFF2-40B4-BE49-F238E27FC236}">
                <a16:creationId xmlns:a16="http://schemas.microsoft.com/office/drawing/2014/main" id="{55E7D17A-B4C7-4330-A3DD-8AF66D0DFF4A}"/>
              </a:ext>
            </a:extLst>
          </p:cNvPr>
          <p:cNvPicPr>
            <a:picLocks noChangeAspect="1"/>
          </p:cNvPicPr>
          <p:nvPr userDrawn="1"/>
        </p:nvPicPr>
        <p:blipFill rotWithShape="1">
          <a:blip r:embed="rId2" cstate="screen">
            <a:duotone>
              <a:schemeClr val="accent6">
                <a:shade val="45000"/>
                <a:satMod val="135000"/>
              </a:schemeClr>
              <a:prstClr val="white"/>
            </a:duotone>
            <a:extLst>
              <a:ext uri="{28A0092B-C50C-407E-A947-70E740481C1C}">
                <a14:useLocalDpi xmlns:a14="http://schemas.microsoft.com/office/drawing/2010/main"/>
              </a:ext>
            </a:extLst>
          </a:blip>
          <a:srcRect b="8071"/>
          <a:stretch/>
        </p:blipFill>
        <p:spPr>
          <a:xfrm>
            <a:off x="5121906" y="2973859"/>
            <a:ext cx="4147553" cy="3884141"/>
          </a:xfrm>
          <a:prstGeom prst="rect">
            <a:avLst/>
          </a:prstGeom>
        </p:spPr>
      </p:pic>
      <p:cxnSp>
        <p:nvCxnSpPr>
          <p:cNvPr id="8" name="Straight Connector 7">
            <a:extLst>
              <a:ext uri="{FF2B5EF4-FFF2-40B4-BE49-F238E27FC236}">
                <a16:creationId xmlns:a16="http://schemas.microsoft.com/office/drawing/2014/main" id="{E7891E63-6C7A-4696-B662-6B8956367A4E}"/>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ECAD23B8-9E4E-4E7E-94CA-BE4D78851C8B}"/>
              </a:ext>
            </a:extLst>
          </p:cNvPr>
          <p:cNvSpPr>
            <a:spLocks noGrp="1"/>
          </p:cNvSpPr>
          <p:nvPr>
            <p:ph sz="quarter" idx="14"/>
          </p:nvPr>
        </p:nvSpPr>
        <p:spPr>
          <a:xfrm>
            <a:off x="390525" y="1200150"/>
            <a:ext cx="8753475" cy="4830763"/>
          </a:xfrm>
          <a:prstGeom prst="rect">
            <a:avLst/>
          </a:prstGeom>
          <a:noFill/>
          <a:ln>
            <a:noFill/>
          </a:ln>
        </p:spPr>
        <p:txBody>
          <a:bodyPr spcFirstLastPara="1" wrap="square" lIns="91425" tIns="45700" rIns="91425" bIns="45700" anchor="t" anchorCtr="0">
            <a:noAutofit/>
          </a:bodyPr>
          <a:lstStyle>
            <a:lvl1pPr>
              <a:defRPr lang="en-US" sz="2400" smtClean="0"/>
            </a:lvl1pPr>
            <a:lvl2pPr>
              <a:defRPr lang="en-US" smtClean="0"/>
            </a:lvl2pPr>
            <a:lvl3pPr>
              <a:defRPr lang="en-US" smtClean="0"/>
            </a:lvl3pPr>
            <a:lvl4pPr>
              <a:defRPr lang="en-US" smtClean="0"/>
            </a:lvl4pPr>
            <a:lvl5pPr>
              <a:defRPr lang="en-US"/>
            </a:lvl5pPr>
          </a:lstStyle>
          <a:p>
            <a:pPr lvl="0">
              <a:spcAft>
                <a:spcPts val="600"/>
              </a:spcAft>
              <a:buClr>
                <a:schemeClr val="accent6">
                  <a:lumMod val="75000"/>
                </a:schemeClr>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582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7" name="Rectangle 6">
            <a:extLst>
              <a:ext uri="{FF2B5EF4-FFF2-40B4-BE49-F238E27FC236}">
                <a16:creationId xmlns:a16="http://schemas.microsoft.com/office/drawing/2014/main" id="{F021792C-4843-4427-8B07-30DB1541A3E0}"/>
              </a:ext>
            </a:extLst>
          </p:cNvPr>
          <p:cNvSpPr/>
          <p:nvPr userDrawn="1"/>
        </p:nvSpPr>
        <p:spPr>
          <a:xfrm>
            <a:off x="-1" y="1058335"/>
            <a:ext cx="3064967" cy="5799665"/>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A5927F03-B73E-4687-AB82-7D190B159E3A}"/>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8D2FCE8-8728-4483-B95E-4B6B940C3C5E}"/>
              </a:ext>
            </a:extLst>
          </p:cNvPr>
          <p:cNvPicPr>
            <a:picLocks noChangeAspect="1"/>
          </p:cNvPicPr>
          <p:nvPr userDrawn="1"/>
        </p:nvPicPr>
        <p:blipFill>
          <a:blip r:embed="rId2">
            <a:lum bright="93000" contrast="-70000"/>
            <a:extLst>
              <a:ext uri="{28A0092B-C50C-407E-A947-70E740481C1C}">
                <a14:useLocalDpi xmlns:a14="http://schemas.microsoft.com/office/drawing/2010/main"/>
              </a:ext>
            </a:extLst>
          </a:blip>
          <a:stretch>
            <a:fillRect/>
          </a:stretch>
        </p:blipFill>
        <p:spPr>
          <a:xfrm>
            <a:off x="178262" y="1612232"/>
            <a:ext cx="4261622" cy="4897978"/>
          </a:xfrm>
          <a:prstGeom prst="rect">
            <a:avLst/>
          </a:prstGeom>
        </p:spPr>
      </p:pic>
      <p:sp>
        <p:nvSpPr>
          <p:cNvPr id="4" name="Content Placeholder 3">
            <a:extLst>
              <a:ext uri="{FF2B5EF4-FFF2-40B4-BE49-F238E27FC236}">
                <a16:creationId xmlns:a16="http://schemas.microsoft.com/office/drawing/2014/main" id="{0E9B6625-0CBC-4ED4-96D5-8684387AC708}"/>
              </a:ext>
            </a:extLst>
          </p:cNvPr>
          <p:cNvSpPr>
            <a:spLocks noGrp="1"/>
          </p:cNvSpPr>
          <p:nvPr>
            <p:ph sz="quarter" idx="10"/>
          </p:nvPr>
        </p:nvSpPr>
        <p:spPr>
          <a:xfrm>
            <a:off x="3219450" y="1162050"/>
            <a:ext cx="5819775" cy="4819650"/>
          </a:xfrm>
          <a:prstGeom prst="rect">
            <a:avLst/>
          </a:prstGeom>
          <a:noFill/>
          <a:ln>
            <a:noFill/>
          </a:ln>
        </p:spPr>
        <p:txBody>
          <a:bodyPr spcFirstLastPara="1" wrap="square" lIns="91425" tIns="45700" rIns="91425" bIns="45700" anchor="t" anchorCtr="0">
            <a:noAutofit/>
          </a:bodyPr>
          <a:lstStyle>
            <a:lvl1pPr>
              <a:defRPr lang="en-US" sz="2400" smtClean="0"/>
            </a:lvl1pPr>
            <a:lvl2pPr>
              <a:defRPr lang="en-US" smtClean="0"/>
            </a:lvl2pPr>
            <a:lvl3pPr>
              <a:defRPr lang="en-US" smtClean="0"/>
            </a:lvl3pPr>
            <a:lvl4pPr>
              <a:defRPr lang="en-US" smtClean="0"/>
            </a:lvl4pPr>
            <a:lvl5pPr>
              <a:defRPr lang="en-US"/>
            </a:lvl5pPr>
          </a:lstStyle>
          <a:p>
            <a:pPr lvl="0">
              <a:spcAft>
                <a:spcPts val="600"/>
              </a:spcAft>
              <a:buClr>
                <a:schemeClr val="accent6">
                  <a:lumMod val="75000"/>
                </a:schemeClr>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F15AA9AC-B656-457E-8871-09D77902FD3E}"/>
              </a:ext>
            </a:extLst>
          </p:cNvPr>
          <p:cNvSpPr>
            <a:spLocks noGrp="1"/>
          </p:cNvSpPr>
          <p:nvPr>
            <p:ph sz="quarter" idx="11"/>
          </p:nvPr>
        </p:nvSpPr>
        <p:spPr>
          <a:xfrm>
            <a:off x="3546475" y="6037263"/>
            <a:ext cx="50212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marL="0" indent="0">
              <a:buNone/>
              <a:defRPr kumimoji="0" lang="en-US" sz="1000" b="0" i="0" u="none" strike="noStrike" cap="none" normalizeH="0" baseline="0" smtClean="0">
                <a:ln>
                  <a:noFill/>
                </a:ln>
                <a:effectLst/>
                <a:ea typeface="Calibri" panose="020F0502020204030204" pitchFamily="34" charset="0"/>
                <a:cs typeface="Arial" panose="020B0604020202020204" pitchFamily="34" charset="0"/>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eaLnBrk="0" fontAlgn="base" hangingPunct="0">
              <a:spcBef>
                <a:spcPct val="0"/>
              </a:spcBef>
              <a:spcAft>
                <a:spcPct val="0"/>
              </a:spcAft>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14" name="Slide Number Placeholder 8">
            <a:extLst>
              <a:ext uri="{FF2B5EF4-FFF2-40B4-BE49-F238E27FC236}">
                <a16:creationId xmlns:a16="http://schemas.microsoft.com/office/drawing/2014/main" id="{38C5AEAC-1FD8-475D-B088-D6831B9279E1}"/>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a:t>
            </a:fld>
            <a:endParaRPr lang="en-US" dirty="0"/>
          </a:p>
        </p:txBody>
      </p:sp>
    </p:spTree>
    <p:extLst>
      <p:ext uri="{BB962C8B-B14F-4D97-AF65-F5344CB8AC3E}">
        <p14:creationId xmlns:p14="http://schemas.microsoft.com/office/powerpoint/2010/main" val="398909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86EE52-C320-4A7D-B355-7721055B0DA5}"/>
              </a:ext>
            </a:extLst>
          </p:cNvPr>
          <p:cNvSpPr/>
          <p:nvPr userDrawn="1"/>
        </p:nvSpPr>
        <p:spPr>
          <a:xfrm>
            <a:off x="0" y="274640"/>
            <a:ext cx="9144000" cy="66033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cxnSp>
        <p:nvCxnSpPr>
          <p:cNvPr id="12" name="Straight Connector 11">
            <a:extLst>
              <a:ext uri="{FF2B5EF4-FFF2-40B4-BE49-F238E27FC236}">
                <a16:creationId xmlns:a16="http://schemas.microsoft.com/office/drawing/2014/main" id="{495D72EF-2C6B-4F59-A6F1-C8E127EACFE9}"/>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PMFO_Transparent.psd">
            <a:extLst>
              <a:ext uri="{FF2B5EF4-FFF2-40B4-BE49-F238E27FC236}">
                <a16:creationId xmlns:a16="http://schemas.microsoft.com/office/drawing/2014/main" id="{3B406EC9-BA49-415F-B3F2-E5CC20538F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6272509"/>
            <a:ext cx="1785067" cy="369679"/>
          </a:xfrm>
          <a:prstGeom prst="rect">
            <a:avLst/>
          </a:prstGeom>
        </p:spPr>
      </p:pic>
      <p:sp>
        <p:nvSpPr>
          <p:cNvPr id="4" name="Content Placeholder 3">
            <a:extLst>
              <a:ext uri="{FF2B5EF4-FFF2-40B4-BE49-F238E27FC236}">
                <a16:creationId xmlns:a16="http://schemas.microsoft.com/office/drawing/2014/main" id="{F68CBBE7-A2CB-4658-9C8F-FB70E08F2324}"/>
              </a:ext>
            </a:extLst>
          </p:cNvPr>
          <p:cNvSpPr>
            <a:spLocks noGrp="1"/>
          </p:cNvSpPr>
          <p:nvPr>
            <p:ph sz="quarter" idx="14"/>
          </p:nvPr>
        </p:nvSpPr>
        <p:spPr>
          <a:xfrm>
            <a:off x="476250" y="1285875"/>
            <a:ext cx="8001000" cy="4751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95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20455A"/>
          </a:solidFill>
        </p:spPr>
        <p:txBody>
          <a:bodyPr anchor="ctr">
            <a:noAutofit/>
          </a:bodyP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noAutofit/>
          </a:bodyPr>
          <a:lstStyle>
            <a:lvl1pPr>
              <a:defRPr sz="1200">
                <a:solidFill>
                  <a:srgbClr val="376092"/>
                </a:solidFill>
              </a:defRPr>
            </a:lvl1pPr>
          </a:lstStyle>
          <a:p>
            <a:fld id="{E0CD77C5-7DB1-45F6-AE6F-84521133DC90}" type="slidenum">
              <a:rPr lang="en-US" smtClean="0"/>
              <a:t>‹#›</a:t>
            </a:fld>
            <a:endParaRPr lang="en-US" dirty="0"/>
          </a:p>
        </p:txBody>
      </p:sp>
      <p:sp>
        <p:nvSpPr>
          <p:cNvPr id="4" name="Content Placeholder 3">
            <a:extLst>
              <a:ext uri="{FF2B5EF4-FFF2-40B4-BE49-F238E27FC236}">
                <a16:creationId xmlns:a16="http://schemas.microsoft.com/office/drawing/2014/main" id="{173CFCA5-5553-4F9C-8B8A-67061EE37BED}"/>
              </a:ext>
            </a:extLst>
          </p:cNvPr>
          <p:cNvSpPr>
            <a:spLocks noGrp="1"/>
          </p:cNvSpPr>
          <p:nvPr>
            <p:ph sz="quarter" idx="14"/>
          </p:nvPr>
        </p:nvSpPr>
        <p:spPr>
          <a:xfrm>
            <a:off x="352425" y="1339850"/>
            <a:ext cx="2676525" cy="2782300"/>
          </a:xfrm>
          <a:prstGeom prst="rect">
            <a:avLst/>
          </a:prstGeom>
          <a:noFill/>
        </p:spPr>
        <p:txBody>
          <a:bodyPr wrap="square" rtlCol="0">
            <a:noAutofit/>
          </a:bodyPr>
          <a:lstStyle>
            <a:lvl1pPr marL="0" indent="0">
              <a:buNone/>
              <a:defRPr lang="en-US" sz="2400" smtClean="0">
                <a:solidFill>
                  <a:schemeClr val="accent1">
                    <a:lumMod val="50000"/>
                  </a:schemeClr>
                </a:solidFill>
              </a:defRPr>
            </a:lvl1pPr>
            <a:lvl2pPr>
              <a:defRPr lang="en-US" sz="1800" smtClean="0"/>
            </a:lvl2pPr>
            <a:lvl3pPr>
              <a:defRPr lang="en-US" sz="1800" smtClean="0"/>
            </a:lvl3pPr>
            <a:lvl4pPr>
              <a:defRPr lang="en-US" sz="1800" smtClean="0"/>
            </a:lvl4pPr>
            <a:lvl5pPr>
              <a:defRPr lang="en-US" sz="1800"/>
            </a:lvl5pPr>
          </a:lstStyle>
          <a:p>
            <a:pPr marL="0" lvl="0" defTabSz="914400"/>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
        <p:nvSpPr>
          <p:cNvPr id="14" name="Content Placeholder 13">
            <a:extLst>
              <a:ext uri="{FF2B5EF4-FFF2-40B4-BE49-F238E27FC236}">
                <a16:creationId xmlns:a16="http://schemas.microsoft.com/office/drawing/2014/main" id="{2A1E062E-02A9-4612-9F3E-C0B492F5472D}"/>
              </a:ext>
            </a:extLst>
          </p:cNvPr>
          <p:cNvSpPr>
            <a:spLocks noGrp="1"/>
          </p:cNvSpPr>
          <p:nvPr>
            <p:ph sz="quarter" idx="15"/>
          </p:nvPr>
        </p:nvSpPr>
        <p:spPr>
          <a:xfrm>
            <a:off x="2200275" y="939800"/>
            <a:ext cx="6591300" cy="59182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286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pic>
        <p:nvPicPr>
          <p:cNvPr id="19" name="Picture 18">
            <a:extLst>
              <a:ext uri="{FF2B5EF4-FFF2-40B4-BE49-F238E27FC236}">
                <a16:creationId xmlns:a16="http://schemas.microsoft.com/office/drawing/2014/main" id="{065D636F-6A0F-4CA9-9D21-624185EB361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38963" y="802065"/>
            <a:ext cx="7642414" cy="6111775"/>
          </a:xfrm>
          <a:prstGeom prst="rect">
            <a:avLst/>
          </a:prstGeom>
        </p:spPr>
      </p:pic>
      <p:sp>
        <p:nvSpPr>
          <p:cNvPr id="4" name="Content Placeholder 3">
            <a:extLst>
              <a:ext uri="{FF2B5EF4-FFF2-40B4-BE49-F238E27FC236}">
                <a16:creationId xmlns:a16="http://schemas.microsoft.com/office/drawing/2014/main" id="{2EADC378-BAA3-4EE5-9674-34DABBFAABF3}"/>
              </a:ext>
            </a:extLst>
          </p:cNvPr>
          <p:cNvSpPr>
            <a:spLocks noGrp="1"/>
          </p:cNvSpPr>
          <p:nvPr>
            <p:ph sz="quarter" idx="10" hasCustomPrompt="1"/>
          </p:nvPr>
        </p:nvSpPr>
        <p:spPr>
          <a:xfrm>
            <a:off x="307975" y="1058863"/>
            <a:ext cx="1743075" cy="1127125"/>
          </a:xfrm>
          <a:prstGeom prst="rect">
            <a:avLst/>
          </a:prstGeom>
          <a:solidFill>
            <a:schemeClr val="bg1"/>
          </a:solidFill>
        </p:spPr>
        <p:txBody>
          <a:bodyPr anchor="ctr" anchorCtr="0"/>
          <a:lstStyle>
            <a:lvl1pPr marL="0" indent="0" algn="ctr">
              <a:buNone/>
              <a:defRPr sz="7200">
                <a:solidFill>
                  <a:srgbClr val="722811"/>
                </a:solidFill>
                <a:latin typeface="Calibri" panose="020F0502020204030204" pitchFamily="34" charset="0"/>
                <a:ea typeface="Verdana" panose="020B0604030504040204" pitchFamily="34" charset="0"/>
                <a:cs typeface="Calibri" panose="020F0502020204030204" pitchFamily="34" charset="0"/>
              </a:defRPr>
            </a:lvl1pPr>
            <a:lvl2pPr>
              <a:defRPr>
                <a:solidFill>
                  <a:srgbClr val="722811"/>
                </a:solidFill>
              </a:defRPr>
            </a:lvl2pPr>
            <a:lvl3pPr>
              <a:defRPr>
                <a:solidFill>
                  <a:srgbClr val="722811"/>
                </a:solidFill>
              </a:defRPr>
            </a:lvl3pPr>
            <a:lvl4pPr>
              <a:defRPr>
                <a:solidFill>
                  <a:srgbClr val="722811"/>
                </a:solidFill>
              </a:defRPr>
            </a:lvl4pPr>
            <a:lvl5pPr>
              <a:defRPr>
                <a:solidFill>
                  <a:srgbClr val="722811"/>
                </a:solidFill>
              </a:defRPr>
            </a:lvl5pPr>
          </a:lstStyle>
          <a:p>
            <a:pPr lvl="0"/>
            <a:r>
              <a:rPr lang="en-CA" dirty="0"/>
              <a:t>1</a:t>
            </a:r>
            <a:endParaRPr lang="en-US" dirty="0"/>
          </a:p>
        </p:txBody>
      </p:sp>
      <p:sp>
        <p:nvSpPr>
          <p:cNvPr id="21" name="Content Placeholder 20">
            <a:extLst>
              <a:ext uri="{FF2B5EF4-FFF2-40B4-BE49-F238E27FC236}">
                <a16:creationId xmlns:a16="http://schemas.microsoft.com/office/drawing/2014/main" id="{91564037-C69E-44E2-BA44-A3DAA6C1028F}"/>
              </a:ext>
            </a:extLst>
          </p:cNvPr>
          <p:cNvSpPr>
            <a:spLocks noGrp="1"/>
          </p:cNvSpPr>
          <p:nvPr>
            <p:ph sz="quarter" idx="11"/>
          </p:nvPr>
        </p:nvSpPr>
        <p:spPr>
          <a:xfrm>
            <a:off x="307975" y="2185988"/>
            <a:ext cx="1749425" cy="1200150"/>
          </a:xfrm>
          <a:prstGeom prst="rect">
            <a:avLst/>
          </a:prstGeom>
          <a:solidFill>
            <a:srgbClr val="722811"/>
          </a:solidFill>
        </p:spPr>
        <p:txBody>
          <a:bodyPr/>
          <a:lstStyle>
            <a:lvl1pPr marL="90488" indent="0">
              <a:buNone/>
              <a:defRPr sz="1800">
                <a:solidFill>
                  <a:schemeClr val="bg1"/>
                </a:solidFill>
              </a:defRPr>
            </a:lvl1pPr>
          </a:lstStyle>
          <a:p>
            <a:pPr lvl="0"/>
            <a:endParaRPr lang="en-US" dirty="0"/>
          </a:p>
        </p:txBody>
      </p:sp>
      <p:sp>
        <p:nvSpPr>
          <p:cNvPr id="22" name="Content Placeholder 3">
            <a:extLst>
              <a:ext uri="{FF2B5EF4-FFF2-40B4-BE49-F238E27FC236}">
                <a16:creationId xmlns:a16="http://schemas.microsoft.com/office/drawing/2014/main" id="{19C784F9-2E2F-4D04-8833-3A5D9439D05B}"/>
              </a:ext>
            </a:extLst>
          </p:cNvPr>
          <p:cNvSpPr>
            <a:spLocks noGrp="1"/>
          </p:cNvSpPr>
          <p:nvPr>
            <p:ph sz="quarter" idx="12" hasCustomPrompt="1"/>
          </p:nvPr>
        </p:nvSpPr>
        <p:spPr>
          <a:xfrm>
            <a:off x="2239219" y="2876471"/>
            <a:ext cx="1651471" cy="1127125"/>
          </a:xfrm>
          <a:prstGeom prst="rect">
            <a:avLst/>
          </a:prstGeom>
          <a:solidFill>
            <a:schemeClr val="bg1"/>
          </a:solidFill>
        </p:spPr>
        <p:txBody>
          <a:bodyPr anchor="ctr" anchorCtr="0"/>
          <a:lstStyle>
            <a:lvl1pPr marL="0" indent="0" algn="ctr">
              <a:buNone/>
              <a:defRPr sz="7200">
                <a:solidFill>
                  <a:srgbClr val="7B4900"/>
                </a:solidFill>
                <a:latin typeface="Calibri" panose="020F0502020204030204" pitchFamily="34" charset="0"/>
                <a:ea typeface="Verdana" panose="020B0604030504040204" pitchFamily="34" charset="0"/>
                <a:cs typeface="Calibri" panose="020F0502020204030204" pitchFamily="34" charset="0"/>
              </a:defRPr>
            </a:lvl1pPr>
            <a:lvl2pPr>
              <a:defRPr>
                <a:solidFill>
                  <a:srgbClr val="722811"/>
                </a:solidFill>
              </a:defRPr>
            </a:lvl2pPr>
            <a:lvl3pPr>
              <a:defRPr>
                <a:solidFill>
                  <a:srgbClr val="722811"/>
                </a:solidFill>
              </a:defRPr>
            </a:lvl3pPr>
            <a:lvl4pPr>
              <a:defRPr>
                <a:solidFill>
                  <a:srgbClr val="722811"/>
                </a:solidFill>
              </a:defRPr>
            </a:lvl4pPr>
            <a:lvl5pPr>
              <a:defRPr>
                <a:solidFill>
                  <a:srgbClr val="722811"/>
                </a:solidFill>
              </a:defRPr>
            </a:lvl5pPr>
          </a:lstStyle>
          <a:p>
            <a:pPr lvl="0"/>
            <a:r>
              <a:rPr lang="en-CA" dirty="0"/>
              <a:t>2</a:t>
            </a:r>
            <a:endParaRPr lang="en-US" dirty="0"/>
          </a:p>
        </p:txBody>
      </p:sp>
      <p:sp>
        <p:nvSpPr>
          <p:cNvPr id="23" name="Content Placeholder 20">
            <a:extLst>
              <a:ext uri="{FF2B5EF4-FFF2-40B4-BE49-F238E27FC236}">
                <a16:creationId xmlns:a16="http://schemas.microsoft.com/office/drawing/2014/main" id="{8A7184CF-B8F2-44F1-848D-9B070108F23F}"/>
              </a:ext>
            </a:extLst>
          </p:cNvPr>
          <p:cNvSpPr>
            <a:spLocks noGrp="1"/>
          </p:cNvSpPr>
          <p:nvPr>
            <p:ph sz="quarter" idx="13"/>
          </p:nvPr>
        </p:nvSpPr>
        <p:spPr>
          <a:xfrm>
            <a:off x="2239553" y="4003596"/>
            <a:ext cx="1657487" cy="1754326"/>
          </a:xfrm>
          <a:prstGeom prst="rect">
            <a:avLst/>
          </a:prstGeom>
          <a:solidFill>
            <a:srgbClr val="7B4900"/>
          </a:solidFill>
        </p:spPr>
        <p:txBody>
          <a:bodyPr/>
          <a:lstStyle>
            <a:lvl1pPr marL="90488" indent="0">
              <a:buNone/>
              <a:defRPr sz="1800">
                <a:solidFill>
                  <a:schemeClr val="bg1"/>
                </a:solidFill>
              </a:defRPr>
            </a:lvl1pPr>
          </a:lstStyle>
          <a:p>
            <a:pPr lvl="0"/>
            <a:endParaRPr lang="en-US" dirty="0"/>
          </a:p>
        </p:txBody>
      </p:sp>
      <p:sp>
        <p:nvSpPr>
          <p:cNvPr id="24" name="Content Placeholder 3">
            <a:extLst>
              <a:ext uri="{FF2B5EF4-FFF2-40B4-BE49-F238E27FC236}">
                <a16:creationId xmlns:a16="http://schemas.microsoft.com/office/drawing/2014/main" id="{C9FC61A9-1E1A-451E-9F5A-B4EEF0E53342}"/>
              </a:ext>
            </a:extLst>
          </p:cNvPr>
          <p:cNvSpPr>
            <a:spLocks noGrp="1"/>
          </p:cNvSpPr>
          <p:nvPr>
            <p:ph sz="quarter" idx="14" hasCustomPrompt="1"/>
          </p:nvPr>
        </p:nvSpPr>
        <p:spPr>
          <a:xfrm>
            <a:off x="4630881" y="1081082"/>
            <a:ext cx="2020828" cy="1127125"/>
          </a:xfrm>
          <a:prstGeom prst="rect">
            <a:avLst/>
          </a:prstGeom>
          <a:solidFill>
            <a:schemeClr val="bg1"/>
          </a:solidFill>
        </p:spPr>
        <p:txBody>
          <a:bodyPr anchor="ctr" anchorCtr="0"/>
          <a:lstStyle>
            <a:lvl1pPr marL="0" indent="0" algn="ctr">
              <a:buNone/>
              <a:defRPr sz="7200">
                <a:solidFill>
                  <a:srgbClr val="20455A"/>
                </a:solidFill>
                <a:latin typeface="Calibri" panose="020F0502020204030204" pitchFamily="34" charset="0"/>
                <a:ea typeface="Verdana" panose="020B0604030504040204" pitchFamily="34" charset="0"/>
                <a:cs typeface="Calibri" panose="020F0502020204030204" pitchFamily="34" charset="0"/>
              </a:defRPr>
            </a:lvl1pPr>
            <a:lvl2pPr>
              <a:defRPr>
                <a:solidFill>
                  <a:srgbClr val="722811"/>
                </a:solidFill>
              </a:defRPr>
            </a:lvl2pPr>
            <a:lvl3pPr>
              <a:defRPr>
                <a:solidFill>
                  <a:srgbClr val="722811"/>
                </a:solidFill>
              </a:defRPr>
            </a:lvl3pPr>
            <a:lvl4pPr>
              <a:defRPr>
                <a:solidFill>
                  <a:srgbClr val="722811"/>
                </a:solidFill>
              </a:defRPr>
            </a:lvl4pPr>
            <a:lvl5pPr>
              <a:defRPr>
                <a:solidFill>
                  <a:srgbClr val="722811"/>
                </a:solidFill>
              </a:defRPr>
            </a:lvl5pPr>
          </a:lstStyle>
          <a:p>
            <a:pPr lvl="0"/>
            <a:r>
              <a:rPr lang="en-CA" dirty="0"/>
              <a:t>3</a:t>
            </a:r>
            <a:endParaRPr lang="en-US" dirty="0"/>
          </a:p>
        </p:txBody>
      </p:sp>
      <p:sp>
        <p:nvSpPr>
          <p:cNvPr id="25" name="Content Placeholder 20">
            <a:extLst>
              <a:ext uri="{FF2B5EF4-FFF2-40B4-BE49-F238E27FC236}">
                <a16:creationId xmlns:a16="http://schemas.microsoft.com/office/drawing/2014/main" id="{426011A0-4EDB-4BB3-8AAA-00A08B93B244}"/>
              </a:ext>
            </a:extLst>
          </p:cNvPr>
          <p:cNvSpPr>
            <a:spLocks noGrp="1"/>
          </p:cNvSpPr>
          <p:nvPr>
            <p:ph sz="quarter" idx="15"/>
          </p:nvPr>
        </p:nvSpPr>
        <p:spPr>
          <a:xfrm>
            <a:off x="4630881" y="2208207"/>
            <a:ext cx="2020828" cy="1200150"/>
          </a:xfrm>
          <a:prstGeom prst="rect">
            <a:avLst/>
          </a:prstGeom>
          <a:solidFill>
            <a:srgbClr val="20455A"/>
          </a:solidFill>
        </p:spPr>
        <p:txBody>
          <a:bodyPr/>
          <a:lstStyle>
            <a:lvl1pPr marL="90488" indent="0">
              <a:buNone/>
              <a:defRPr sz="1800">
                <a:solidFill>
                  <a:schemeClr val="bg1"/>
                </a:solidFill>
              </a:defRPr>
            </a:lvl1pPr>
          </a:lstStyle>
          <a:p>
            <a:pPr lvl="0"/>
            <a:endParaRPr lang="en-US" dirty="0"/>
          </a:p>
        </p:txBody>
      </p:sp>
      <p:sp>
        <p:nvSpPr>
          <p:cNvPr id="26" name="Content Placeholder 3">
            <a:extLst>
              <a:ext uri="{FF2B5EF4-FFF2-40B4-BE49-F238E27FC236}">
                <a16:creationId xmlns:a16="http://schemas.microsoft.com/office/drawing/2014/main" id="{8EC2EBF5-DB20-43E0-AED1-BA5E2A664AA3}"/>
              </a:ext>
            </a:extLst>
          </p:cNvPr>
          <p:cNvSpPr>
            <a:spLocks noGrp="1"/>
          </p:cNvSpPr>
          <p:nvPr>
            <p:ph sz="quarter" idx="16" hasCustomPrompt="1"/>
          </p:nvPr>
        </p:nvSpPr>
        <p:spPr>
          <a:xfrm>
            <a:off x="6863132" y="1058863"/>
            <a:ext cx="2039567" cy="1127125"/>
          </a:xfrm>
          <a:prstGeom prst="rect">
            <a:avLst/>
          </a:prstGeom>
          <a:solidFill>
            <a:schemeClr val="bg1"/>
          </a:solidFill>
        </p:spPr>
        <p:txBody>
          <a:bodyPr anchor="ctr" anchorCtr="0"/>
          <a:lstStyle>
            <a:lvl1pPr marL="0" indent="0" algn="ctr">
              <a:buNone/>
              <a:defRPr sz="7200">
                <a:solidFill>
                  <a:srgbClr val="535C13"/>
                </a:solidFill>
                <a:latin typeface="Calibri" panose="020F0502020204030204" pitchFamily="34" charset="0"/>
                <a:ea typeface="Verdana" panose="020B0604030504040204" pitchFamily="34" charset="0"/>
                <a:cs typeface="Calibri" panose="020F0502020204030204" pitchFamily="34" charset="0"/>
              </a:defRPr>
            </a:lvl1pPr>
            <a:lvl2pPr>
              <a:defRPr>
                <a:solidFill>
                  <a:srgbClr val="722811"/>
                </a:solidFill>
              </a:defRPr>
            </a:lvl2pPr>
            <a:lvl3pPr>
              <a:defRPr>
                <a:solidFill>
                  <a:srgbClr val="722811"/>
                </a:solidFill>
              </a:defRPr>
            </a:lvl3pPr>
            <a:lvl4pPr>
              <a:defRPr>
                <a:solidFill>
                  <a:srgbClr val="722811"/>
                </a:solidFill>
              </a:defRPr>
            </a:lvl4pPr>
            <a:lvl5pPr>
              <a:defRPr>
                <a:solidFill>
                  <a:srgbClr val="722811"/>
                </a:solidFill>
              </a:defRPr>
            </a:lvl5pPr>
          </a:lstStyle>
          <a:p>
            <a:pPr lvl="0"/>
            <a:r>
              <a:rPr lang="en-CA" dirty="0"/>
              <a:t>4</a:t>
            </a:r>
            <a:endParaRPr lang="en-US" dirty="0"/>
          </a:p>
        </p:txBody>
      </p:sp>
      <p:sp>
        <p:nvSpPr>
          <p:cNvPr id="27" name="Content Placeholder 20">
            <a:extLst>
              <a:ext uri="{FF2B5EF4-FFF2-40B4-BE49-F238E27FC236}">
                <a16:creationId xmlns:a16="http://schemas.microsoft.com/office/drawing/2014/main" id="{E83F0113-C4E7-4CB8-80DC-5472926B019E}"/>
              </a:ext>
            </a:extLst>
          </p:cNvPr>
          <p:cNvSpPr>
            <a:spLocks noGrp="1"/>
          </p:cNvSpPr>
          <p:nvPr>
            <p:ph sz="quarter" idx="17"/>
          </p:nvPr>
        </p:nvSpPr>
        <p:spPr>
          <a:xfrm>
            <a:off x="6863132" y="2185987"/>
            <a:ext cx="2039567" cy="1448566"/>
          </a:xfrm>
          <a:prstGeom prst="rect">
            <a:avLst/>
          </a:prstGeom>
          <a:solidFill>
            <a:srgbClr val="535C13"/>
          </a:solidFill>
        </p:spPr>
        <p:txBody>
          <a:bodyPr/>
          <a:lstStyle>
            <a:lvl1pPr marL="90488" indent="0">
              <a:buNone/>
              <a:defRPr sz="1800">
                <a:solidFill>
                  <a:schemeClr val="bg1"/>
                </a:solidFill>
              </a:defRPr>
            </a:lvl1pPr>
          </a:lstStyle>
          <a:p>
            <a:pPr lvl="0"/>
            <a:endParaRPr lang="en-US" dirty="0"/>
          </a:p>
        </p:txBody>
      </p:sp>
      <p:sp>
        <p:nvSpPr>
          <p:cNvPr id="28" name="Content Placeholder 3">
            <a:extLst>
              <a:ext uri="{FF2B5EF4-FFF2-40B4-BE49-F238E27FC236}">
                <a16:creationId xmlns:a16="http://schemas.microsoft.com/office/drawing/2014/main" id="{82AE78AB-E714-402A-96CD-E97A38143A0D}"/>
              </a:ext>
            </a:extLst>
          </p:cNvPr>
          <p:cNvSpPr>
            <a:spLocks noGrp="1"/>
          </p:cNvSpPr>
          <p:nvPr>
            <p:ph sz="quarter" idx="18" hasCustomPrompt="1"/>
          </p:nvPr>
        </p:nvSpPr>
        <p:spPr>
          <a:xfrm>
            <a:off x="4341591" y="3824149"/>
            <a:ext cx="1743075" cy="1127125"/>
          </a:xfrm>
          <a:prstGeom prst="rect">
            <a:avLst/>
          </a:prstGeom>
          <a:solidFill>
            <a:schemeClr val="bg1"/>
          </a:solidFill>
        </p:spPr>
        <p:txBody>
          <a:bodyPr anchor="ctr" anchorCtr="0"/>
          <a:lstStyle>
            <a:lvl1pPr marL="0" indent="0" algn="ctr">
              <a:buNone/>
              <a:defRPr sz="7200">
                <a:solidFill>
                  <a:srgbClr val="816301"/>
                </a:solidFill>
                <a:latin typeface="Calibri" panose="020F0502020204030204" pitchFamily="34" charset="0"/>
                <a:ea typeface="Verdana" panose="020B0604030504040204" pitchFamily="34" charset="0"/>
                <a:cs typeface="Calibri" panose="020F0502020204030204" pitchFamily="34" charset="0"/>
              </a:defRPr>
            </a:lvl1pPr>
            <a:lvl2pPr>
              <a:defRPr>
                <a:solidFill>
                  <a:srgbClr val="722811"/>
                </a:solidFill>
              </a:defRPr>
            </a:lvl2pPr>
            <a:lvl3pPr>
              <a:defRPr>
                <a:solidFill>
                  <a:srgbClr val="722811"/>
                </a:solidFill>
              </a:defRPr>
            </a:lvl3pPr>
            <a:lvl4pPr>
              <a:defRPr>
                <a:solidFill>
                  <a:srgbClr val="722811"/>
                </a:solidFill>
              </a:defRPr>
            </a:lvl4pPr>
            <a:lvl5pPr>
              <a:defRPr>
                <a:solidFill>
                  <a:srgbClr val="722811"/>
                </a:solidFill>
              </a:defRPr>
            </a:lvl5pPr>
          </a:lstStyle>
          <a:p>
            <a:pPr lvl="0"/>
            <a:r>
              <a:rPr lang="en-CA" dirty="0"/>
              <a:t>5</a:t>
            </a:r>
            <a:endParaRPr lang="en-US" dirty="0"/>
          </a:p>
        </p:txBody>
      </p:sp>
      <p:sp>
        <p:nvSpPr>
          <p:cNvPr id="29" name="Content Placeholder 20">
            <a:extLst>
              <a:ext uri="{FF2B5EF4-FFF2-40B4-BE49-F238E27FC236}">
                <a16:creationId xmlns:a16="http://schemas.microsoft.com/office/drawing/2014/main" id="{CA79F726-4AC4-4E95-A750-A0C18206631C}"/>
              </a:ext>
            </a:extLst>
          </p:cNvPr>
          <p:cNvSpPr>
            <a:spLocks noGrp="1"/>
          </p:cNvSpPr>
          <p:nvPr>
            <p:ph sz="quarter" idx="19"/>
          </p:nvPr>
        </p:nvSpPr>
        <p:spPr>
          <a:xfrm>
            <a:off x="4341591" y="4951274"/>
            <a:ext cx="1743075" cy="1200150"/>
          </a:xfrm>
          <a:prstGeom prst="rect">
            <a:avLst/>
          </a:prstGeom>
          <a:solidFill>
            <a:srgbClr val="816301"/>
          </a:solidFill>
        </p:spPr>
        <p:txBody>
          <a:bodyPr/>
          <a:lstStyle>
            <a:lvl1pPr marL="90488" indent="0">
              <a:buNone/>
              <a:defRPr sz="1800">
                <a:solidFill>
                  <a:schemeClr val="bg1"/>
                </a:solidFill>
              </a:defRPr>
            </a:lvl1pPr>
          </a:lstStyle>
          <a:p>
            <a:pPr lvl="0"/>
            <a:endParaRPr lang="en-US" dirty="0"/>
          </a:p>
        </p:txBody>
      </p:sp>
      <p:sp>
        <p:nvSpPr>
          <p:cNvPr id="30" name="Content Placeholder 3">
            <a:extLst>
              <a:ext uri="{FF2B5EF4-FFF2-40B4-BE49-F238E27FC236}">
                <a16:creationId xmlns:a16="http://schemas.microsoft.com/office/drawing/2014/main" id="{5D76F81F-6C56-41EE-B406-19A838D68C3D}"/>
              </a:ext>
            </a:extLst>
          </p:cNvPr>
          <p:cNvSpPr>
            <a:spLocks noGrp="1"/>
          </p:cNvSpPr>
          <p:nvPr>
            <p:ph sz="quarter" idx="20" hasCustomPrompt="1"/>
          </p:nvPr>
        </p:nvSpPr>
        <p:spPr>
          <a:xfrm>
            <a:off x="6410588" y="3823822"/>
            <a:ext cx="2499279" cy="1127125"/>
          </a:xfrm>
          <a:prstGeom prst="rect">
            <a:avLst/>
          </a:prstGeom>
          <a:solidFill>
            <a:schemeClr val="bg1"/>
          </a:solidFill>
        </p:spPr>
        <p:txBody>
          <a:bodyPr anchor="ctr" anchorCtr="0"/>
          <a:lstStyle>
            <a:lvl1pPr marL="0" indent="0" algn="ctr">
              <a:buNone/>
              <a:defRPr sz="7200">
                <a:solidFill>
                  <a:srgbClr val="316886"/>
                </a:solidFill>
                <a:latin typeface="Calibri" panose="020F0502020204030204" pitchFamily="34" charset="0"/>
                <a:ea typeface="Verdana" panose="020B0604030504040204" pitchFamily="34" charset="0"/>
                <a:cs typeface="Calibri" panose="020F0502020204030204" pitchFamily="34" charset="0"/>
              </a:defRPr>
            </a:lvl1pPr>
            <a:lvl2pPr>
              <a:defRPr>
                <a:solidFill>
                  <a:srgbClr val="722811"/>
                </a:solidFill>
              </a:defRPr>
            </a:lvl2pPr>
            <a:lvl3pPr>
              <a:defRPr>
                <a:solidFill>
                  <a:srgbClr val="722811"/>
                </a:solidFill>
              </a:defRPr>
            </a:lvl3pPr>
            <a:lvl4pPr>
              <a:defRPr>
                <a:solidFill>
                  <a:srgbClr val="722811"/>
                </a:solidFill>
              </a:defRPr>
            </a:lvl4pPr>
            <a:lvl5pPr>
              <a:defRPr>
                <a:solidFill>
                  <a:srgbClr val="722811"/>
                </a:solidFill>
              </a:defRPr>
            </a:lvl5pPr>
          </a:lstStyle>
          <a:p>
            <a:pPr lvl="0"/>
            <a:r>
              <a:rPr lang="en-CA" dirty="0"/>
              <a:t>6</a:t>
            </a:r>
            <a:endParaRPr lang="en-US" dirty="0"/>
          </a:p>
        </p:txBody>
      </p:sp>
      <p:sp>
        <p:nvSpPr>
          <p:cNvPr id="31" name="Content Placeholder 20">
            <a:extLst>
              <a:ext uri="{FF2B5EF4-FFF2-40B4-BE49-F238E27FC236}">
                <a16:creationId xmlns:a16="http://schemas.microsoft.com/office/drawing/2014/main" id="{EFD884F6-E3B8-4B07-AE2D-B3E39D3699BE}"/>
              </a:ext>
            </a:extLst>
          </p:cNvPr>
          <p:cNvSpPr>
            <a:spLocks noGrp="1"/>
          </p:cNvSpPr>
          <p:nvPr>
            <p:ph sz="quarter" idx="21"/>
          </p:nvPr>
        </p:nvSpPr>
        <p:spPr>
          <a:xfrm>
            <a:off x="6410588" y="4950947"/>
            <a:ext cx="2499279" cy="1728052"/>
          </a:xfrm>
          <a:prstGeom prst="rect">
            <a:avLst/>
          </a:prstGeom>
          <a:solidFill>
            <a:srgbClr val="316886"/>
          </a:solidFill>
        </p:spPr>
        <p:txBody>
          <a:bodyPr/>
          <a:lstStyle>
            <a:lvl1pPr marL="90488" indent="0">
              <a:buNone/>
              <a:defRPr sz="1800">
                <a:solidFill>
                  <a:schemeClr val="bg1"/>
                </a:solidFill>
              </a:defRPr>
            </a:lvl1pPr>
          </a:lstStyle>
          <a:p>
            <a:pPr lvl="0"/>
            <a:endParaRPr lang="en-US" dirty="0"/>
          </a:p>
        </p:txBody>
      </p:sp>
    </p:spTree>
    <p:extLst>
      <p:ext uri="{BB962C8B-B14F-4D97-AF65-F5344CB8AC3E}">
        <p14:creationId xmlns:p14="http://schemas.microsoft.com/office/powerpoint/2010/main" val="1541635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1"/>
            </a:lvl1pPr>
          </a:lstStyle>
          <a:p>
            <a:r>
              <a:rPr lang="en-US" dirty="0"/>
              <a:t>Click to edit Master title style</a:t>
            </a:r>
          </a:p>
        </p:txBody>
      </p:sp>
      <p:pic>
        <p:nvPicPr>
          <p:cNvPr id="19" name="Picture 18" descr="Objective-Based-Design-Research.jpg">
            <a:extLst>
              <a:ext uri="{FF2B5EF4-FFF2-40B4-BE49-F238E27FC236}">
                <a16:creationId xmlns:a16="http://schemas.microsoft.com/office/drawing/2014/main" id="{88D1508A-8F1C-4C66-90C6-C84CD77B208B}"/>
              </a:ext>
            </a:extLst>
          </p:cNvPr>
          <p:cNvPicPr>
            <a:picLocks noChangeAspect="1"/>
          </p:cNvPicPr>
          <p:nvPr userDrawn="1"/>
        </p:nvPicPr>
        <p:blipFill rotWithShape="1">
          <a:blip r:embed="rId2"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28601" y="3604043"/>
            <a:ext cx="1194438" cy="1422873"/>
          </a:xfrm>
          <a:prstGeom prst="rect">
            <a:avLst/>
          </a:prstGeom>
        </p:spPr>
      </p:pic>
      <p:pic>
        <p:nvPicPr>
          <p:cNvPr id="20" name="Picture 19" descr="Objective-Based-Design-Research.jpg">
            <a:extLst>
              <a:ext uri="{FF2B5EF4-FFF2-40B4-BE49-F238E27FC236}">
                <a16:creationId xmlns:a16="http://schemas.microsoft.com/office/drawing/2014/main" id="{1825CBCD-3901-413C-95E8-4E7A03E6979F}"/>
              </a:ext>
            </a:extLst>
          </p:cNvPr>
          <p:cNvPicPr>
            <a:picLocks noChangeAspect="1"/>
          </p:cNvPicPr>
          <p:nvPr userDrawn="1"/>
        </p:nvPicPr>
        <p:blipFill rotWithShape="1">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28601" y="1812857"/>
            <a:ext cx="1212345" cy="1687132"/>
          </a:xfrm>
          <a:prstGeom prst="rect">
            <a:avLst/>
          </a:prstGeom>
        </p:spPr>
      </p:pic>
      <p:pic>
        <p:nvPicPr>
          <p:cNvPr id="21" name="Picture 20" descr="Objective-Based-Design-Research.jpg">
            <a:extLst>
              <a:ext uri="{FF2B5EF4-FFF2-40B4-BE49-F238E27FC236}">
                <a16:creationId xmlns:a16="http://schemas.microsoft.com/office/drawing/2014/main" id="{14BF89CB-56CB-4E83-9413-D45BCF9BB210}"/>
              </a:ext>
            </a:extLst>
          </p:cNvPr>
          <p:cNvPicPr>
            <a:picLocks noChangeAspect="1"/>
          </p:cNvPicPr>
          <p:nvPr userDrawn="1"/>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28601" y="5146745"/>
            <a:ext cx="1184914" cy="1526928"/>
          </a:xfrm>
          <a:prstGeom prst="rect">
            <a:avLst/>
          </a:prstGeom>
        </p:spPr>
      </p:pic>
      <p:pic>
        <p:nvPicPr>
          <p:cNvPr id="22" name="Picture 21" descr="Objective-Based-Design-Research.jpg">
            <a:extLst>
              <a:ext uri="{FF2B5EF4-FFF2-40B4-BE49-F238E27FC236}">
                <a16:creationId xmlns:a16="http://schemas.microsoft.com/office/drawing/2014/main" id="{B869283F-4A8C-4190-9428-2BF761C3B829}"/>
              </a:ext>
            </a:extLst>
          </p:cNvPr>
          <p:cNvPicPr>
            <a:picLocks noChangeAspect="1"/>
          </p:cNvPicPr>
          <p:nvPr userDrawn="1"/>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440946" y="1815060"/>
            <a:ext cx="372115" cy="1684929"/>
          </a:xfrm>
          <a:prstGeom prst="rect">
            <a:avLst/>
          </a:prstGeom>
        </p:spPr>
      </p:pic>
      <p:pic>
        <p:nvPicPr>
          <p:cNvPr id="23" name="Picture 22" descr="Objective-Based-Design-Research.jpg">
            <a:extLst>
              <a:ext uri="{FF2B5EF4-FFF2-40B4-BE49-F238E27FC236}">
                <a16:creationId xmlns:a16="http://schemas.microsoft.com/office/drawing/2014/main" id="{A1D413A5-CDB9-48A2-BDEB-82F96866DE0B}"/>
              </a:ext>
            </a:extLst>
          </p:cNvPr>
          <p:cNvPicPr>
            <a:picLocks noChangeAspect="1"/>
          </p:cNvPicPr>
          <p:nvPr userDrawn="1"/>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1426983" y="3604043"/>
            <a:ext cx="381782" cy="1422872"/>
          </a:xfrm>
          <a:prstGeom prst="rect">
            <a:avLst/>
          </a:prstGeom>
        </p:spPr>
      </p:pic>
      <p:pic>
        <p:nvPicPr>
          <p:cNvPr id="24" name="Picture 23" descr="Objective-Based-Design-Research.jpg">
            <a:extLst>
              <a:ext uri="{FF2B5EF4-FFF2-40B4-BE49-F238E27FC236}">
                <a16:creationId xmlns:a16="http://schemas.microsoft.com/office/drawing/2014/main" id="{CC73897C-616F-4FF3-B452-B0C1D9EE23BA}"/>
              </a:ext>
            </a:extLst>
          </p:cNvPr>
          <p:cNvPicPr>
            <a:picLocks noChangeAspect="1"/>
          </p:cNvPicPr>
          <p:nvPr userDrawn="1"/>
        </p:nvPicPr>
        <p:blipFill rotWithShape="1">
          <a:blip r:embed="rId7"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413516" y="5146745"/>
            <a:ext cx="395250" cy="1526927"/>
          </a:xfrm>
          <a:prstGeom prst="rect">
            <a:avLst/>
          </a:prstGeom>
        </p:spPr>
      </p:pic>
      <p:sp>
        <p:nvSpPr>
          <p:cNvPr id="25" name="Rectangle 24">
            <a:extLst>
              <a:ext uri="{FF2B5EF4-FFF2-40B4-BE49-F238E27FC236}">
                <a16:creationId xmlns:a16="http://schemas.microsoft.com/office/drawing/2014/main" id="{9637712A-DEA7-4360-9F23-644E05ACFF86}"/>
              </a:ext>
            </a:extLst>
          </p:cNvPr>
          <p:cNvSpPr/>
          <p:nvPr userDrawn="1"/>
        </p:nvSpPr>
        <p:spPr>
          <a:xfrm>
            <a:off x="1808765" y="1812857"/>
            <a:ext cx="7335235" cy="4860815"/>
          </a:xfrm>
          <a:prstGeom prst="rect">
            <a:avLst/>
          </a:prstGeom>
          <a:gradFill>
            <a:gsLst>
              <a:gs pos="0">
                <a:schemeClr val="accent6">
                  <a:lumMod val="20000"/>
                  <a:lumOff val="80000"/>
                </a:schemeClr>
              </a:gs>
              <a:gs pos="100000">
                <a:schemeClr val="accent6">
                  <a:lumMod val="20000"/>
                  <a:lumOff val="8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397AF632-CEDD-4E97-8346-2B29C5C66A55}"/>
              </a:ext>
            </a:extLst>
          </p:cNvPr>
          <p:cNvSpPr>
            <a:spLocks noGrp="1"/>
          </p:cNvSpPr>
          <p:nvPr>
            <p:ph sz="quarter" idx="10"/>
          </p:nvPr>
        </p:nvSpPr>
        <p:spPr>
          <a:xfrm>
            <a:off x="228600" y="1257300"/>
            <a:ext cx="7108825" cy="465138"/>
          </a:xfrm>
          <a:prstGeom prst="rect">
            <a:avLst/>
          </a:prstGeom>
          <a:noFill/>
          <a:ln>
            <a:noFill/>
          </a:ln>
        </p:spPr>
        <p:txBody>
          <a:bodyPr spcFirstLastPara="1" wrap="square" lIns="91425" tIns="45700" rIns="91425" bIns="45700" anchor="t" anchorCtr="0">
            <a:noAutofit/>
          </a:bodyPr>
          <a:lstStyle>
            <a:lvl1pPr>
              <a:defRPr lang="en-US" sz="2400" b="1" smtClean="0">
                <a:solidFill>
                  <a:srgbClr val="306786"/>
                </a:solidFill>
                <a:latin typeface="Arial"/>
                <a:ea typeface="Arial"/>
                <a:cs typeface="Arial"/>
              </a:defRPr>
            </a:lvl1pPr>
            <a:lvl2pPr>
              <a:defRPr lang="en-US" sz="1800" smtClean="0"/>
            </a:lvl2pPr>
            <a:lvl3pPr>
              <a:defRPr lang="en-US" sz="1800" smtClean="0"/>
            </a:lvl3pPr>
            <a:lvl4pPr>
              <a:defRPr lang="en-US" sz="1800" smtClean="0"/>
            </a:lvl4pPr>
            <a:lvl5pPr>
              <a:defRPr lang="en-US" sz="1800"/>
            </a:lvl5pPr>
          </a:lstStyle>
          <a:p>
            <a:pPr marL="15875" marR="0" lvl="0" indent="0" defTabSz="914400">
              <a:spcBef>
                <a:spcPts val="0"/>
              </a:spcBef>
              <a:spcAft>
                <a:spcPts val="0"/>
              </a:spcAft>
              <a:buNone/>
            </a:pPr>
            <a:r>
              <a:rPr lang="en-US" dirty="0"/>
              <a:t>Click to edit Master text styles</a:t>
            </a:r>
          </a:p>
        </p:txBody>
      </p:sp>
      <p:sp>
        <p:nvSpPr>
          <p:cNvPr id="28" name="Content Placeholder 27">
            <a:extLst>
              <a:ext uri="{FF2B5EF4-FFF2-40B4-BE49-F238E27FC236}">
                <a16:creationId xmlns:a16="http://schemas.microsoft.com/office/drawing/2014/main" id="{7B15630F-62B6-4E7B-BC76-4D96D47A7775}"/>
              </a:ext>
            </a:extLst>
          </p:cNvPr>
          <p:cNvSpPr>
            <a:spLocks noGrp="1"/>
          </p:cNvSpPr>
          <p:nvPr>
            <p:ph sz="quarter" idx="11"/>
          </p:nvPr>
        </p:nvSpPr>
        <p:spPr>
          <a:xfrm>
            <a:off x="1798638" y="2127250"/>
            <a:ext cx="6970712" cy="2083647"/>
          </a:xfrm>
          <a:prstGeom prst="rect">
            <a:avLst/>
          </a:prstGeom>
          <a:noFill/>
        </p:spPr>
        <p:txBody>
          <a:bodyPr wrap="square" rtlCol="0">
            <a:noAutofit/>
          </a:bodyPr>
          <a:lstStyle>
            <a:lvl1pPr>
              <a:defRPr lang="en-US" sz="2800" smtClean="0"/>
            </a:lvl1pPr>
            <a:lvl2pPr>
              <a:defRPr lang="en-US" sz="1800" smtClean="0"/>
            </a:lvl2pPr>
            <a:lvl3pPr>
              <a:defRPr lang="en-US" sz="1800" smtClean="0"/>
            </a:lvl3pPr>
            <a:lvl4pPr>
              <a:defRPr lang="en-US" sz="1800" smtClean="0"/>
            </a:lvl4pPr>
            <a:lvl5pPr>
              <a:defRPr lang="en-US" sz="1800"/>
            </a:lvl5pPr>
          </a:lstStyle>
          <a:p>
            <a:pPr marL="461963" lvl="0" indent="-227013" defTabSz="914400">
              <a:spcBef>
                <a:spcPts val="24"/>
              </a:spcBef>
              <a:spcAft>
                <a:spcPts val="1800"/>
              </a:spcAft>
              <a:buClr>
                <a:srgbClr val="DF5327">
                  <a:lumMod val="75000"/>
                </a:srgbClr>
              </a:buClr>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604967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9" y="6338711"/>
            <a:ext cx="516465"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4" y="274640"/>
            <a:ext cx="8933366" cy="783695"/>
          </a:xfrm>
          <a:prstGeom prst="rect">
            <a:avLst/>
          </a:prstGeom>
          <a:solidFill>
            <a:schemeClr val="accent5">
              <a:lumMod val="50000"/>
            </a:schemeClr>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4" y="1437268"/>
            <a:ext cx="3630342" cy="468970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78111" y="5729112"/>
            <a:ext cx="5065889"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078111" y="860779"/>
            <a:ext cx="5065889" cy="47272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24732" y="3979333"/>
            <a:ext cx="3047824" cy="1439334"/>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0" name="Title 1"/>
          <p:cNvSpPr txBox="1">
            <a:spLocks/>
          </p:cNvSpPr>
          <p:nvPr/>
        </p:nvSpPr>
        <p:spPr>
          <a:xfrm>
            <a:off x="-155222" y="0"/>
            <a:ext cx="4035778" cy="7083778"/>
          </a:xfrm>
          <a:prstGeom prst="rect">
            <a:avLst/>
          </a:prstGeom>
          <a:solidFill>
            <a:schemeClr val="accent5">
              <a:lumMod val="75000"/>
            </a:schemeClr>
          </a:solidFill>
        </p:spPr>
        <p:txBody>
          <a:bodyPr anchor="ctr"/>
          <a:lstStyle>
            <a:lvl1pPr marL="0" indent="454025" algn="l" defTabSz="457200" rtl="0" eaLnBrk="1" latinLnBrk="0" hangingPunct="1">
              <a:spcBef>
                <a:spcPct val="0"/>
              </a:spcBef>
              <a:buNone/>
              <a:defRPr sz="3600" b="0" i="0" kern="1200">
                <a:solidFill>
                  <a:schemeClr val="bg1"/>
                </a:solidFill>
                <a:latin typeface="Arial"/>
                <a:ea typeface="+mj-ea"/>
                <a:cs typeface="Arial"/>
              </a:defRPr>
            </a:lvl1pPr>
          </a:lstStyle>
          <a:p>
            <a:endParaRPr lang="en-US" dirty="0">
              <a:solidFill>
                <a:prstClr val="white"/>
              </a:solidFill>
            </a:endParaRPr>
          </a:p>
        </p:txBody>
      </p:sp>
      <p:sp>
        <p:nvSpPr>
          <p:cNvPr id="6" name="Text Placeholder 5"/>
          <p:cNvSpPr>
            <a:spLocks noGrp="1"/>
          </p:cNvSpPr>
          <p:nvPr>
            <p:ph type="body" sz="quarter" idx="13" hasCustomPrompt="1"/>
          </p:nvPr>
        </p:nvSpPr>
        <p:spPr>
          <a:xfrm>
            <a:off x="324733" y="1114249"/>
            <a:ext cx="2892425" cy="2709862"/>
          </a:xfrm>
          <a:prstGeom prst="rect">
            <a:avLst/>
          </a:prstGeom>
        </p:spPr>
        <p:txBody>
          <a:bodyPr vert="horz" anchor="b"/>
          <a:lstStyle>
            <a:lvl1pPr marL="0" indent="0">
              <a:buFontTx/>
              <a:buNone/>
              <a:defRPr/>
            </a:lvl1pPr>
          </a:lstStyle>
          <a:p>
            <a:r>
              <a:rPr lang="en-US" dirty="0"/>
              <a:t>Click to edit Master 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chemeClr val="accent2">
              <a:lumMod val="50000"/>
            </a:schemeClr>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6" name="Rectangle 5"/>
          <p:cNvSpPr/>
          <p:nvPr/>
        </p:nvSpPr>
        <p:spPr>
          <a:xfrm>
            <a:off x="210634" y="1437268"/>
            <a:ext cx="139390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85561"/>
            <a:ext cx="89333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9009566"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Rectangle 5"/>
          <p:cNvSpPr/>
          <p:nvPr/>
        </p:nvSpPr>
        <p:spPr>
          <a:xfrm>
            <a:off x="210634" y="1437268"/>
            <a:ext cx="139390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0" y="1435102"/>
            <a:ext cx="6654800" cy="4691063"/>
          </a:xfrm>
          <a:prstGeom prst="rect">
            <a:avLst/>
          </a:prstGeom>
        </p:spPr>
        <p:txBody>
          <a:bodyPr/>
          <a:lstStyle>
            <a:lvl1pPr>
              <a:buClr>
                <a:schemeClr val="accent1">
                  <a:lumMod val="75000"/>
                </a:schemeClr>
              </a:buClr>
              <a:defRPr sz="3200"/>
            </a:lvl1pPr>
            <a:lvl2pPr>
              <a:buClr>
                <a:schemeClr val="accent1">
                  <a:lumMod val="75000"/>
                </a:schemeClr>
              </a:buClr>
              <a:defRPr sz="2800"/>
            </a:lvl2pPr>
            <a:lvl3pPr>
              <a:buClr>
                <a:schemeClr val="accent1">
                  <a:lumMod val="75000"/>
                </a:schemeClr>
              </a:buClr>
              <a:defRPr sz="2400"/>
            </a:lvl3pPr>
            <a:lvl4pPr>
              <a:buClr>
                <a:schemeClr val="accent1">
                  <a:lumMod val="75000"/>
                </a:schemeClr>
              </a:buClr>
              <a:defRPr sz="2000"/>
            </a:lvl4pPr>
            <a:lvl5pPr>
              <a:buClr>
                <a:schemeClr val="accent1">
                  <a:lumMod val="75000"/>
                </a:schemeClr>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ext Placeholder 5"/>
          <p:cNvSpPr>
            <a:spLocks noGrp="1"/>
          </p:cNvSpPr>
          <p:nvPr>
            <p:ph type="body" sz="quarter" idx="11"/>
          </p:nvPr>
        </p:nvSpPr>
        <p:spPr>
          <a:xfrm>
            <a:off x="210634" y="154518"/>
            <a:ext cx="8933366" cy="805039"/>
          </a:xfrm>
          <a:prstGeom prst="rect">
            <a:avLst/>
          </a:prstGeom>
          <a:solidFill>
            <a:schemeClr val="accent2">
              <a:lumMod val="50000"/>
            </a:schemeClr>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6" name="Rectangle 5"/>
          <p:cNvSpPr/>
          <p:nvPr/>
        </p:nvSpPr>
        <p:spPr>
          <a:xfrm>
            <a:off x="210634" y="1437268"/>
            <a:ext cx="139390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1" name="Text Placeholder 5"/>
          <p:cNvSpPr>
            <a:spLocks noGrp="1"/>
          </p:cNvSpPr>
          <p:nvPr>
            <p:ph type="body" sz="quarter" idx="11"/>
          </p:nvPr>
        </p:nvSpPr>
        <p:spPr>
          <a:xfrm>
            <a:off x="228600" y="154518"/>
            <a:ext cx="8915400"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5" name="Text Placeholder 4"/>
          <p:cNvSpPr>
            <a:spLocks noGrp="1"/>
          </p:cNvSpPr>
          <p:nvPr>
            <p:ph type="body" sz="quarter" idx="12"/>
          </p:nvPr>
        </p:nvSpPr>
        <p:spPr>
          <a:xfrm>
            <a:off x="1086557" y="1763715"/>
            <a:ext cx="7451019"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13"/>
          </p:nvPr>
        </p:nvSpPr>
        <p:spPr>
          <a:xfrm>
            <a:off x="8387645"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02666" y="1453445"/>
            <a:ext cx="4507088" cy="4672719"/>
          </a:xfrm>
          <a:prstGeom prst="rect">
            <a:avLst/>
          </a:prstGeom>
        </p:spPr>
        <p:txBody>
          <a:bodyPr/>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12"/>
          </p:nvPr>
        </p:nvSpPr>
        <p:spPr>
          <a:xfrm>
            <a:off x="839328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7" name="Title 1"/>
          <p:cNvSpPr>
            <a:spLocks noGrp="1"/>
          </p:cNvSpPr>
          <p:nvPr>
            <p:ph type="title"/>
          </p:nvPr>
        </p:nvSpPr>
        <p:spPr>
          <a:xfrm>
            <a:off x="210632" y="274640"/>
            <a:ext cx="8933367"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
        <p:nvSpPr>
          <p:cNvPr id="6" name="Rectangle 5"/>
          <p:cNvSpPr/>
          <p:nvPr/>
        </p:nvSpPr>
        <p:spPr>
          <a:xfrm>
            <a:off x="210633" y="1437268"/>
            <a:ext cx="3692293" cy="46897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buClr>
                <a:schemeClr val="accent1">
                  <a:lumMod val="75000"/>
                </a:schemeClr>
              </a:buClr>
              <a:defRPr sz="24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2"/>
          </p:nvPr>
        </p:nvSpPr>
        <p:spPr>
          <a:xfrm>
            <a:off x="8407400"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8" name="Title 1"/>
          <p:cNvSpPr>
            <a:spLocks noGrp="1"/>
          </p:cNvSpPr>
          <p:nvPr>
            <p:ph type="title"/>
          </p:nvPr>
        </p:nvSpPr>
        <p:spPr>
          <a:xfrm>
            <a:off x="304800" y="274640"/>
            <a:ext cx="8839200" cy="783695"/>
          </a:xfrm>
          <a:prstGeom prst="rect">
            <a:avLst/>
          </a:prstGeom>
          <a:solidFill>
            <a:srgbClr val="1C3141"/>
          </a:solidFill>
        </p:spPr>
        <p:txBody>
          <a:bodyPr anchor="ctr"/>
          <a:lstStyle>
            <a:lvl1pPr>
              <a:defRPr b="0"/>
            </a:lvl1pPr>
          </a:lstStyle>
          <a:p>
            <a:r>
              <a:rPr lang="en-US"/>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5890"/>
            <a:ext cx="5486400" cy="301449"/>
          </a:xfrm>
          <a:prstGeom prst="rect">
            <a:avLst/>
          </a:prstGeom>
        </p:spPr>
        <p:txBody>
          <a:bodyPr anchor="t"/>
          <a:lstStyle>
            <a:lvl1pPr marL="0" indent="0" algn="l">
              <a:defRPr sz="1200" b="0" i="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382890"/>
            <a:ext cx="5486400" cy="3682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588000"/>
            <a:ext cx="5486400" cy="584200"/>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3"/>
          <p:cNvSpPr>
            <a:spLocks noGrp="1"/>
          </p:cNvSpPr>
          <p:nvPr>
            <p:ph type="sldNum" sz="quarter" idx="12"/>
          </p:nvPr>
        </p:nvSpPr>
        <p:spPr>
          <a:xfrm>
            <a:off x="8415868" y="6550422"/>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
        <p:nvSpPr>
          <p:cNvPr id="11" name="Text Placeholder 5"/>
          <p:cNvSpPr>
            <a:spLocks noGrp="1"/>
          </p:cNvSpPr>
          <p:nvPr>
            <p:ph type="body" sz="quarter" idx="11"/>
          </p:nvPr>
        </p:nvSpPr>
        <p:spPr>
          <a:xfrm>
            <a:off x="228600" y="154518"/>
            <a:ext cx="8915400" cy="805039"/>
          </a:xfrm>
          <a:prstGeom prst="rect">
            <a:avLst/>
          </a:prstGeom>
          <a:solidFill>
            <a:srgbClr val="1C3141"/>
          </a:solidFill>
        </p:spPr>
        <p:txBody>
          <a:bodyPr vert="horz" anchor="ctr"/>
          <a:lstStyle>
            <a:lvl1pPr marL="0" indent="450850">
              <a:buFontTx/>
              <a:buNone/>
              <a:defRPr>
                <a:solidFill>
                  <a:srgbClr val="FFFFFF"/>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7" name="Picture 6">
            <a:extLst>
              <a:ext uri="{FF2B5EF4-FFF2-40B4-BE49-F238E27FC236}">
                <a16:creationId xmlns:a16="http://schemas.microsoft.com/office/drawing/2014/main" id="{81DB10D6-145D-4BC2-9E69-3A081BE489A4}"/>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133600" y="2308790"/>
            <a:ext cx="4549210" cy="4549210"/>
          </a:xfrm>
          <a:prstGeom prst="rect">
            <a:avLst/>
          </a:prstGeom>
        </p:spPr>
      </p:pic>
      <p:sp>
        <p:nvSpPr>
          <p:cNvPr id="8" name="TextBox 7">
            <a:extLst>
              <a:ext uri="{FF2B5EF4-FFF2-40B4-BE49-F238E27FC236}">
                <a16:creationId xmlns:a16="http://schemas.microsoft.com/office/drawing/2014/main" id="{16BEB675-5421-4669-8B2F-4FCFD1C48B59}"/>
              </a:ext>
            </a:extLst>
          </p:cNvPr>
          <p:cNvSpPr txBox="1"/>
          <p:nvPr userDrawn="1"/>
        </p:nvSpPr>
        <p:spPr>
          <a:xfrm>
            <a:off x="456851" y="1608402"/>
            <a:ext cx="3820954" cy="1200329"/>
          </a:xfrm>
          <a:prstGeom prst="rect">
            <a:avLst/>
          </a:prstGeom>
          <a:solidFill>
            <a:schemeClr val="accent6">
              <a:lumMod val="20000"/>
              <a:lumOff val="80000"/>
            </a:schemeClr>
          </a:solidFill>
        </p:spPr>
        <p:txBody>
          <a:bodyPr wrap="square" rtlCol="0">
            <a:noAutofit/>
          </a:bodyPr>
          <a:lstStyle/>
          <a:p>
            <a:endParaRPr lang="en-US" sz="2400" dirty="0"/>
          </a:p>
        </p:txBody>
      </p:sp>
      <p:sp>
        <p:nvSpPr>
          <p:cNvPr id="9" name="TextBox 8">
            <a:extLst>
              <a:ext uri="{FF2B5EF4-FFF2-40B4-BE49-F238E27FC236}">
                <a16:creationId xmlns:a16="http://schemas.microsoft.com/office/drawing/2014/main" id="{1BA3619C-D9A0-441E-B9A5-34F761227290}"/>
              </a:ext>
            </a:extLst>
          </p:cNvPr>
          <p:cNvSpPr txBox="1"/>
          <p:nvPr userDrawn="1"/>
        </p:nvSpPr>
        <p:spPr>
          <a:xfrm>
            <a:off x="4776569" y="1263094"/>
            <a:ext cx="4114448" cy="1569660"/>
          </a:xfrm>
          <a:prstGeom prst="rect">
            <a:avLst/>
          </a:prstGeom>
          <a:solidFill>
            <a:schemeClr val="accent2">
              <a:lumMod val="40000"/>
              <a:lumOff val="60000"/>
              <a:alpha val="52000"/>
            </a:schemeClr>
          </a:solidFill>
        </p:spPr>
        <p:txBody>
          <a:bodyPr wrap="square" rtlCol="0">
            <a:noAutofit/>
          </a:bodyPr>
          <a:lstStyle/>
          <a:p>
            <a:endParaRPr lang="en-US" sz="2400" dirty="0"/>
          </a:p>
        </p:txBody>
      </p:sp>
      <p:sp>
        <p:nvSpPr>
          <p:cNvPr id="10" name="TextBox 9">
            <a:extLst>
              <a:ext uri="{FF2B5EF4-FFF2-40B4-BE49-F238E27FC236}">
                <a16:creationId xmlns:a16="http://schemas.microsoft.com/office/drawing/2014/main" id="{10CA216E-3831-404A-9F9F-24883EF7A8EF}"/>
              </a:ext>
            </a:extLst>
          </p:cNvPr>
          <p:cNvSpPr txBox="1"/>
          <p:nvPr userDrawn="1"/>
        </p:nvSpPr>
        <p:spPr>
          <a:xfrm>
            <a:off x="6498494" y="3089808"/>
            <a:ext cx="2392523" cy="3046988"/>
          </a:xfrm>
          <a:prstGeom prst="rect">
            <a:avLst/>
          </a:prstGeom>
          <a:solidFill>
            <a:schemeClr val="accent4">
              <a:lumMod val="20000"/>
              <a:lumOff val="80000"/>
            </a:schemeClr>
          </a:solidFill>
        </p:spPr>
        <p:txBody>
          <a:bodyPr wrap="square" rtlCol="0">
            <a:noAutofit/>
          </a:bodyPr>
          <a:lstStyle/>
          <a:p>
            <a:endParaRPr lang="en-US" sz="2400" dirty="0"/>
          </a:p>
        </p:txBody>
      </p:sp>
      <p:sp>
        <p:nvSpPr>
          <p:cNvPr id="11" name="TextBox 10">
            <a:extLst>
              <a:ext uri="{FF2B5EF4-FFF2-40B4-BE49-F238E27FC236}">
                <a16:creationId xmlns:a16="http://schemas.microsoft.com/office/drawing/2014/main" id="{07A8FB3C-0FE9-4F85-B073-6A1CCD37A608}"/>
              </a:ext>
            </a:extLst>
          </p:cNvPr>
          <p:cNvSpPr txBox="1"/>
          <p:nvPr userDrawn="1"/>
        </p:nvSpPr>
        <p:spPr>
          <a:xfrm>
            <a:off x="775803" y="4850050"/>
            <a:ext cx="3326599" cy="1200329"/>
          </a:xfrm>
          <a:prstGeom prst="rect">
            <a:avLst/>
          </a:prstGeom>
          <a:solidFill>
            <a:schemeClr val="accent1">
              <a:lumMod val="20000"/>
              <a:lumOff val="80000"/>
            </a:schemeClr>
          </a:solidFill>
        </p:spPr>
        <p:txBody>
          <a:bodyPr wrap="square" rtlCol="0">
            <a:noAutofit/>
          </a:bodyPr>
          <a:lstStyle/>
          <a:p>
            <a:endParaRPr lang="en-US" sz="2400" dirty="0"/>
          </a:p>
        </p:txBody>
      </p:sp>
      <p:sp>
        <p:nvSpPr>
          <p:cNvPr id="12" name="TextBox 11">
            <a:extLst>
              <a:ext uri="{FF2B5EF4-FFF2-40B4-BE49-F238E27FC236}">
                <a16:creationId xmlns:a16="http://schemas.microsoft.com/office/drawing/2014/main" id="{D2BA2DA5-90BE-4910-BC47-96C3FCC590E2}"/>
              </a:ext>
            </a:extLst>
          </p:cNvPr>
          <p:cNvSpPr txBox="1"/>
          <p:nvPr userDrawn="1"/>
        </p:nvSpPr>
        <p:spPr>
          <a:xfrm>
            <a:off x="200755" y="3551244"/>
            <a:ext cx="2854172" cy="830997"/>
          </a:xfrm>
          <a:prstGeom prst="rect">
            <a:avLst/>
          </a:prstGeom>
          <a:solidFill>
            <a:schemeClr val="accent5">
              <a:lumMod val="40000"/>
              <a:lumOff val="60000"/>
            </a:schemeClr>
          </a:solidFill>
        </p:spPr>
        <p:txBody>
          <a:bodyPr wrap="square" rtlCol="0">
            <a:noAutofit/>
          </a:bodyPr>
          <a:lstStyle/>
          <a:p>
            <a:endParaRPr lang="en-US" sz="2400" dirty="0"/>
          </a:p>
        </p:txBody>
      </p:sp>
      <p:sp>
        <p:nvSpPr>
          <p:cNvPr id="4" name="Content Placeholder 3">
            <a:extLst>
              <a:ext uri="{FF2B5EF4-FFF2-40B4-BE49-F238E27FC236}">
                <a16:creationId xmlns:a16="http://schemas.microsoft.com/office/drawing/2014/main" id="{74C142D9-085B-48AC-A39B-499FD7F19AD0}"/>
              </a:ext>
            </a:extLst>
          </p:cNvPr>
          <p:cNvSpPr>
            <a:spLocks noGrp="1"/>
          </p:cNvSpPr>
          <p:nvPr>
            <p:ph sz="quarter" idx="14"/>
          </p:nvPr>
        </p:nvSpPr>
        <p:spPr>
          <a:xfrm>
            <a:off x="552596" y="1662065"/>
            <a:ext cx="3657453" cy="1081558"/>
          </a:xfrm>
          <a:prstGeom prst="rect">
            <a:avLst/>
          </a:prstGeo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endParaRPr lang="en-US" dirty="0"/>
          </a:p>
        </p:txBody>
      </p:sp>
      <p:sp>
        <p:nvSpPr>
          <p:cNvPr id="13" name="Content Placeholder 3">
            <a:extLst>
              <a:ext uri="{FF2B5EF4-FFF2-40B4-BE49-F238E27FC236}">
                <a16:creationId xmlns:a16="http://schemas.microsoft.com/office/drawing/2014/main" id="{611A952E-72C5-43C1-A8CC-CF38EBEA4C7E}"/>
              </a:ext>
            </a:extLst>
          </p:cNvPr>
          <p:cNvSpPr>
            <a:spLocks noGrp="1"/>
          </p:cNvSpPr>
          <p:nvPr>
            <p:ph sz="quarter" idx="15"/>
          </p:nvPr>
        </p:nvSpPr>
        <p:spPr>
          <a:xfrm>
            <a:off x="4795618" y="1338943"/>
            <a:ext cx="4095399" cy="1404679"/>
          </a:xfrm>
          <a:prstGeom prst="rect">
            <a:avLst/>
          </a:prstGeo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endParaRPr lang="en-US" dirty="0"/>
          </a:p>
        </p:txBody>
      </p:sp>
      <p:sp>
        <p:nvSpPr>
          <p:cNvPr id="14" name="Content Placeholder 3">
            <a:extLst>
              <a:ext uri="{FF2B5EF4-FFF2-40B4-BE49-F238E27FC236}">
                <a16:creationId xmlns:a16="http://schemas.microsoft.com/office/drawing/2014/main" id="{38861206-74A5-4495-80CF-83A758AA01A1}"/>
              </a:ext>
            </a:extLst>
          </p:cNvPr>
          <p:cNvSpPr>
            <a:spLocks noGrp="1"/>
          </p:cNvSpPr>
          <p:nvPr>
            <p:ph sz="quarter" idx="16"/>
          </p:nvPr>
        </p:nvSpPr>
        <p:spPr>
          <a:xfrm>
            <a:off x="201806" y="3566212"/>
            <a:ext cx="2853122" cy="816029"/>
          </a:xfrm>
          <a:prstGeom prst="rect">
            <a:avLst/>
          </a:prstGeo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endParaRPr lang="en-US" dirty="0"/>
          </a:p>
        </p:txBody>
      </p:sp>
      <p:sp>
        <p:nvSpPr>
          <p:cNvPr id="15" name="Content Placeholder 3">
            <a:extLst>
              <a:ext uri="{FF2B5EF4-FFF2-40B4-BE49-F238E27FC236}">
                <a16:creationId xmlns:a16="http://schemas.microsoft.com/office/drawing/2014/main" id="{5F8EDB80-3D43-4789-A1B9-A867E66E194C}"/>
              </a:ext>
            </a:extLst>
          </p:cNvPr>
          <p:cNvSpPr>
            <a:spLocks noGrp="1"/>
          </p:cNvSpPr>
          <p:nvPr>
            <p:ph sz="quarter" idx="17"/>
          </p:nvPr>
        </p:nvSpPr>
        <p:spPr>
          <a:xfrm>
            <a:off x="775802" y="4841583"/>
            <a:ext cx="3326599" cy="1200329"/>
          </a:xfrm>
          <a:prstGeom prst="rect">
            <a:avLst/>
          </a:prstGeo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endParaRPr lang="en-US" dirty="0"/>
          </a:p>
        </p:txBody>
      </p:sp>
      <p:sp>
        <p:nvSpPr>
          <p:cNvPr id="16" name="Content Placeholder 3">
            <a:extLst>
              <a:ext uri="{FF2B5EF4-FFF2-40B4-BE49-F238E27FC236}">
                <a16:creationId xmlns:a16="http://schemas.microsoft.com/office/drawing/2014/main" id="{62C8278B-F425-49EA-B659-EC2343B1F3B1}"/>
              </a:ext>
            </a:extLst>
          </p:cNvPr>
          <p:cNvSpPr>
            <a:spLocks noGrp="1"/>
          </p:cNvSpPr>
          <p:nvPr>
            <p:ph sz="quarter" idx="18"/>
          </p:nvPr>
        </p:nvSpPr>
        <p:spPr>
          <a:xfrm>
            <a:off x="6498493" y="3113304"/>
            <a:ext cx="2392523" cy="3023492"/>
          </a:xfrm>
          <a:prstGeom prst="rect">
            <a:avLst/>
          </a:prstGeo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endParaRPr lang="en-US" dirty="0"/>
          </a:p>
        </p:txBody>
      </p:sp>
    </p:spTree>
    <p:extLst>
      <p:ext uri="{BB962C8B-B14F-4D97-AF65-F5344CB8AC3E}">
        <p14:creationId xmlns:p14="http://schemas.microsoft.com/office/powerpoint/2010/main" val="3830333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7" name="Rectangle 6"/>
          <p:cNvSpPr/>
          <p:nvPr/>
        </p:nvSpPr>
        <p:spPr>
          <a:xfrm>
            <a:off x="-158752" y="6119815"/>
            <a:ext cx="9501190" cy="912812"/>
          </a:xfrm>
          <a:prstGeom prst="rect">
            <a:avLst/>
          </a:prstGeom>
          <a:solidFill>
            <a:srgbClr val="DCE6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valuation Slide">
    <p:spTree>
      <p:nvGrpSpPr>
        <p:cNvPr id="1" name=""/>
        <p:cNvGrpSpPr/>
        <p:nvPr/>
      </p:nvGrpSpPr>
      <p:grpSpPr>
        <a:xfrm>
          <a:off x="0" y="0"/>
          <a:ext cx="0" cy="0"/>
          <a:chOff x="0" y="0"/>
          <a:chExt cx="0" cy="0"/>
        </a:xfrm>
      </p:grpSpPr>
      <p:pic>
        <p:nvPicPr>
          <p:cNvPr id="8" name="Picture 7" descr="confetti1.psd"/>
          <p:cNvPicPr>
            <a:picLocks noChangeAspect="1"/>
          </p:cNvPicPr>
          <p:nvPr/>
        </p:nvPicPr>
        <p:blipFill rotWithShape="1">
          <a:blip r:embed="rId2" cstate="screen">
            <a:alphaModFix amt="8000"/>
            <a:extLst>
              <a:ext uri="{28A0092B-C50C-407E-A947-70E740481C1C}">
                <a14:useLocalDpi xmlns:a14="http://schemas.microsoft.com/office/drawing/2010/main"/>
              </a:ext>
            </a:extLst>
          </a:blip>
          <a:srcRect/>
          <a:stretch/>
        </p:blipFill>
        <p:spPr>
          <a:xfrm>
            <a:off x="-206375" y="-1"/>
            <a:ext cx="9532938" cy="7048501"/>
          </a:xfrm>
          <a:prstGeom prst="rect">
            <a:avLst/>
          </a:prstGeom>
        </p:spPr>
      </p:pic>
      <p:sp>
        <p:nvSpPr>
          <p:cNvPr id="9" name="Title 1"/>
          <p:cNvSpPr txBox="1">
            <a:spLocks/>
          </p:cNvSpPr>
          <p:nvPr/>
        </p:nvSpPr>
        <p:spPr bwMode="auto">
          <a:xfrm>
            <a:off x="0" y="274640"/>
            <a:ext cx="91571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Please, help us help you.</a:t>
            </a:r>
          </a:p>
        </p:txBody>
      </p:sp>
      <p:pic>
        <p:nvPicPr>
          <p:cNvPr id="10" name="Picture 9" descr="feedback.jpg"/>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647857" y="950431"/>
            <a:ext cx="3968086" cy="1462519"/>
          </a:xfrm>
          <a:prstGeom prst="rect">
            <a:avLst/>
          </a:prstGeom>
        </p:spPr>
      </p:pic>
      <p:pic>
        <p:nvPicPr>
          <p:cNvPr id="11" name="Picture 10" descr="Screen Shot 2016-03-14 at 3.01.55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79696">
            <a:off x="7239148" y="168835"/>
            <a:ext cx="1813854" cy="2637077"/>
          </a:xfrm>
          <a:prstGeom prst="rect">
            <a:avLst/>
          </a:prstGeom>
        </p:spPr>
      </p:pic>
      <p:sp>
        <p:nvSpPr>
          <p:cNvPr id="12" name="Content Placeholder 2"/>
          <p:cNvSpPr txBox="1">
            <a:spLocks/>
          </p:cNvSpPr>
          <p:nvPr/>
        </p:nvSpPr>
        <p:spPr bwMode="auto">
          <a:xfrm>
            <a:off x="366559" y="2470137"/>
            <a:ext cx="8695555" cy="380459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Font typeface="Arial"/>
              <a:buNone/>
            </a:pPr>
            <a:r>
              <a:rPr lang="en-US" sz="2400" dirty="0"/>
              <a:t>A new confidential, and easy-to-complete, online </a:t>
            </a:r>
            <a:br>
              <a:rPr lang="en-US" sz="2400" dirty="0"/>
            </a:br>
            <a:r>
              <a:rPr lang="en-US" sz="2400" dirty="0"/>
              <a:t>evaluation form will help us learn from you what worked well </a:t>
            </a:r>
            <a:br>
              <a:rPr lang="en-US" sz="2400" dirty="0"/>
            </a:br>
            <a:r>
              <a:rPr lang="en-US" sz="2400" dirty="0"/>
              <a:t>in this presentation and how we can improve.</a:t>
            </a:r>
          </a:p>
          <a:p>
            <a:pPr marL="1257300" indent="-457200">
              <a:spcAft>
                <a:spcPts val="900"/>
              </a:spcAft>
              <a:buClr>
                <a:schemeClr val="accent3">
                  <a:lumMod val="50000"/>
                </a:schemeClr>
              </a:buClr>
              <a:buFont typeface="+mj-ea"/>
              <a:buAutoNum type="circleNumDbPlain"/>
            </a:pPr>
            <a:r>
              <a:rPr lang="en-US" sz="2400" dirty="0"/>
              <a:t>To access the survey, enter the following link </a:t>
            </a:r>
            <a:br>
              <a:rPr lang="en-US" sz="2400" dirty="0"/>
            </a:br>
            <a:r>
              <a:rPr lang="en-US" sz="2400" dirty="0"/>
              <a:t>into your cell phone's or laptop's browser: </a:t>
            </a:r>
            <a:br>
              <a:rPr lang="en-US" sz="2400" dirty="0"/>
            </a:br>
            <a:endParaRPr lang="en-US" sz="2400" dirty="0"/>
          </a:p>
          <a:p>
            <a:pPr marL="1257300" indent="-457200">
              <a:spcAft>
                <a:spcPts val="900"/>
              </a:spcAft>
              <a:buClr>
                <a:schemeClr val="accent3">
                  <a:lumMod val="50000"/>
                </a:schemeClr>
              </a:buClr>
              <a:buFont typeface="+mj-ea"/>
              <a:buAutoNum type="circleNumDbPlain"/>
            </a:pPr>
            <a:r>
              <a:rPr lang="en-US" sz="2400" dirty="0"/>
              <a:t>When prompted, enter the following session title: </a:t>
            </a:r>
            <a:br>
              <a:rPr lang="en-US" sz="2400" dirty="0"/>
            </a:br>
            <a:endParaRPr lang="en-US" sz="2400" dirty="0"/>
          </a:p>
          <a:p>
            <a:pPr marL="800100" indent="0">
              <a:spcAft>
                <a:spcPts val="900"/>
              </a:spcAft>
              <a:buClr>
                <a:schemeClr val="accent3">
                  <a:lumMod val="50000"/>
                </a:schemeClr>
              </a:buClr>
              <a:buFont typeface="+mj-ea"/>
              <a:buNone/>
            </a:pPr>
            <a:r>
              <a:rPr lang="en-US" sz="2400" i="1" dirty="0">
                <a:solidFill>
                  <a:schemeClr val="accent3">
                    <a:lumMod val="50000"/>
                  </a:schemeClr>
                </a:solidFill>
              </a:rPr>
              <a:t> Thank you for supporting our ongoing monitoring.</a:t>
            </a:r>
          </a:p>
        </p:txBody>
      </p:sp>
      <p:sp>
        <p:nvSpPr>
          <p:cNvPr id="7" name="Text Placeholder 6"/>
          <p:cNvSpPr>
            <a:spLocks noGrp="1"/>
          </p:cNvSpPr>
          <p:nvPr>
            <p:ph type="body" sz="quarter" idx="12" hasCustomPrompt="1"/>
          </p:nvPr>
        </p:nvSpPr>
        <p:spPr>
          <a:xfrm>
            <a:off x="1693863" y="4589463"/>
            <a:ext cx="6103937" cy="422275"/>
          </a:xfrm>
          <a:prstGeom prst="rect">
            <a:avLst/>
          </a:prstGeom>
        </p:spPr>
        <p:txBody>
          <a:bodyPr vert="horz"/>
          <a:lstStyle>
            <a:lvl1pPr marL="0" indent="0">
              <a:buNone/>
              <a:defRPr sz="2400" baseline="0"/>
            </a:lvl1pPr>
          </a:lstStyle>
          <a:p>
            <a:pPr lvl="0"/>
            <a:r>
              <a:rPr lang="en-US" dirty="0"/>
              <a:t>Type Tiny URL here</a:t>
            </a:r>
          </a:p>
        </p:txBody>
      </p:sp>
      <p:sp>
        <p:nvSpPr>
          <p:cNvPr id="3" name="Text Placeholder 2"/>
          <p:cNvSpPr>
            <a:spLocks noGrp="1"/>
          </p:cNvSpPr>
          <p:nvPr>
            <p:ph type="body" sz="quarter" idx="13" hasCustomPrompt="1"/>
          </p:nvPr>
        </p:nvSpPr>
        <p:spPr>
          <a:xfrm>
            <a:off x="1693863" y="5511800"/>
            <a:ext cx="6035675" cy="457200"/>
          </a:xfrm>
          <a:prstGeom prst="rect">
            <a:avLst/>
          </a:prstGeom>
        </p:spPr>
        <p:txBody>
          <a:bodyPr vert="horz"/>
          <a:lstStyle>
            <a:lvl1pPr marL="0" indent="0">
              <a:buFontTx/>
              <a:buNone/>
              <a:defRPr sz="2400" baseline="0"/>
            </a:lvl1pPr>
          </a:lstStyle>
          <a:p>
            <a:pPr lvl="0"/>
            <a:r>
              <a:rPr lang="en-US" dirty="0"/>
              <a:t>Type Short Session Title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estion Slide">
    <p:spTree>
      <p:nvGrpSpPr>
        <p:cNvPr id="1" name=""/>
        <p:cNvGrpSpPr/>
        <p:nvPr/>
      </p:nvGrpSpPr>
      <p:grpSpPr>
        <a:xfrm>
          <a:off x="0" y="0"/>
          <a:ext cx="0" cy="0"/>
          <a:chOff x="0" y="0"/>
          <a:chExt cx="0" cy="0"/>
        </a:xfrm>
      </p:grpSpPr>
      <p:sp>
        <p:nvSpPr>
          <p:cNvPr id="9" name="Title 1"/>
          <p:cNvSpPr txBox="1">
            <a:spLocks/>
          </p:cNvSpPr>
          <p:nvPr/>
        </p:nvSpPr>
        <p:spPr bwMode="auto">
          <a:xfrm>
            <a:off x="304800" y="274640"/>
            <a:ext cx="8852360" cy="783695"/>
          </a:xfrm>
          <a:prstGeom prst="rect">
            <a:avLst/>
          </a:prstGeom>
          <a:solidFill>
            <a:srgbClr val="1C3141"/>
          </a:solidFill>
        </p:spPr>
        <p:txBody>
          <a:bodyPr vert="horz" wrap="square" lIns="68580" tIns="34290" rIns="68580" bIns="3429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30188" indent="0" algn="l"/>
            <a:r>
              <a:rPr lang="en-US" altLang="en-US" sz="3600" dirty="0">
                <a:solidFill>
                  <a:srgbClr val="FFFFFF"/>
                </a:solidFill>
              </a:rPr>
              <a:t>Questions?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6" name="Title 1"/>
          <p:cNvSpPr txBox="1">
            <a:spLocks/>
          </p:cNvSpPr>
          <p:nvPr/>
        </p:nvSpPr>
        <p:spPr>
          <a:xfrm>
            <a:off x="0" y="237065"/>
            <a:ext cx="9144000" cy="5273843"/>
          </a:xfrm>
          <a:prstGeom prst="rect">
            <a:avLst/>
          </a:prstGeom>
          <a:solidFill>
            <a:schemeClr val="accent5">
              <a:lumMod val="60000"/>
              <a:lumOff val="40000"/>
            </a:schemeClr>
          </a:solidFill>
        </p:spPr>
        <p:txBody>
          <a:bodyPr anchor="ctr"/>
          <a:lstStyle>
            <a:lvl1pPr marL="0" indent="0" algn="ctr" defTabSz="457200" rtl="0" eaLnBrk="1" latinLnBrk="0" hangingPunct="1">
              <a:spcBef>
                <a:spcPct val="0"/>
              </a:spcBef>
              <a:buNone/>
              <a:defRPr sz="3200" b="0" i="0" kern="1200" baseline="0">
                <a:solidFill>
                  <a:schemeClr val="bg1"/>
                </a:solidFill>
                <a:latin typeface="Arial"/>
                <a:ea typeface="+mj-ea"/>
                <a:cs typeface="Arial"/>
              </a:defRPr>
            </a:lvl1pPr>
          </a:lstStyle>
          <a:p>
            <a:endParaRPr lang="en-US" dirty="0">
              <a:solidFill>
                <a:prstClr val="white"/>
              </a:solidFill>
            </a:endParaRPr>
          </a:p>
        </p:txBody>
      </p:sp>
      <p:sp>
        <p:nvSpPr>
          <p:cNvPr id="3" name="TextBox 2"/>
          <p:cNvSpPr txBox="1"/>
          <p:nvPr/>
        </p:nvSpPr>
        <p:spPr>
          <a:xfrm>
            <a:off x="0" y="6208890"/>
            <a:ext cx="9144000" cy="646331"/>
          </a:xfrm>
          <a:prstGeom prst="rect">
            <a:avLst/>
          </a:prstGeom>
          <a:solidFill>
            <a:schemeClr val="accent5">
              <a:lumMod val="20000"/>
              <a:lumOff val="80000"/>
            </a:schemeClr>
          </a:solidFill>
        </p:spPr>
        <p:txBody>
          <a:bodyPr wrap="square" rtlCol="0">
            <a:spAutoFit/>
          </a:bodyPr>
          <a:lstStyle/>
          <a:p>
            <a:pPr defTabSz="914400"/>
            <a:endParaRPr lang="en-US" dirty="0">
              <a:solidFill>
                <a:prstClr val="black"/>
              </a:solidFill>
              <a:latin typeface="Arial"/>
            </a:endParaRPr>
          </a:p>
          <a:p>
            <a:pPr defTabSz="914400"/>
            <a:endParaRPr lang="en-US" dirty="0">
              <a:solidFill>
                <a:prstClr val="black"/>
              </a:solidFill>
              <a:latin typeface="Arial"/>
            </a:endParaRPr>
          </a:p>
        </p:txBody>
      </p:sp>
      <p:sp>
        <p:nvSpPr>
          <p:cNvPr id="4" name="TextBox 3"/>
          <p:cNvSpPr txBox="1"/>
          <p:nvPr/>
        </p:nvSpPr>
        <p:spPr>
          <a:xfrm>
            <a:off x="22281" y="1010659"/>
            <a:ext cx="9098211" cy="3600986"/>
          </a:xfrm>
          <a:prstGeom prst="rect">
            <a:avLst/>
          </a:prstGeom>
          <a:noFill/>
        </p:spPr>
        <p:txBody>
          <a:bodyPr wrap="square" rtlCol="0">
            <a:spAutoFit/>
          </a:bodyPr>
          <a:lstStyle/>
          <a:p>
            <a:pPr algn="ctr" defTabSz="914400"/>
            <a:r>
              <a:rPr lang="en-US" sz="3200" dirty="0">
                <a:solidFill>
                  <a:srgbClr val="1C3141"/>
                </a:solidFill>
                <a:latin typeface="Arial"/>
              </a:rPr>
              <a:t>Contact PMFO</a:t>
            </a:r>
          </a:p>
          <a:p>
            <a:pPr algn="ctr" defTabSz="914400"/>
            <a:endParaRPr lang="en-US" sz="2800" dirty="0">
              <a:solidFill>
                <a:srgbClr val="1C3141"/>
              </a:solidFill>
              <a:latin typeface="Arial"/>
            </a:endParaRPr>
          </a:p>
          <a:p>
            <a:pPr algn="ctr" defTabSz="914400"/>
            <a:r>
              <a:rPr lang="en-US" sz="2800" dirty="0">
                <a:solidFill>
                  <a:srgbClr val="1C3141"/>
                </a:solidFill>
                <a:latin typeface="Arial"/>
              </a:rPr>
              <a:t>pmfo@ecetta.info</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hlinkClick r:id="rId2" invalidUrl="https://eclkc.ohs.acf.hhs.gov/ hslc/tta-system/operations"/>
              </a:rPr>
              <a:t>https://eclkc.ohs.acf.hhs.gov/</a:t>
            </a:r>
            <a:br>
              <a:rPr lang="en-US" sz="2800" dirty="0">
                <a:solidFill>
                  <a:srgbClr val="1C3141"/>
                </a:solidFill>
                <a:latin typeface="Arial"/>
                <a:hlinkClick r:id="rId2" invalidUrl="https://eclkc.ohs.acf.hhs.gov/ hslc/tta-system/operations"/>
              </a:rPr>
            </a:br>
            <a:r>
              <a:rPr lang="en-US" sz="2800" dirty="0">
                <a:solidFill>
                  <a:srgbClr val="1C3141"/>
                </a:solidFill>
                <a:latin typeface="Arial"/>
                <a:hlinkClick r:id="rId2" invalidUrl="https://eclkc.ohs.acf.hhs.gov/ hslc/tta-system/operations"/>
              </a:rPr>
              <a:t>hslc/tta-system/operations</a:t>
            </a:r>
            <a:br>
              <a:rPr lang="en-US" sz="2800" dirty="0">
                <a:solidFill>
                  <a:srgbClr val="1C3141"/>
                </a:solidFill>
                <a:latin typeface="Arial"/>
              </a:rPr>
            </a:br>
            <a:br>
              <a:rPr lang="en-US" sz="2800" dirty="0">
                <a:solidFill>
                  <a:srgbClr val="1C3141"/>
                </a:solidFill>
                <a:latin typeface="Arial"/>
              </a:rPr>
            </a:br>
            <a:r>
              <a:rPr lang="en-US" sz="2800" dirty="0">
                <a:solidFill>
                  <a:srgbClr val="1C3141"/>
                </a:solidFill>
                <a:latin typeface="Arial"/>
              </a:rPr>
              <a:t>Call us: 888.874.5469</a:t>
            </a:r>
          </a:p>
        </p:txBody>
      </p:sp>
      <p:pic>
        <p:nvPicPr>
          <p:cNvPr id="2" name="Picture 1" descr="HHS-Logo-Transpar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363" y="5722327"/>
            <a:ext cx="1217737" cy="1132894"/>
          </a:xfrm>
          <a:prstGeom prst="rect">
            <a:avLst/>
          </a:prstGeom>
        </p:spPr>
      </p:pic>
      <p:pic>
        <p:nvPicPr>
          <p:cNvPr id="5" name="Picture 4" descr="PMFO_Transparent.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0244" y="6027524"/>
            <a:ext cx="3406547" cy="705480"/>
          </a:xfrm>
          <a:prstGeom prst="rect">
            <a:avLst/>
          </a:prstGeom>
        </p:spPr>
      </p:pic>
      <p:pic>
        <p:nvPicPr>
          <p:cNvPr id="7" name="Picture 6" descr="acf-logo-full-RGB (1).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6395" y="6153113"/>
            <a:ext cx="3436044" cy="534953"/>
          </a:xfrm>
          <a:prstGeom prst="rect">
            <a:avLst/>
          </a:prstGeom>
        </p:spPr>
      </p:pic>
      <p:pic>
        <p:nvPicPr>
          <p:cNvPr id="9" name="Picture 8" descr="file-tk-email-icon-svg-28.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6017" y="1775723"/>
            <a:ext cx="775369" cy="775369"/>
          </a:xfrm>
          <a:prstGeom prst="rect">
            <a:avLst/>
          </a:prstGeom>
        </p:spPr>
      </p:pic>
      <p:pic>
        <p:nvPicPr>
          <p:cNvPr id="10" name="Picture 9" descr="auricular-phone-symbol-in-a-circl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8859" y="3953170"/>
            <a:ext cx="670026" cy="670026"/>
          </a:xfrm>
          <a:prstGeom prst="rect">
            <a:avLst/>
          </a:prstGeom>
        </p:spPr>
      </p:pic>
      <p:grpSp>
        <p:nvGrpSpPr>
          <p:cNvPr id="11" name="Group 10"/>
          <p:cNvGrpSpPr/>
          <p:nvPr/>
        </p:nvGrpSpPr>
        <p:grpSpPr>
          <a:xfrm>
            <a:off x="1154554" y="2841983"/>
            <a:ext cx="751846" cy="751846"/>
            <a:chOff x="586603" y="4769312"/>
            <a:chExt cx="751846" cy="751846"/>
          </a:xfrm>
        </p:grpSpPr>
        <p:sp>
          <p:nvSpPr>
            <p:cNvPr id="12" name="Oval 11"/>
            <p:cNvSpPr/>
            <p:nvPr/>
          </p:nvSpPr>
          <p:spPr>
            <a:xfrm>
              <a:off x="586603" y="4769312"/>
              <a:ext cx="751846" cy="751846"/>
            </a:xfrm>
            <a:prstGeom prst="ellipse">
              <a:avLst/>
            </a:prstGeom>
            <a:solidFill>
              <a:srgbClr val="FFFF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hom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0179" y="4864498"/>
              <a:ext cx="543829" cy="543829"/>
            </a:xfrm>
            <a:prstGeom prst="rect">
              <a:avLst/>
            </a:prstGeom>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_Two Content">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282221" y="1453445"/>
            <a:ext cx="3852333" cy="4672719"/>
          </a:xfrm>
          <a:prstGeom prst="rect">
            <a:avLst/>
          </a:prstGeom>
          <a:solidFill>
            <a:srgbClr val="953734"/>
          </a:solidFill>
          <a:ln>
            <a:noFill/>
          </a:ln>
        </p:spPr>
        <p:txBody>
          <a:bodyPr lIns="91425" tIns="91425" rIns="91425" bIns="91425" anchor="t" anchorCtr="0"/>
          <a:lstStyle>
            <a:lvl1pPr marL="0" marR="0" lvl="0"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2" name="Shape 42"/>
          <p:cNvSpPr txBox="1">
            <a:spLocks noGrp="1"/>
          </p:cNvSpPr>
          <p:nvPr>
            <p:ph type="body" idx="2"/>
          </p:nvPr>
        </p:nvSpPr>
        <p:spPr>
          <a:xfrm>
            <a:off x="4402667" y="1453445"/>
            <a:ext cx="4507087" cy="4672718"/>
          </a:xfrm>
          <a:prstGeom prst="rect">
            <a:avLst/>
          </a:prstGeom>
          <a:noFill/>
          <a:ln>
            <a:noFill/>
          </a:ln>
        </p:spPr>
        <p:txBody>
          <a:bodyPr lIns="91425" tIns="91425" rIns="91425" bIns="91425" anchor="t" anchorCtr="0"/>
          <a:lstStyle>
            <a:lvl1pPr marL="342900" marR="0" lvl="0" indent="-165100" algn="l" rtl="0">
              <a:spcBef>
                <a:spcPts val="560"/>
              </a:spcBef>
              <a:buClr>
                <a:srgbClr val="366092"/>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rgbClr val="366092"/>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rgbClr val="366092"/>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rgbClr val="366092"/>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43" name="Shape 43"/>
          <p:cNvSpPr txBox="1">
            <a:spLocks noGrp="1"/>
          </p:cNvSpPr>
          <p:nvPr>
            <p:ph type="sldNum" idx="12"/>
          </p:nvPr>
        </p:nvSpPr>
        <p:spPr>
          <a:xfrm>
            <a:off x="8393289" y="6460966"/>
            <a:ext cx="728132" cy="365125"/>
          </a:xfrm>
          <a:prstGeom prst="rect">
            <a:avLst/>
          </a:prstGeom>
          <a:noFill/>
          <a:ln>
            <a:noFill/>
          </a:ln>
        </p:spPr>
        <p:txBody>
          <a:bodyPr lIns="91425" tIns="45700" rIns="91425" bIns="45700" anchor="t" anchorCtr="0">
            <a:noAutofit/>
          </a:bodyPr>
          <a:lstStyle/>
          <a:p>
            <a:pPr>
              <a:buSzPct val="25000"/>
            </a:pPr>
            <a:fld id="{00000000-1234-1234-1234-123412341234}" type="slidenum">
              <a:rPr lang="en-US" smtClean="0">
                <a:solidFill>
                  <a:srgbClr val="376092"/>
                </a:solidFill>
                <a:latin typeface="Arial"/>
                <a:ea typeface="Arial"/>
                <a:cs typeface="Arial"/>
                <a:sym typeface="Arial"/>
              </a:rPr>
              <a:pPr>
                <a:buSzPct val="25000"/>
              </a:pPr>
              <a:t>‹#›</a:t>
            </a:fld>
            <a:endParaRPr lang="en-US" dirty="0">
              <a:solidFill>
                <a:srgbClr val="376092"/>
              </a:solidFill>
              <a:latin typeface="Arial"/>
              <a:ea typeface="Arial"/>
              <a:cs typeface="Arial"/>
              <a:sym typeface="Arial"/>
            </a:endParaRPr>
          </a:p>
        </p:txBody>
      </p:sp>
      <p:sp>
        <p:nvSpPr>
          <p:cNvPr id="44" name="Shape 44"/>
          <p:cNvSpPr txBox="1">
            <a:spLocks noGrp="1"/>
          </p:cNvSpPr>
          <p:nvPr>
            <p:ph type="title"/>
          </p:nvPr>
        </p:nvSpPr>
        <p:spPr>
          <a:xfrm>
            <a:off x="282220" y="274637"/>
            <a:ext cx="8861779" cy="783694"/>
          </a:xfrm>
          <a:prstGeom prst="rect">
            <a:avLst/>
          </a:prstGeom>
          <a:solidFill>
            <a:srgbClr val="1C3141"/>
          </a:solidFill>
          <a:ln>
            <a:noFill/>
          </a:ln>
        </p:spPr>
        <p:txBody>
          <a:bodyPr lIns="91425" tIns="91425" rIns="91425" bIns="91425" anchor="ctr" anchorCtr="0"/>
          <a:lstStyle>
            <a:lvl1pPr marL="0" marR="0" lvl="0" indent="444500" algn="l" rtl="0">
              <a:spcBef>
                <a:spcPts val="0"/>
              </a:spcBef>
              <a:buClr>
                <a:schemeClr val="lt1"/>
              </a:buClr>
              <a:buFont typeface="Arial"/>
              <a:buNone/>
              <a:defRPr sz="36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Tree>
    <p:extLst>
      <p:ext uri="{BB962C8B-B14F-4D97-AF65-F5344CB8AC3E}">
        <p14:creationId xmlns:p14="http://schemas.microsoft.com/office/powerpoint/2010/main" val="1162857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4" name="Picture 3" descr="Management-Wheel_FINAL_dk-blue-icons_2.png">
            <a:extLst>
              <a:ext uri="{FF2B5EF4-FFF2-40B4-BE49-F238E27FC236}">
                <a16:creationId xmlns:a16="http://schemas.microsoft.com/office/drawing/2014/main" id="{5D02E895-7A4D-4D02-A8A1-E754E60DE174}"/>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5032375" y="0"/>
            <a:ext cx="4111625" cy="4220434"/>
          </a:xfrm>
          <a:prstGeom prst="rect">
            <a:avLst/>
          </a:prstGeom>
        </p:spPr>
      </p:pic>
      <p:sp>
        <p:nvSpPr>
          <p:cNvPr id="2" name="Title 1"/>
          <p:cNvSpPr>
            <a:spLocks noGrp="1"/>
          </p:cNvSpPr>
          <p:nvPr>
            <p:ph type="title"/>
          </p:nvPr>
        </p:nvSpPr>
        <p:spPr>
          <a:xfrm>
            <a:off x="0" y="274640"/>
            <a:ext cx="9144000" cy="783695"/>
          </a:xfrm>
          <a:prstGeom prst="rect">
            <a:avLst/>
          </a:prstGeom>
          <a:solidFill>
            <a:srgbClr val="20455A"/>
          </a:solidFill>
        </p:spPr>
        <p:txBody>
          <a:bodyPr anchor="ctr"/>
          <a:lstStyle>
            <a:lvl1pPr>
              <a:defRPr b="0"/>
            </a:lvl1pPr>
          </a:lstStyle>
          <a:p>
            <a:r>
              <a:rPr lang="en-US"/>
              <a:t>Click to edit Master title style</a:t>
            </a:r>
            <a:endParaRPr lang="en-US" dirty="0"/>
          </a:p>
        </p:txBody>
      </p:sp>
      <p:sp>
        <p:nvSpPr>
          <p:cNvPr id="7" name="Rounded Rectangle 8">
            <a:extLst>
              <a:ext uri="{FF2B5EF4-FFF2-40B4-BE49-F238E27FC236}">
                <a16:creationId xmlns:a16="http://schemas.microsoft.com/office/drawing/2014/main" id="{28236BB2-298E-41B1-BE20-B302DC886553}"/>
              </a:ext>
            </a:extLst>
          </p:cNvPr>
          <p:cNvSpPr/>
          <p:nvPr userDrawn="1"/>
        </p:nvSpPr>
        <p:spPr>
          <a:xfrm>
            <a:off x="1209675" y="3229379"/>
            <a:ext cx="7587849" cy="1905000"/>
          </a:xfrm>
          <a:prstGeom prst="roundRect">
            <a:avLst/>
          </a:prstGeom>
          <a:solidFill>
            <a:srgbClr val="F69200">
              <a:lumMod val="20000"/>
              <a:lumOff val="80000"/>
            </a:srgbClr>
          </a:solidFill>
          <a:ln w="9525" cap="rnd" cmpd="sng">
            <a:solidFill>
              <a:srgbClr val="DF5327">
                <a:lumMod val="50000"/>
              </a:srgbClr>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indent="0">
              <a:buClr>
                <a:schemeClr val="accent6">
                  <a:lumMod val="75000"/>
                </a:schemeClr>
              </a:buClr>
              <a:buSzPts val="2520"/>
              <a:buFont typeface="Arial"/>
              <a:buNone/>
            </a:pPr>
            <a:endParaRPr lang="en-US" sz="2200" kern="0" dirty="0">
              <a:solidFill>
                <a:srgbClr val="418AB3">
                  <a:lumMod val="50000"/>
                </a:srgbClr>
              </a:solidFill>
              <a:cs typeface="Arial"/>
            </a:endParaRPr>
          </a:p>
        </p:txBody>
      </p:sp>
      <p:sp>
        <p:nvSpPr>
          <p:cNvPr id="8" name="Rectangle 7">
            <a:extLst>
              <a:ext uri="{FF2B5EF4-FFF2-40B4-BE49-F238E27FC236}">
                <a16:creationId xmlns:a16="http://schemas.microsoft.com/office/drawing/2014/main" id="{43F02E34-8551-40B8-95AB-B1A90CF078B0}"/>
              </a:ext>
            </a:extLst>
          </p:cNvPr>
          <p:cNvSpPr/>
          <p:nvPr userDrawn="1"/>
        </p:nvSpPr>
        <p:spPr>
          <a:xfrm>
            <a:off x="228600" y="6248400"/>
            <a:ext cx="2743200" cy="485239"/>
          </a:xfrm>
          <a:prstGeom prst="rect">
            <a:avLst/>
          </a:prstGeom>
          <a:solidFill>
            <a:srgbClr val="FFF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044A6187-3F2D-4715-BF45-A3ECFCB5D350}"/>
              </a:ext>
            </a:extLst>
          </p:cNvPr>
          <p:cNvSpPr>
            <a:spLocks noGrp="1"/>
          </p:cNvSpPr>
          <p:nvPr>
            <p:ph sz="quarter" idx="10"/>
          </p:nvPr>
        </p:nvSpPr>
        <p:spPr>
          <a:xfrm>
            <a:off x="620713" y="860425"/>
            <a:ext cx="5410200" cy="27098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A54FE7F-2302-4E05-BAD6-F11C1D1B3350}"/>
              </a:ext>
            </a:extLst>
          </p:cNvPr>
          <p:cNvSpPr>
            <a:spLocks noGrp="1"/>
          </p:cNvSpPr>
          <p:nvPr>
            <p:ph sz="quarter" idx="11"/>
          </p:nvPr>
        </p:nvSpPr>
        <p:spPr>
          <a:xfrm>
            <a:off x="1714663" y="3393386"/>
            <a:ext cx="7076912" cy="1740993"/>
          </a:xfrm>
          <a:prstGeom prst="rect">
            <a:avLst/>
          </a:prstGeom>
        </p:spPr>
        <p:txBody>
          <a:bodyPr/>
          <a:lstStyle>
            <a:lvl1pPr marL="342900" marR="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lvl1pPr>
          </a:lstStyle>
          <a:p>
            <a:pPr marL="342900" marR="0" lvl="0" indent="-342900" algn="l" defTabSz="914400" rtl="0" eaLnBrk="1" fontAlgn="auto" latinLnBrk="0" hangingPunct="1">
              <a:lnSpc>
                <a:spcPct val="100000"/>
              </a:lnSpc>
              <a:spcBef>
                <a:spcPts val="0"/>
              </a:spcBef>
              <a:spcAft>
                <a:spcPts val="975"/>
              </a:spcAft>
              <a:buClr>
                <a:srgbClr val="DF5327">
                  <a:lumMod val="75000"/>
                </a:srgbClr>
              </a:buClr>
              <a:buSzPts val="2520"/>
              <a:buFont typeface="Arial"/>
              <a:buChar char="•"/>
              <a:tabLst/>
              <a:defRPr/>
            </a:pPr>
            <a:endParaRPr kumimoji="0" lang="en-US" sz="2200" b="0" i="0" u="none" strike="noStrike" kern="0" cap="none" spc="0" normalizeH="0" baseline="0" noProof="0" dirty="0">
              <a:ln>
                <a:noFill/>
              </a:ln>
              <a:solidFill>
                <a:srgbClr val="418AB3">
                  <a:lumMod val="50000"/>
                </a:srgbClr>
              </a:solidFill>
              <a:effectLst/>
              <a:uLnTx/>
              <a:uFillTx/>
              <a:latin typeface="+mn-lt"/>
              <a:ea typeface="+mn-ea"/>
              <a:cs typeface="Arial"/>
            </a:endParaRPr>
          </a:p>
        </p:txBody>
      </p:sp>
      <p:sp>
        <p:nvSpPr>
          <p:cNvPr id="19" name="Content Placeholder 18">
            <a:extLst>
              <a:ext uri="{FF2B5EF4-FFF2-40B4-BE49-F238E27FC236}">
                <a16:creationId xmlns:a16="http://schemas.microsoft.com/office/drawing/2014/main" id="{16644FD3-5D28-4A15-BB84-23E11CE6D2D0}"/>
              </a:ext>
            </a:extLst>
          </p:cNvPr>
          <p:cNvSpPr>
            <a:spLocks noGrp="1"/>
          </p:cNvSpPr>
          <p:nvPr>
            <p:ph sz="quarter" idx="12"/>
          </p:nvPr>
        </p:nvSpPr>
        <p:spPr>
          <a:xfrm>
            <a:off x="380774" y="5410655"/>
            <a:ext cx="8339137" cy="1729704"/>
          </a:xfrm>
          <a:prstGeom prst="rect">
            <a:avLst/>
          </a:prstGeom>
        </p:spPr>
        <p:txBody>
          <a:bodyPr wrap="square">
            <a:spAutoFit/>
          </a:bodyPr>
          <a:lstStyle>
            <a:lvl1pPr marL="0" indent="0">
              <a:buNone/>
              <a:defRPr lang="en-US" sz="2000" b="1" smtClean="0">
                <a:solidFill>
                  <a:srgbClr val="AB3C19"/>
                </a:solidFill>
                <a:latin typeface="Calibri"/>
                <a:cs typeface="Calibri"/>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pic>
        <p:nvPicPr>
          <p:cNvPr id="5" name="Picture 4">
            <a:extLst>
              <a:ext uri="{FF2B5EF4-FFF2-40B4-BE49-F238E27FC236}">
                <a16:creationId xmlns:a16="http://schemas.microsoft.com/office/drawing/2014/main" id="{4B2A08B9-C60E-4A94-B11A-E01AE958F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6275507"/>
            <a:ext cx="1783166" cy="369934"/>
          </a:xfrm>
          <a:prstGeom prst="rect">
            <a:avLst/>
          </a:prstGeom>
        </p:spPr>
      </p:pic>
      <p:sp>
        <p:nvSpPr>
          <p:cNvPr id="12" name="Slide Number Placeholder 3">
            <a:extLst>
              <a:ext uri="{FF2B5EF4-FFF2-40B4-BE49-F238E27FC236}">
                <a16:creationId xmlns:a16="http://schemas.microsoft.com/office/drawing/2014/main" id="{6DFB2052-B273-430A-8BA2-CBB532CD275E}"/>
              </a:ext>
            </a:extLst>
          </p:cNvPr>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1293585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20455A"/>
          </a:solidFill>
        </p:spPr>
        <p:txBody>
          <a:bodyPr anchor="ctr"/>
          <a:lstStyle>
            <a:lvl1pPr>
              <a:defRPr b="0"/>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419ECA5-419B-413E-835A-4D9EAA4977A3}"/>
              </a:ext>
            </a:extLst>
          </p:cNvPr>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861473" y="1727683"/>
            <a:ext cx="4800600" cy="4978908"/>
          </a:xfrm>
          <a:prstGeom prst="rect">
            <a:avLst/>
          </a:prstGeom>
        </p:spPr>
      </p:pic>
      <p:sp>
        <p:nvSpPr>
          <p:cNvPr id="7" name="Line Callout 2 (Accent Bar) 15">
            <a:extLst>
              <a:ext uri="{FF2B5EF4-FFF2-40B4-BE49-F238E27FC236}">
                <a16:creationId xmlns:a16="http://schemas.microsoft.com/office/drawing/2014/main" id="{7763C079-BC40-4A80-BA86-ABDE1590CA44}"/>
              </a:ext>
            </a:extLst>
          </p:cNvPr>
          <p:cNvSpPr/>
          <p:nvPr userDrawn="1"/>
        </p:nvSpPr>
        <p:spPr>
          <a:xfrm>
            <a:off x="304800" y="1219200"/>
            <a:ext cx="2286000" cy="991591"/>
          </a:xfrm>
          <a:prstGeom prst="accentCallout2">
            <a:avLst>
              <a:gd name="adj1" fmla="val 45881"/>
              <a:gd name="adj2" fmla="val 105082"/>
              <a:gd name="adj3" fmla="val 45881"/>
              <a:gd name="adj4" fmla="val 111671"/>
              <a:gd name="adj5" fmla="val 77707"/>
              <a:gd name="adj6" fmla="val 125711"/>
            </a:avLst>
          </a:prstGeom>
          <a:solidFill>
            <a:schemeClr val="accent2">
              <a:lumMod val="20000"/>
              <a:lumOff val="80000"/>
            </a:schemeClr>
          </a:solidFill>
          <a:ln>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chemeClr val="accent2">
                  <a:lumMod val="50000"/>
                </a:schemeClr>
              </a:solidFill>
            </a:endParaRPr>
          </a:p>
        </p:txBody>
      </p:sp>
      <p:sp>
        <p:nvSpPr>
          <p:cNvPr id="8" name="Line Callout 2 (Accent Bar) 16">
            <a:extLst>
              <a:ext uri="{FF2B5EF4-FFF2-40B4-BE49-F238E27FC236}">
                <a16:creationId xmlns:a16="http://schemas.microsoft.com/office/drawing/2014/main" id="{F48EC1F3-8E84-4C74-BDB6-F716D6CC3263}"/>
              </a:ext>
            </a:extLst>
          </p:cNvPr>
          <p:cNvSpPr/>
          <p:nvPr userDrawn="1"/>
        </p:nvSpPr>
        <p:spPr>
          <a:xfrm>
            <a:off x="6668665" y="3237967"/>
            <a:ext cx="2282358" cy="2413750"/>
          </a:xfrm>
          <a:prstGeom prst="accentCallout2">
            <a:avLst>
              <a:gd name="adj1" fmla="val 49799"/>
              <a:gd name="adj2" fmla="val -4264"/>
              <a:gd name="adj3" fmla="val 49618"/>
              <a:gd name="adj4" fmla="val -13841"/>
              <a:gd name="adj5" fmla="val 21574"/>
              <a:gd name="adj6" fmla="val -27018"/>
            </a:avLst>
          </a:prstGeom>
          <a:solidFill>
            <a:schemeClr val="accent1">
              <a:lumMod val="20000"/>
              <a:lumOff val="8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solidFill>
                <a:schemeClr val="accent1">
                  <a:lumMod val="50000"/>
                </a:schemeClr>
              </a:solidFill>
            </a:endParaRPr>
          </a:p>
        </p:txBody>
      </p:sp>
      <p:sp>
        <p:nvSpPr>
          <p:cNvPr id="9" name="Line Callout 2 (Accent Bar) 17">
            <a:extLst>
              <a:ext uri="{FF2B5EF4-FFF2-40B4-BE49-F238E27FC236}">
                <a16:creationId xmlns:a16="http://schemas.microsoft.com/office/drawing/2014/main" id="{581CA13E-2DF3-4F5E-9AF1-74D6C36519D7}"/>
              </a:ext>
            </a:extLst>
          </p:cNvPr>
          <p:cNvSpPr/>
          <p:nvPr userDrawn="1"/>
        </p:nvSpPr>
        <p:spPr>
          <a:xfrm>
            <a:off x="304800" y="4217137"/>
            <a:ext cx="2090073" cy="1919574"/>
          </a:xfrm>
          <a:prstGeom prst="accentCallout2">
            <a:avLst>
              <a:gd name="adj1" fmla="val 58198"/>
              <a:gd name="adj2" fmla="val 103092"/>
              <a:gd name="adj3" fmla="val 58198"/>
              <a:gd name="adj4" fmla="val 115949"/>
              <a:gd name="adj5" fmla="val 35293"/>
              <a:gd name="adj6" fmla="val 125597"/>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chemeClr val="accent6">
                  <a:lumMod val="50000"/>
                </a:schemeClr>
              </a:solidFill>
            </a:endParaRPr>
          </a:p>
        </p:txBody>
      </p:sp>
      <p:sp>
        <p:nvSpPr>
          <p:cNvPr id="10" name="Content Placeholder 9">
            <a:extLst>
              <a:ext uri="{FF2B5EF4-FFF2-40B4-BE49-F238E27FC236}">
                <a16:creationId xmlns:a16="http://schemas.microsoft.com/office/drawing/2014/main" id="{F42DD4DF-042C-456D-BD78-9C345320FBE0}"/>
              </a:ext>
            </a:extLst>
          </p:cNvPr>
          <p:cNvSpPr>
            <a:spLocks noGrp="1"/>
          </p:cNvSpPr>
          <p:nvPr>
            <p:ph sz="quarter" idx="10"/>
          </p:nvPr>
        </p:nvSpPr>
        <p:spPr>
          <a:xfrm>
            <a:off x="304800" y="1193800"/>
            <a:ext cx="2298700" cy="1016000"/>
          </a:xfrm>
          <a:prstGeom prst="rect">
            <a:avLst/>
          </a:prstGeom>
        </p:spPr>
        <p:txBody>
          <a:bodyPr/>
          <a:lstStyle/>
          <a:p>
            <a:pPr lvl="0"/>
            <a:endParaRPr lang="en-US" dirty="0"/>
          </a:p>
        </p:txBody>
      </p:sp>
      <p:sp>
        <p:nvSpPr>
          <p:cNvPr id="12" name="Content Placeholder 11">
            <a:extLst>
              <a:ext uri="{FF2B5EF4-FFF2-40B4-BE49-F238E27FC236}">
                <a16:creationId xmlns:a16="http://schemas.microsoft.com/office/drawing/2014/main" id="{71B61D4E-228D-4D2E-9EE6-DCF3E62ADB08}"/>
              </a:ext>
            </a:extLst>
          </p:cNvPr>
          <p:cNvSpPr>
            <a:spLocks noGrp="1"/>
          </p:cNvSpPr>
          <p:nvPr>
            <p:ph sz="quarter" idx="11"/>
          </p:nvPr>
        </p:nvSpPr>
        <p:spPr>
          <a:xfrm>
            <a:off x="304800" y="4216400"/>
            <a:ext cx="2090738" cy="1920875"/>
          </a:xfrm>
          <a:prstGeom prst="rect">
            <a:avLst/>
          </a:prstGeom>
        </p:spPr>
        <p:txBody>
          <a:bodyPr/>
          <a:lstStyle/>
          <a:p>
            <a:pPr lvl="0"/>
            <a:endParaRPr lang="en-US" dirty="0"/>
          </a:p>
        </p:txBody>
      </p:sp>
      <p:sp>
        <p:nvSpPr>
          <p:cNvPr id="14" name="Content Placeholder 13">
            <a:extLst>
              <a:ext uri="{FF2B5EF4-FFF2-40B4-BE49-F238E27FC236}">
                <a16:creationId xmlns:a16="http://schemas.microsoft.com/office/drawing/2014/main" id="{1B42449E-99DD-43FE-826B-FEB6BCB56486}"/>
              </a:ext>
            </a:extLst>
          </p:cNvPr>
          <p:cNvSpPr>
            <a:spLocks noGrp="1"/>
          </p:cNvSpPr>
          <p:nvPr>
            <p:ph sz="quarter" idx="12"/>
          </p:nvPr>
        </p:nvSpPr>
        <p:spPr>
          <a:xfrm>
            <a:off x="6667500" y="3238500"/>
            <a:ext cx="2282825" cy="2413000"/>
          </a:xfrm>
          <a:prstGeom prst="rect">
            <a:avLst/>
          </a:prstGeom>
        </p:spPr>
        <p:txBody>
          <a:bodyPr/>
          <a:lstStyle/>
          <a:p>
            <a:pPr lvl="0"/>
            <a:endParaRPr lang="en-US" dirty="0"/>
          </a:p>
        </p:txBody>
      </p:sp>
      <p:sp>
        <p:nvSpPr>
          <p:cNvPr id="16" name="Content Placeholder 15">
            <a:extLst>
              <a:ext uri="{FF2B5EF4-FFF2-40B4-BE49-F238E27FC236}">
                <a16:creationId xmlns:a16="http://schemas.microsoft.com/office/drawing/2014/main" id="{EF5A18CB-A32D-4703-931F-84EA9A7E29E3}"/>
              </a:ext>
            </a:extLst>
          </p:cNvPr>
          <p:cNvSpPr>
            <a:spLocks noGrp="1"/>
          </p:cNvSpPr>
          <p:nvPr>
            <p:ph sz="quarter" idx="13"/>
          </p:nvPr>
        </p:nvSpPr>
        <p:spPr>
          <a:xfrm>
            <a:off x="2960688" y="5791200"/>
            <a:ext cx="2373312" cy="503238"/>
          </a:xfrm>
          <a:prstGeom prst="rect">
            <a:avLst/>
          </a:prstGeom>
        </p:spPr>
        <p:txBody>
          <a:bodyPr vert="horz"/>
          <a:lstStyle>
            <a:lvl1pPr>
              <a:defRPr lang="en-US" sz="900" dirty="0"/>
            </a:lvl1pPr>
          </a:lstStyle>
          <a:p>
            <a:pPr marL="0" lvl="0" indent="0">
              <a:buClr>
                <a:schemeClr val="accent1">
                  <a:lumMod val="75000"/>
                </a:schemeClr>
              </a:buClr>
              <a:buNone/>
            </a:pPr>
            <a:endParaRPr lang="en-US" dirty="0"/>
          </a:p>
        </p:txBody>
      </p:sp>
      <p:sp>
        <p:nvSpPr>
          <p:cNvPr id="11" name="Slide Number Placeholder 3">
            <a:extLst>
              <a:ext uri="{FF2B5EF4-FFF2-40B4-BE49-F238E27FC236}">
                <a16:creationId xmlns:a16="http://schemas.microsoft.com/office/drawing/2014/main" id="{57A39C2F-E8E8-4CF9-8E17-C88F90CAFB7C}"/>
              </a:ext>
            </a:extLst>
          </p:cNvPr>
          <p:cNvSpPr>
            <a:spLocks noGrp="1"/>
          </p:cNvSpPr>
          <p:nvPr>
            <p:ph type="sldNum" sz="quarter" idx="14"/>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2534809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rgbClr val="20455A"/>
          </a:solidFill>
        </p:spPr>
        <p:txBody>
          <a:bodyPr anchor="ctr"/>
          <a:lstStyle>
            <a:lvl1pPr>
              <a:defRPr b="0"/>
            </a:lvl1pPr>
          </a:lstStyle>
          <a:p>
            <a:r>
              <a:rPr lang="en-US" dirty="0"/>
              <a:t>Click to edit Master title style</a:t>
            </a:r>
          </a:p>
        </p:txBody>
      </p:sp>
      <p:sp>
        <p:nvSpPr>
          <p:cNvPr id="4" name="Rectangle 3">
            <a:extLst>
              <a:ext uri="{FF2B5EF4-FFF2-40B4-BE49-F238E27FC236}">
                <a16:creationId xmlns:a16="http://schemas.microsoft.com/office/drawing/2014/main" id="{61AE83B2-E8EC-4E2C-9B1A-9EF87AE3A553}"/>
              </a:ext>
            </a:extLst>
          </p:cNvPr>
          <p:cNvSpPr/>
          <p:nvPr userDrawn="1"/>
        </p:nvSpPr>
        <p:spPr>
          <a:xfrm>
            <a:off x="76200" y="6248400"/>
            <a:ext cx="2286000" cy="59094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407B05C0-FE23-4953-9A6C-AED116EB132D}"/>
              </a:ext>
            </a:extLst>
          </p:cNvPr>
          <p:cNvSpPr/>
          <p:nvPr userDrawn="1"/>
        </p:nvSpPr>
        <p:spPr>
          <a:xfrm>
            <a:off x="76200" y="6193536"/>
            <a:ext cx="2286000" cy="67324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C51F81DA-5A7E-4A8D-8354-D1DCD873BB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0753" y="1285349"/>
            <a:ext cx="2362200" cy="1595788"/>
          </a:xfrm>
          <a:prstGeom prst="rect">
            <a:avLst/>
          </a:prstGeom>
        </p:spPr>
      </p:pic>
      <p:pic>
        <p:nvPicPr>
          <p:cNvPr id="8" name="Picture 7">
            <a:extLst>
              <a:ext uri="{FF2B5EF4-FFF2-40B4-BE49-F238E27FC236}">
                <a16:creationId xmlns:a16="http://schemas.microsoft.com/office/drawing/2014/main" id="{05C28BE6-B43F-45D2-A55F-291F902F92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0753" y="3205573"/>
            <a:ext cx="2362200" cy="1561755"/>
          </a:xfrm>
          <a:prstGeom prst="rect">
            <a:avLst/>
          </a:prstGeom>
        </p:spPr>
      </p:pic>
      <p:pic>
        <p:nvPicPr>
          <p:cNvPr id="9" name="Picture 8">
            <a:extLst>
              <a:ext uri="{FF2B5EF4-FFF2-40B4-BE49-F238E27FC236}">
                <a16:creationId xmlns:a16="http://schemas.microsoft.com/office/drawing/2014/main" id="{5E94BDFD-9775-4022-8E3A-9AC5E16C66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70278" y="5028375"/>
            <a:ext cx="2352675" cy="1612705"/>
          </a:xfrm>
          <a:prstGeom prst="rect">
            <a:avLst/>
          </a:prstGeom>
        </p:spPr>
      </p:pic>
      <p:sp>
        <p:nvSpPr>
          <p:cNvPr id="10" name="Rectangle 9">
            <a:extLst>
              <a:ext uri="{FF2B5EF4-FFF2-40B4-BE49-F238E27FC236}">
                <a16:creationId xmlns:a16="http://schemas.microsoft.com/office/drawing/2014/main" id="{B6490448-DDDE-4821-AD32-53A814189AB6}"/>
              </a:ext>
            </a:extLst>
          </p:cNvPr>
          <p:cNvSpPr/>
          <p:nvPr userDrawn="1"/>
        </p:nvSpPr>
        <p:spPr>
          <a:xfrm>
            <a:off x="609600" y="1285349"/>
            <a:ext cx="585788" cy="1595788"/>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49E3315-A791-462F-BA8A-418FAF601BD6}"/>
              </a:ext>
            </a:extLst>
          </p:cNvPr>
          <p:cNvSpPr/>
          <p:nvPr userDrawn="1"/>
        </p:nvSpPr>
        <p:spPr>
          <a:xfrm>
            <a:off x="609600" y="3171540"/>
            <a:ext cx="585788" cy="1595788"/>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0184F00-828D-4F83-9DEA-0775BD978EA8}"/>
              </a:ext>
            </a:extLst>
          </p:cNvPr>
          <p:cNvSpPr/>
          <p:nvPr userDrawn="1"/>
        </p:nvSpPr>
        <p:spPr>
          <a:xfrm>
            <a:off x="609600" y="5036833"/>
            <a:ext cx="585788" cy="159578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ontent Placeholder 3">
            <a:extLst>
              <a:ext uri="{FF2B5EF4-FFF2-40B4-BE49-F238E27FC236}">
                <a16:creationId xmlns:a16="http://schemas.microsoft.com/office/drawing/2014/main" id="{966A5735-39B9-445D-8034-BE02E74AC993}"/>
              </a:ext>
            </a:extLst>
          </p:cNvPr>
          <p:cNvSpPr>
            <a:spLocks noGrp="1"/>
          </p:cNvSpPr>
          <p:nvPr>
            <p:ph sz="quarter" idx="10"/>
          </p:nvPr>
        </p:nvSpPr>
        <p:spPr>
          <a:xfrm>
            <a:off x="3887788" y="1447800"/>
            <a:ext cx="3351212" cy="390525"/>
          </a:xfrm>
          <a:prstGeom prst="rect">
            <a:avLst/>
          </a:prstGeom>
        </p:spPr>
        <p:txBody>
          <a:bodyPr/>
          <a:lstStyle>
            <a:lvl1pPr>
              <a:defRPr lang="en-US" sz="2400" b="1" kern="0" smtClean="0">
                <a:solidFill>
                  <a:srgbClr val="DF5327">
                    <a:lumMod val="75000"/>
                  </a:srgbClr>
                </a:solidFill>
                <a:cs typeface="Arial"/>
              </a:defRPr>
            </a:lvl1pPr>
            <a:lvl2pPr>
              <a:defRPr lang="en-US" smtClean="0"/>
            </a:lvl2pPr>
            <a:lvl3pPr>
              <a:defRPr lang="en-US" smtClean="0"/>
            </a:lvl3pPr>
            <a:lvl4pPr>
              <a:defRPr lang="en-US" smtClean="0"/>
            </a:lvl4pPr>
            <a:lvl5pPr>
              <a:defRPr lang="en-US"/>
            </a:lvl5pPr>
          </a:lstStyle>
          <a:p>
            <a:pPr marL="0" lvl="0" indent="0" defTabSz="914400">
              <a:spcBef>
                <a:spcPts val="0"/>
              </a:spcBef>
              <a:buClr>
                <a:srgbClr val="000000"/>
              </a:buClr>
              <a:buNone/>
            </a:pPr>
            <a:endParaRPr lang="en-US" dirty="0"/>
          </a:p>
        </p:txBody>
      </p:sp>
      <p:sp>
        <p:nvSpPr>
          <p:cNvPr id="14" name="Content Placeholder 6">
            <a:extLst>
              <a:ext uri="{FF2B5EF4-FFF2-40B4-BE49-F238E27FC236}">
                <a16:creationId xmlns:a16="http://schemas.microsoft.com/office/drawing/2014/main" id="{492C3AAB-0F8A-4E33-9C40-582F111958AC}"/>
              </a:ext>
            </a:extLst>
          </p:cNvPr>
          <p:cNvSpPr>
            <a:spLocks noGrp="1"/>
          </p:cNvSpPr>
          <p:nvPr>
            <p:ph sz="quarter" idx="11"/>
          </p:nvPr>
        </p:nvSpPr>
        <p:spPr>
          <a:xfrm>
            <a:off x="4267200" y="1854200"/>
            <a:ext cx="4267200" cy="673100"/>
          </a:xfrm>
          <a:prstGeom prst="rect">
            <a:avLst/>
          </a:prstGeom>
        </p:spPr>
        <p:txBody>
          <a:bodyPr/>
          <a:lstStyle>
            <a:lvl1pPr>
              <a:defRPr lang="en-US" sz="2000" kern="0" smtClean="0">
                <a:solidFill>
                  <a:srgbClr val="DF5327">
                    <a:lumMod val="50000"/>
                  </a:srgbClr>
                </a:solidFill>
                <a:cs typeface="Arial"/>
              </a:defRPr>
            </a:lvl1pPr>
            <a:lvl2pPr>
              <a:defRPr lang="en-US" smtClean="0"/>
            </a:lvl2pPr>
            <a:lvl3pPr>
              <a:defRPr lang="en-US" smtClean="0"/>
            </a:lvl3pPr>
            <a:lvl4pPr>
              <a:defRPr lang="en-US" smtClean="0"/>
            </a:lvl4pPr>
            <a:lvl5pPr>
              <a:defRPr lang="en-US"/>
            </a:lvl5pPr>
          </a:lstStyle>
          <a:p>
            <a:pPr marL="407988" lvl="0" indent="0" defTabSz="914400">
              <a:spcBef>
                <a:spcPts val="0"/>
              </a:spcBef>
              <a:buClr>
                <a:srgbClr val="000000"/>
              </a:buClr>
              <a:buNone/>
            </a:pPr>
            <a:endParaRPr lang="en-US" dirty="0"/>
          </a:p>
        </p:txBody>
      </p:sp>
      <p:sp>
        <p:nvSpPr>
          <p:cNvPr id="15" name="Content Placeholder 3">
            <a:extLst>
              <a:ext uri="{FF2B5EF4-FFF2-40B4-BE49-F238E27FC236}">
                <a16:creationId xmlns:a16="http://schemas.microsoft.com/office/drawing/2014/main" id="{37E4B82F-7E76-41B4-A2B3-8AD085420473}"/>
              </a:ext>
            </a:extLst>
          </p:cNvPr>
          <p:cNvSpPr>
            <a:spLocks noGrp="1"/>
          </p:cNvSpPr>
          <p:nvPr>
            <p:ph sz="quarter" idx="12"/>
          </p:nvPr>
        </p:nvSpPr>
        <p:spPr>
          <a:xfrm>
            <a:off x="3900223" y="3451718"/>
            <a:ext cx="3351212" cy="390525"/>
          </a:xfrm>
          <a:prstGeom prst="rect">
            <a:avLst/>
          </a:prstGeom>
        </p:spPr>
        <p:txBody>
          <a:bodyPr/>
          <a:lstStyle>
            <a:lvl1pPr>
              <a:defRPr lang="en-US" sz="2400" b="1" kern="0" dirty="0">
                <a:solidFill>
                  <a:srgbClr val="418AB3">
                    <a:lumMod val="75000"/>
                  </a:srgbClr>
                </a:solidFill>
                <a:cs typeface="Arial"/>
              </a:defRPr>
            </a:lvl1pPr>
          </a:lstStyle>
          <a:p>
            <a:pPr marL="0" lvl="0" indent="0" defTabSz="914400">
              <a:spcBef>
                <a:spcPts val="0"/>
              </a:spcBef>
              <a:buClr>
                <a:srgbClr val="000000"/>
              </a:buClr>
              <a:buNone/>
            </a:pPr>
            <a:endParaRPr lang="en-US" dirty="0"/>
          </a:p>
        </p:txBody>
      </p:sp>
      <p:sp>
        <p:nvSpPr>
          <p:cNvPr id="16" name="Content Placeholder 6">
            <a:extLst>
              <a:ext uri="{FF2B5EF4-FFF2-40B4-BE49-F238E27FC236}">
                <a16:creationId xmlns:a16="http://schemas.microsoft.com/office/drawing/2014/main" id="{56641246-370A-46B8-B348-C38176BF43A3}"/>
              </a:ext>
            </a:extLst>
          </p:cNvPr>
          <p:cNvSpPr>
            <a:spLocks noGrp="1"/>
          </p:cNvSpPr>
          <p:nvPr>
            <p:ph sz="quarter" idx="13"/>
          </p:nvPr>
        </p:nvSpPr>
        <p:spPr>
          <a:xfrm>
            <a:off x="4279635" y="3858118"/>
            <a:ext cx="4267200" cy="673100"/>
          </a:xfrm>
          <a:prstGeom prst="rect">
            <a:avLst/>
          </a:prstGeom>
        </p:spPr>
        <p:txBody>
          <a:bodyPr/>
          <a:lstStyle>
            <a:lvl1pPr>
              <a:defRPr lang="en-US" sz="2000" kern="0" dirty="0">
                <a:solidFill>
                  <a:srgbClr val="418AB3">
                    <a:lumMod val="50000"/>
                  </a:srgbClr>
                </a:solidFill>
                <a:cs typeface="Arial"/>
              </a:defRPr>
            </a:lvl1pPr>
          </a:lstStyle>
          <a:p>
            <a:pPr marL="407988" lvl="0" indent="0" defTabSz="914400">
              <a:spcBef>
                <a:spcPts val="0"/>
              </a:spcBef>
              <a:buClr>
                <a:srgbClr val="000000"/>
              </a:buClr>
              <a:buNone/>
            </a:pPr>
            <a:endParaRPr lang="en-US" dirty="0"/>
          </a:p>
        </p:txBody>
      </p:sp>
      <p:sp>
        <p:nvSpPr>
          <p:cNvPr id="17" name="Content Placeholder 3">
            <a:extLst>
              <a:ext uri="{FF2B5EF4-FFF2-40B4-BE49-F238E27FC236}">
                <a16:creationId xmlns:a16="http://schemas.microsoft.com/office/drawing/2014/main" id="{0F476422-5A23-4271-B0EB-56117430B2C9}"/>
              </a:ext>
            </a:extLst>
          </p:cNvPr>
          <p:cNvSpPr>
            <a:spLocks noGrp="1"/>
          </p:cNvSpPr>
          <p:nvPr>
            <p:ph sz="quarter" idx="14"/>
          </p:nvPr>
        </p:nvSpPr>
        <p:spPr>
          <a:xfrm>
            <a:off x="3871648" y="5222439"/>
            <a:ext cx="3351212" cy="390525"/>
          </a:xfrm>
          <a:prstGeom prst="rect">
            <a:avLst/>
          </a:prstGeom>
        </p:spPr>
        <p:txBody>
          <a:bodyPr/>
          <a:lstStyle>
            <a:lvl1pPr>
              <a:defRPr kumimoji="0" lang="en-US" sz="2400" b="1" i="0" u="none" strike="noStrike" kern="0" cap="none" spc="0" normalizeH="0" baseline="0" dirty="0">
                <a:ln>
                  <a:noFill/>
                </a:ln>
                <a:solidFill>
                  <a:srgbClr val="A6B727">
                    <a:lumMod val="50000"/>
                  </a:srgbClr>
                </a:solidFill>
                <a:effectLst/>
                <a:uLnTx/>
                <a:uFillTx/>
                <a:latin typeface="Arial"/>
                <a:cs typeface="Arial"/>
              </a:defRPr>
            </a:lvl1pPr>
          </a:lstStyle>
          <a:p>
            <a:pPr marL="0" marR="0" lvl="0" indent="0" defTabSz="914400" fontAlgn="auto">
              <a:lnSpc>
                <a:spcPct val="100000"/>
              </a:lnSpc>
              <a:spcBef>
                <a:spcPts val="0"/>
              </a:spcBef>
              <a:spcAft>
                <a:spcPts val="0"/>
              </a:spcAft>
              <a:buClr>
                <a:srgbClr val="000000"/>
              </a:buClr>
              <a:buSzTx/>
              <a:buNone/>
              <a:tabLst/>
            </a:pPr>
            <a:endParaRPr lang="en-US" dirty="0"/>
          </a:p>
        </p:txBody>
      </p:sp>
      <p:sp>
        <p:nvSpPr>
          <p:cNvPr id="18" name="Content Placeholder 6">
            <a:extLst>
              <a:ext uri="{FF2B5EF4-FFF2-40B4-BE49-F238E27FC236}">
                <a16:creationId xmlns:a16="http://schemas.microsoft.com/office/drawing/2014/main" id="{804034D7-AF36-4201-992F-0196674748F3}"/>
              </a:ext>
            </a:extLst>
          </p:cNvPr>
          <p:cNvSpPr>
            <a:spLocks noGrp="1"/>
          </p:cNvSpPr>
          <p:nvPr>
            <p:ph sz="quarter" idx="15"/>
          </p:nvPr>
        </p:nvSpPr>
        <p:spPr>
          <a:xfrm>
            <a:off x="4251060" y="5628839"/>
            <a:ext cx="4267200" cy="673100"/>
          </a:xfrm>
          <a:prstGeom prst="rect">
            <a:avLst/>
          </a:prstGeom>
        </p:spPr>
        <p:txBody>
          <a:bodyPr/>
          <a:lstStyle>
            <a:lvl1pPr>
              <a:defRPr kumimoji="0" lang="en-US" sz="2000" b="0" i="0" u="sng" strike="noStrike" kern="0" cap="none" spc="0" normalizeH="0" baseline="0" dirty="0">
                <a:ln>
                  <a:noFill/>
                </a:ln>
                <a:solidFill>
                  <a:srgbClr val="A6B727">
                    <a:lumMod val="50000"/>
                  </a:srgbClr>
                </a:solidFill>
                <a:effectLst/>
                <a:uLnTx/>
                <a:uFillTx/>
                <a:latin typeface="Arial"/>
                <a:cs typeface="Arial"/>
              </a:defRPr>
            </a:lvl1pPr>
          </a:lstStyle>
          <a:p>
            <a:pPr marL="406400" marR="0" lvl="0" indent="0" defTabSz="914400" fontAlgn="auto">
              <a:lnSpc>
                <a:spcPct val="100000"/>
              </a:lnSpc>
              <a:spcBef>
                <a:spcPts val="0"/>
              </a:spcBef>
              <a:spcAft>
                <a:spcPts val="0"/>
              </a:spcAft>
              <a:buClr>
                <a:srgbClr val="000000"/>
              </a:buClr>
              <a:buSzTx/>
              <a:buNone/>
              <a:tabLst/>
            </a:pPr>
            <a:endParaRPr lang="en-US" dirty="0"/>
          </a:p>
        </p:txBody>
      </p:sp>
      <p:sp>
        <p:nvSpPr>
          <p:cNvPr id="19" name="Slide Number Placeholder 3">
            <a:extLst>
              <a:ext uri="{FF2B5EF4-FFF2-40B4-BE49-F238E27FC236}">
                <a16:creationId xmlns:a16="http://schemas.microsoft.com/office/drawing/2014/main" id="{E48330D5-CB2F-4829-BFB3-01C8D151BF78}"/>
              </a:ext>
            </a:extLst>
          </p:cNvPr>
          <p:cNvSpPr>
            <a:spLocks noGrp="1"/>
          </p:cNvSpPr>
          <p:nvPr>
            <p:ph type="sldNum" sz="quarter" idx="16"/>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spTree>
    <p:extLst>
      <p:ext uri="{BB962C8B-B14F-4D97-AF65-F5344CB8AC3E}">
        <p14:creationId xmlns:p14="http://schemas.microsoft.com/office/powerpoint/2010/main" val="103968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C1B78D1-5661-4B18-A712-13B8A9B1868C}"/>
              </a:ext>
            </a:extLst>
          </p:cNvPr>
          <p:cNvSpPr>
            <a:spLocks noGrp="1"/>
          </p:cNvSpPr>
          <p:nvPr>
            <p:ph type="sldNum" sz="quarter" idx="12"/>
          </p:nvPr>
        </p:nvSpPr>
        <p:spPr>
          <a:xfrm>
            <a:off x="8276167" y="6317571"/>
            <a:ext cx="728133" cy="3651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376092"/>
                </a:solidFill>
                <a:latin typeface="Arial"/>
                <a:ea typeface="Arial"/>
                <a:cs typeface="Arial"/>
                <a:sym typeface="Arial"/>
              </a:defRPr>
            </a:lvl9pPr>
          </a:lstStyle>
          <a:p>
            <a:fld id="{00000000-1234-1234-1234-123412341234}" type="slidenum">
              <a:rPr lang="en-US" smtClean="0"/>
              <a:pPr/>
              <a:t>‹#›</a:t>
            </a:fld>
            <a:endParaRPr lang="en-US" dirty="0"/>
          </a:p>
        </p:txBody>
      </p:sp>
      <p:sp>
        <p:nvSpPr>
          <p:cNvPr id="9" name="Rectangle 8">
            <a:extLst>
              <a:ext uri="{FF2B5EF4-FFF2-40B4-BE49-F238E27FC236}">
                <a16:creationId xmlns:a16="http://schemas.microsoft.com/office/drawing/2014/main" id="{B01B69A2-027A-4BB1-92FC-71A13AD5D9B5}"/>
              </a:ext>
            </a:extLst>
          </p:cNvPr>
          <p:cNvSpPr/>
          <p:nvPr userDrawn="1"/>
        </p:nvSpPr>
        <p:spPr>
          <a:xfrm>
            <a:off x="0" y="6118653"/>
            <a:ext cx="9144000" cy="769842"/>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9074678-679D-4739-9FD2-6258771F6563}"/>
              </a:ext>
            </a:extLst>
          </p:cNvPr>
          <p:cNvCxnSpPr>
            <a:cxnSpLocks/>
          </p:cNvCxnSpPr>
          <p:nvPr userDrawn="1"/>
        </p:nvCxnSpPr>
        <p:spPr>
          <a:xfrm>
            <a:off x="228600" y="2590800"/>
            <a:ext cx="8686800" cy="0"/>
          </a:xfrm>
          <a:prstGeom prst="line">
            <a:avLst/>
          </a:prstGeom>
          <a:ln w="25400">
            <a:solidFill>
              <a:srgbClr val="C00000"/>
            </a:solidFill>
          </a:ln>
        </p:spPr>
        <p:style>
          <a:lnRef idx="1">
            <a:schemeClr val="accent6"/>
          </a:lnRef>
          <a:fillRef idx="0">
            <a:schemeClr val="accent6"/>
          </a:fillRef>
          <a:effectRef idx="0">
            <a:schemeClr val="accent6"/>
          </a:effectRef>
          <a:fontRef idx="minor">
            <a:schemeClr val="tx1"/>
          </a:fontRef>
        </p:style>
      </p:cxnSp>
      <p:sp>
        <p:nvSpPr>
          <p:cNvPr id="24" name="Content Placeholder 23">
            <a:extLst>
              <a:ext uri="{FF2B5EF4-FFF2-40B4-BE49-F238E27FC236}">
                <a16:creationId xmlns:a16="http://schemas.microsoft.com/office/drawing/2014/main" id="{1B8C5329-B866-4521-9175-3194F3D34736}"/>
              </a:ext>
            </a:extLst>
          </p:cNvPr>
          <p:cNvSpPr>
            <a:spLocks noGrp="1"/>
          </p:cNvSpPr>
          <p:nvPr>
            <p:ph sz="quarter" idx="13"/>
          </p:nvPr>
        </p:nvSpPr>
        <p:spPr>
          <a:xfrm>
            <a:off x="381000" y="342900"/>
            <a:ext cx="2714625" cy="2009775"/>
          </a:xfrm>
          <a:prstGeom prst="rect">
            <a:avLst/>
          </a:prstGeom>
        </p:spPr>
        <p:txBody>
          <a:bodyPr/>
          <a:lstStyle/>
          <a:p>
            <a:pPr lvl="0"/>
            <a:endParaRPr lang="en-US" dirty="0"/>
          </a:p>
        </p:txBody>
      </p:sp>
      <p:sp>
        <p:nvSpPr>
          <p:cNvPr id="25" name="Title 24">
            <a:extLst>
              <a:ext uri="{FF2B5EF4-FFF2-40B4-BE49-F238E27FC236}">
                <a16:creationId xmlns:a16="http://schemas.microsoft.com/office/drawing/2014/main" id="{33B63C47-2AFE-4AF8-9114-9B21A8E04D49}"/>
              </a:ext>
            </a:extLst>
          </p:cNvPr>
          <p:cNvSpPr>
            <a:spLocks noGrp="1"/>
          </p:cNvSpPr>
          <p:nvPr>
            <p:ph type="title"/>
          </p:nvPr>
        </p:nvSpPr>
        <p:spPr>
          <a:xfrm>
            <a:off x="3119580" y="1818899"/>
            <a:ext cx="5262420" cy="623886"/>
          </a:xfrm>
          <a:prstGeom prst="rect">
            <a:avLst/>
          </a:prstGeom>
          <a:noFill/>
        </p:spPr>
        <p:txBody>
          <a:bodyPr anchor="ctr"/>
          <a:lstStyle>
            <a:lvl1pPr>
              <a:defRPr kumimoji="0" lang="en-US" u="none" strike="noStrike" cap="none" spc="0" normalizeH="0" baseline="0">
                <a:ln>
                  <a:noFill/>
                </a:ln>
                <a:solidFill>
                  <a:srgbClr val="DF5327">
                    <a:lumMod val="75000"/>
                  </a:srgbClr>
                </a:solidFill>
                <a:effectLst/>
                <a:uLnTx/>
                <a:uFillTx/>
              </a:defRPr>
            </a:lvl1pPr>
          </a:lstStyle>
          <a:p>
            <a:pPr marL="168275" marR="0" lvl="0" indent="0" fontAlgn="auto">
              <a:lnSpc>
                <a:spcPct val="100000"/>
              </a:lnSpc>
              <a:spcAft>
                <a:spcPts val="0"/>
              </a:spcAft>
              <a:buClrTx/>
              <a:buSzTx/>
              <a:buFontTx/>
              <a:tabLst/>
            </a:pPr>
            <a:endParaRPr lang="en-US" dirty="0"/>
          </a:p>
        </p:txBody>
      </p:sp>
      <p:sp>
        <p:nvSpPr>
          <p:cNvPr id="27" name="Content Placeholder 26">
            <a:extLst>
              <a:ext uri="{FF2B5EF4-FFF2-40B4-BE49-F238E27FC236}">
                <a16:creationId xmlns:a16="http://schemas.microsoft.com/office/drawing/2014/main" id="{ADBFC2E0-390A-48CF-BC90-828C1009C4FA}"/>
              </a:ext>
            </a:extLst>
          </p:cNvPr>
          <p:cNvSpPr>
            <a:spLocks noGrp="1"/>
          </p:cNvSpPr>
          <p:nvPr>
            <p:ph sz="quarter" idx="14"/>
          </p:nvPr>
        </p:nvSpPr>
        <p:spPr>
          <a:xfrm>
            <a:off x="2126562" y="3140075"/>
            <a:ext cx="539750" cy="525463"/>
          </a:xfrm>
          <a:prstGeom prst="rect">
            <a:avLst/>
          </a:prstGeom>
        </p:spPr>
        <p:txBody>
          <a:bodyPr/>
          <a:lstStyle>
            <a:lvl1pPr marL="0" indent="0">
              <a:buNone/>
              <a:defRPr/>
            </a:lvl1pPr>
          </a:lstStyle>
          <a:p>
            <a:pPr lvl="0"/>
            <a:endParaRPr lang="en-US" dirty="0"/>
          </a:p>
        </p:txBody>
      </p:sp>
      <p:sp>
        <p:nvSpPr>
          <p:cNvPr id="29" name="Content Placeholder 28">
            <a:extLst>
              <a:ext uri="{FF2B5EF4-FFF2-40B4-BE49-F238E27FC236}">
                <a16:creationId xmlns:a16="http://schemas.microsoft.com/office/drawing/2014/main" id="{6D834DCE-ADFD-44AE-9070-86BB8A9F0724}"/>
              </a:ext>
            </a:extLst>
          </p:cNvPr>
          <p:cNvSpPr>
            <a:spLocks noGrp="1"/>
          </p:cNvSpPr>
          <p:nvPr>
            <p:ph sz="quarter" idx="15"/>
          </p:nvPr>
        </p:nvSpPr>
        <p:spPr>
          <a:xfrm>
            <a:off x="2727325" y="3130550"/>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0" name="Content Placeholder 26">
            <a:extLst>
              <a:ext uri="{FF2B5EF4-FFF2-40B4-BE49-F238E27FC236}">
                <a16:creationId xmlns:a16="http://schemas.microsoft.com/office/drawing/2014/main" id="{B3EBE461-8B86-4AD8-BD2C-6520876E7322}"/>
              </a:ext>
            </a:extLst>
          </p:cNvPr>
          <p:cNvSpPr>
            <a:spLocks noGrp="1"/>
          </p:cNvSpPr>
          <p:nvPr>
            <p:ph sz="quarter" idx="16"/>
          </p:nvPr>
        </p:nvSpPr>
        <p:spPr>
          <a:xfrm>
            <a:off x="2133600" y="4088233"/>
            <a:ext cx="539750" cy="525463"/>
          </a:xfrm>
          <a:prstGeom prst="rect">
            <a:avLst/>
          </a:prstGeom>
        </p:spPr>
        <p:txBody>
          <a:bodyPr/>
          <a:lstStyle>
            <a:lvl1pPr marL="0" indent="0">
              <a:buNone/>
              <a:defRPr/>
            </a:lvl1pPr>
          </a:lstStyle>
          <a:p>
            <a:pPr lvl="0"/>
            <a:endParaRPr lang="en-US" dirty="0"/>
          </a:p>
        </p:txBody>
      </p:sp>
      <p:sp>
        <p:nvSpPr>
          <p:cNvPr id="31" name="Content Placeholder 28">
            <a:extLst>
              <a:ext uri="{FF2B5EF4-FFF2-40B4-BE49-F238E27FC236}">
                <a16:creationId xmlns:a16="http://schemas.microsoft.com/office/drawing/2014/main" id="{0DC14FDC-7BAB-4601-B766-99073F61E11A}"/>
              </a:ext>
            </a:extLst>
          </p:cNvPr>
          <p:cNvSpPr>
            <a:spLocks noGrp="1"/>
          </p:cNvSpPr>
          <p:nvPr>
            <p:ph sz="quarter" idx="17"/>
          </p:nvPr>
        </p:nvSpPr>
        <p:spPr>
          <a:xfrm>
            <a:off x="2743200" y="4060768"/>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2" name="Content Placeholder 26">
            <a:extLst>
              <a:ext uri="{FF2B5EF4-FFF2-40B4-BE49-F238E27FC236}">
                <a16:creationId xmlns:a16="http://schemas.microsoft.com/office/drawing/2014/main" id="{CF1C82A5-B8BB-4AF6-BB72-A75A8E1CDC6B}"/>
              </a:ext>
            </a:extLst>
          </p:cNvPr>
          <p:cNvSpPr>
            <a:spLocks noGrp="1"/>
          </p:cNvSpPr>
          <p:nvPr>
            <p:ph sz="quarter" idx="18"/>
          </p:nvPr>
        </p:nvSpPr>
        <p:spPr>
          <a:xfrm>
            <a:off x="2143660" y="4948004"/>
            <a:ext cx="539750" cy="525463"/>
          </a:xfrm>
          <a:prstGeom prst="rect">
            <a:avLst/>
          </a:prstGeom>
        </p:spPr>
        <p:txBody>
          <a:bodyPr/>
          <a:lstStyle>
            <a:lvl1pPr marL="0" indent="0">
              <a:buNone/>
              <a:defRPr/>
            </a:lvl1pPr>
          </a:lstStyle>
          <a:p>
            <a:pPr lvl="0"/>
            <a:endParaRPr lang="en-US" dirty="0"/>
          </a:p>
        </p:txBody>
      </p:sp>
      <p:sp>
        <p:nvSpPr>
          <p:cNvPr id="33" name="Content Placeholder 28">
            <a:extLst>
              <a:ext uri="{FF2B5EF4-FFF2-40B4-BE49-F238E27FC236}">
                <a16:creationId xmlns:a16="http://schemas.microsoft.com/office/drawing/2014/main" id="{91CF427F-36F9-4055-8A38-61DABAABF232}"/>
              </a:ext>
            </a:extLst>
          </p:cNvPr>
          <p:cNvSpPr>
            <a:spLocks noGrp="1"/>
          </p:cNvSpPr>
          <p:nvPr>
            <p:ph sz="quarter" idx="19"/>
          </p:nvPr>
        </p:nvSpPr>
        <p:spPr>
          <a:xfrm>
            <a:off x="2751826" y="4963663"/>
            <a:ext cx="5959475" cy="527050"/>
          </a:xfrm>
          <a:prstGeom prst="rect">
            <a:avLst/>
          </a:prstGeom>
        </p:spPr>
        <p:txBody>
          <a:bodyPr/>
          <a:lstStyle>
            <a:lvl1pPr>
              <a:defRPr kumimoji="0" lang="en-US" sz="2800" b="0" i="0" u="none" strike="noStrike" cap="none" spc="0" normalizeH="0" baseline="0" smtClean="0">
                <a:ln>
                  <a:noFill/>
                </a:ln>
                <a:solidFill>
                  <a:srgbClr val="DF5327">
                    <a:lumMod val="50000"/>
                  </a:srgbClr>
                </a:solidFill>
                <a:effectLst/>
                <a:uLnTx/>
                <a:uFillTx/>
                <a:latin typeface="Arial"/>
              </a:defRPr>
            </a:lvl1pPr>
            <a:lvl2pPr>
              <a:defRPr lang="en-US" smtClean="0"/>
            </a:lvl2pPr>
            <a:lvl3pPr>
              <a:defRPr lang="en-US" smtClean="0"/>
            </a:lvl3pPr>
            <a:lvl4pPr>
              <a:defRPr lang="en-US" smtClean="0"/>
            </a:lvl4pPr>
            <a:lvl5pPr>
              <a:defRPr lang="en-US"/>
            </a:lvl5pPr>
          </a:lstStyle>
          <a:p>
            <a:pPr marL="0" marR="0" lvl="0" indent="0" fontAlgn="auto">
              <a:lnSpc>
                <a:spcPct val="100000"/>
              </a:lnSpc>
              <a:spcAft>
                <a:spcPts val="0"/>
              </a:spcAft>
              <a:buClrTx/>
              <a:buSzTx/>
              <a:buNone/>
              <a:tabLst/>
            </a:pPr>
            <a:endParaRPr lang="en-US" dirty="0"/>
          </a:p>
        </p:txBody>
      </p:sp>
      <p:sp>
        <p:nvSpPr>
          <p:cNvPr id="35" name="Content Placeholder 34">
            <a:extLst>
              <a:ext uri="{FF2B5EF4-FFF2-40B4-BE49-F238E27FC236}">
                <a16:creationId xmlns:a16="http://schemas.microsoft.com/office/drawing/2014/main" id="{BEC4CB7B-E4EC-407A-894A-37DA4922ED45}"/>
              </a:ext>
            </a:extLst>
          </p:cNvPr>
          <p:cNvSpPr>
            <a:spLocks noGrp="1"/>
          </p:cNvSpPr>
          <p:nvPr>
            <p:ph sz="quarter" idx="20"/>
          </p:nvPr>
        </p:nvSpPr>
        <p:spPr>
          <a:xfrm>
            <a:off x="533400" y="5808663"/>
            <a:ext cx="1022350" cy="955675"/>
          </a:xfrm>
          <a:prstGeom prst="rect">
            <a:avLst/>
          </a:prstGeom>
        </p:spPr>
        <p:txBody>
          <a:bodyPr/>
          <a:lstStyle>
            <a:lvl1pPr marL="0" indent="0">
              <a:buNone/>
              <a:defRPr/>
            </a:lvl1pPr>
          </a:lstStyle>
          <a:p>
            <a:pPr lvl="0"/>
            <a:endParaRPr lang="en-US" dirty="0"/>
          </a:p>
        </p:txBody>
      </p:sp>
      <p:sp>
        <p:nvSpPr>
          <p:cNvPr id="37" name="Content Placeholder 36">
            <a:extLst>
              <a:ext uri="{FF2B5EF4-FFF2-40B4-BE49-F238E27FC236}">
                <a16:creationId xmlns:a16="http://schemas.microsoft.com/office/drawing/2014/main" id="{9D4404D5-BBD0-4BCC-9D85-6895A14E4038}"/>
              </a:ext>
            </a:extLst>
          </p:cNvPr>
          <p:cNvSpPr>
            <a:spLocks noGrp="1"/>
          </p:cNvSpPr>
          <p:nvPr>
            <p:ph sz="quarter" idx="21"/>
          </p:nvPr>
        </p:nvSpPr>
        <p:spPr>
          <a:xfrm>
            <a:off x="1898650" y="6100763"/>
            <a:ext cx="3157538" cy="509587"/>
          </a:xfrm>
          <a:prstGeom prst="rect">
            <a:avLst/>
          </a:prstGeom>
        </p:spPr>
        <p:txBody>
          <a:bodyPr/>
          <a:lstStyle>
            <a:lvl1pPr marL="0" indent="0">
              <a:buNone/>
              <a:defRPr/>
            </a:lvl1pPr>
          </a:lstStyle>
          <a:p>
            <a:pPr lvl="0"/>
            <a:endParaRPr lang="en-US" dirty="0"/>
          </a:p>
        </p:txBody>
      </p:sp>
      <p:sp>
        <p:nvSpPr>
          <p:cNvPr id="39" name="Content Placeholder 38">
            <a:extLst>
              <a:ext uri="{FF2B5EF4-FFF2-40B4-BE49-F238E27FC236}">
                <a16:creationId xmlns:a16="http://schemas.microsoft.com/office/drawing/2014/main" id="{703A29BE-72B4-4460-996D-F1BBC0A44E1B}"/>
              </a:ext>
            </a:extLst>
          </p:cNvPr>
          <p:cNvSpPr>
            <a:spLocks noGrp="1"/>
          </p:cNvSpPr>
          <p:nvPr>
            <p:ph sz="quarter" idx="22"/>
          </p:nvPr>
        </p:nvSpPr>
        <p:spPr>
          <a:xfrm>
            <a:off x="5480050" y="6076950"/>
            <a:ext cx="3051175" cy="630238"/>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315602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noAutofit/>
          </a:bodyP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noAutofit/>
          </a:bodyPr>
          <a:lstStyle>
            <a:lvl1pPr>
              <a:defRPr sz="1200">
                <a:solidFill>
                  <a:srgbClr val="376092"/>
                </a:solidFill>
              </a:defRPr>
            </a:lvl1pPr>
          </a:lstStyle>
          <a:p>
            <a:fld id="{E0CD77C5-7DB1-45F6-AE6F-84521133DC90}" type="slidenum">
              <a:rPr lang="en-US" smtClean="0"/>
              <a:t>‹#›</a:t>
            </a:fld>
            <a:endParaRPr lang="en-US" dirty="0"/>
          </a:p>
        </p:txBody>
      </p:sp>
      <p:pic>
        <p:nvPicPr>
          <p:cNvPr id="7" name="Google Shape;490;p71">
            <a:extLst>
              <a:ext uri="{FF2B5EF4-FFF2-40B4-BE49-F238E27FC236}">
                <a16:creationId xmlns:a16="http://schemas.microsoft.com/office/drawing/2014/main" id="{73183BB6-70DE-4C9A-92D4-7AF09A15DF9D}"/>
              </a:ext>
            </a:extLst>
          </p:cNvPr>
          <p:cNvPicPr preferRelativeResize="0"/>
          <p:nvPr userDrawn="1"/>
        </p:nvPicPr>
        <p:blipFill rotWithShape="1">
          <a:blip r:embed="rId2">
            <a:alphaModFix/>
          </a:blip>
          <a:srcRect/>
          <a:stretch/>
        </p:blipFill>
        <p:spPr>
          <a:xfrm>
            <a:off x="0" y="959557"/>
            <a:ext cx="9144000" cy="5898443"/>
          </a:xfrm>
          <a:prstGeom prst="rect">
            <a:avLst/>
          </a:prstGeom>
          <a:noFill/>
          <a:ln>
            <a:noFill/>
          </a:ln>
        </p:spPr>
      </p:pic>
      <p:sp>
        <p:nvSpPr>
          <p:cNvPr id="11" name="Rectangle 10">
            <a:extLst>
              <a:ext uri="{FF2B5EF4-FFF2-40B4-BE49-F238E27FC236}">
                <a16:creationId xmlns:a16="http://schemas.microsoft.com/office/drawing/2014/main" id="{C927AD1A-E603-4CC5-974D-1517B0F73546}"/>
              </a:ext>
            </a:extLst>
          </p:cNvPr>
          <p:cNvSpPr/>
          <p:nvPr userDrawn="1"/>
        </p:nvSpPr>
        <p:spPr>
          <a:xfrm>
            <a:off x="519544" y="1814380"/>
            <a:ext cx="8048383" cy="4287575"/>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Content Placeholder 3">
            <a:extLst>
              <a:ext uri="{FF2B5EF4-FFF2-40B4-BE49-F238E27FC236}">
                <a16:creationId xmlns:a16="http://schemas.microsoft.com/office/drawing/2014/main" id="{BC28027B-ED52-44CE-AE92-C12797EEC5BD}"/>
              </a:ext>
            </a:extLst>
          </p:cNvPr>
          <p:cNvSpPr>
            <a:spLocks noGrp="1"/>
          </p:cNvSpPr>
          <p:nvPr>
            <p:ph sz="quarter" idx="14"/>
          </p:nvPr>
        </p:nvSpPr>
        <p:spPr>
          <a:xfrm>
            <a:off x="933450" y="1924050"/>
            <a:ext cx="7634288" cy="638175"/>
          </a:xfrm>
          <a:prstGeom prst="rect">
            <a:avLst/>
          </a:prstGeom>
          <a:noFill/>
        </p:spPr>
        <p:txBody>
          <a:bodyPr wrap="square" rtlCol="0">
            <a:noAutofit/>
          </a:bodyPr>
          <a:lstStyle>
            <a:lvl1pPr marL="0" indent="0">
              <a:buNone/>
              <a:defRPr lang="en-US" b="1" i="1" smtClean="0"/>
            </a:lvl1pPr>
            <a:lvl2pPr>
              <a:defRPr lang="en-US" sz="1800" smtClean="0"/>
            </a:lvl2pPr>
            <a:lvl3pPr>
              <a:defRPr lang="en-US" sz="3200" smtClean="0"/>
            </a:lvl3pPr>
            <a:lvl4pPr>
              <a:defRPr lang="en-US" sz="1800" smtClean="0"/>
            </a:lvl4pPr>
            <a:lvl5pPr>
              <a:defRPr lang="en-US" sz="1800"/>
            </a:lvl5pPr>
          </a:lstStyle>
          <a:p>
            <a:pPr marL="0" lvl="0" defTabSz="914400">
              <a:spcAft>
                <a:spcPts val="600"/>
              </a:spcAft>
            </a:pPr>
            <a:endParaRPr lang="en-US" dirty="0"/>
          </a:p>
        </p:txBody>
      </p:sp>
      <p:sp>
        <p:nvSpPr>
          <p:cNvPr id="14" name="Content Placeholder 13">
            <a:extLst>
              <a:ext uri="{FF2B5EF4-FFF2-40B4-BE49-F238E27FC236}">
                <a16:creationId xmlns:a16="http://schemas.microsoft.com/office/drawing/2014/main" id="{EAE78DAA-EB5F-44AD-AA07-935F1298AD1B}"/>
              </a:ext>
            </a:extLst>
          </p:cNvPr>
          <p:cNvSpPr>
            <a:spLocks noGrp="1"/>
          </p:cNvSpPr>
          <p:nvPr>
            <p:ph sz="quarter" idx="15"/>
          </p:nvPr>
        </p:nvSpPr>
        <p:spPr>
          <a:xfrm>
            <a:off x="933450" y="2562225"/>
            <a:ext cx="7505700" cy="504825"/>
          </a:xfrm>
          <a:prstGeom prst="rect">
            <a:avLst/>
          </a:prstGeom>
          <a:noFill/>
        </p:spPr>
        <p:txBody>
          <a:bodyPr wrap="square" rtlCol="0">
            <a:noAutofit/>
          </a:bodyPr>
          <a:lstStyle>
            <a:lvl1pPr marL="690563" indent="0">
              <a:buNone/>
              <a:defRPr lang="en-US" smtClean="0"/>
            </a:lvl1pPr>
            <a:lvl2pPr>
              <a:defRPr lang="en-US" sz="1800" smtClean="0"/>
            </a:lvl2pPr>
            <a:lvl3pPr>
              <a:defRPr lang="en-US" sz="3200" smtClean="0"/>
            </a:lvl3pPr>
            <a:lvl4pPr>
              <a:defRPr lang="en-US" sz="1800" smtClean="0"/>
            </a:lvl4pPr>
            <a:lvl5pPr>
              <a:defRPr lang="en-US" sz="1800"/>
            </a:lvl5pPr>
          </a:lstStyle>
          <a:p>
            <a:pPr marL="1144588" lvl="0" indent="-454025" defTabSz="914400">
              <a:spcAft>
                <a:spcPts val="600"/>
              </a:spcAft>
            </a:pPr>
            <a:endParaRPr lang="en-US" dirty="0"/>
          </a:p>
        </p:txBody>
      </p:sp>
      <p:sp>
        <p:nvSpPr>
          <p:cNvPr id="16" name="Content Placeholder 15">
            <a:extLst>
              <a:ext uri="{FF2B5EF4-FFF2-40B4-BE49-F238E27FC236}">
                <a16:creationId xmlns:a16="http://schemas.microsoft.com/office/drawing/2014/main" id="{BD9D9328-7DFB-4049-AD98-AB978A091977}"/>
              </a:ext>
            </a:extLst>
          </p:cNvPr>
          <p:cNvSpPr>
            <a:spLocks noGrp="1"/>
          </p:cNvSpPr>
          <p:nvPr>
            <p:ph sz="quarter" idx="16"/>
          </p:nvPr>
        </p:nvSpPr>
        <p:spPr>
          <a:xfrm>
            <a:off x="933450" y="3067050"/>
            <a:ext cx="7505700" cy="3184525"/>
          </a:xfrm>
          <a:prstGeom prst="rect">
            <a:avLst/>
          </a:prstGeom>
          <a:noFill/>
        </p:spPr>
        <p:txBody>
          <a:bodyPr wrap="square" rtlCol="0">
            <a:noAutofit/>
          </a:bodyPr>
          <a:lstStyle>
            <a:lvl1pPr>
              <a:defRPr lang="en-US" sz="1800" dirty="0" smtClean="0"/>
            </a:lvl1pPr>
            <a:lvl2pPr>
              <a:defRPr lang="en-US" sz="1800" dirty="0" smtClean="0"/>
            </a:lvl2pPr>
            <a:lvl3pPr>
              <a:defRPr lang="en-US" sz="3200" dirty="0" smtClean="0"/>
            </a:lvl3pPr>
            <a:lvl4pPr>
              <a:defRPr lang="en-US" sz="1800" dirty="0" smtClean="0"/>
            </a:lvl4pPr>
            <a:lvl5pPr>
              <a:defRPr lang="en-US" sz="1800" dirty="0"/>
            </a:lvl5pPr>
          </a:lstStyle>
          <a:p>
            <a:pPr marL="0" lvl="0" defTabSz="914400"/>
            <a:r>
              <a:rPr lang="en-US" dirty="0"/>
              <a:t>Click to edit Master text styles</a:t>
            </a:r>
          </a:p>
          <a:p>
            <a:pPr marL="457200" lvl="1" defTabSz="914400"/>
            <a:r>
              <a:rPr lang="en-US" dirty="0"/>
              <a:t>Second level</a:t>
            </a:r>
          </a:p>
          <a:p>
            <a:pPr marL="1144588" lvl="2" indent="-454025" defTabSz="914400">
              <a:spcAft>
                <a:spcPts val="600"/>
              </a:spcAft>
              <a:buClr>
                <a:schemeClr val="accent6">
                  <a:lumMod val="75000"/>
                </a:schemeClr>
              </a:buClr>
              <a:buFont typeface="Arial" panose="020B0604020202020204" pitchFamily="34" charset="0"/>
            </a:pPr>
            <a:r>
              <a:rPr lang="en-US" dirty="0"/>
              <a:t>Third level</a:t>
            </a:r>
          </a:p>
          <a:p>
            <a:pPr marL="1371600" lvl="3" defTabSz="914400"/>
            <a:r>
              <a:rPr lang="en-US" dirty="0"/>
              <a:t>Fourth level</a:t>
            </a:r>
          </a:p>
          <a:p>
            <a:pPr marL="1828800" lvl="4" defTabSz="914400"/>
            <a:r>
              <a:rPr lang="en-US" dirty="0"/>
              <a:t>Fifth level</a:t>
            </a:r>
          </a:p>
        </p:txBody>
      </p:sp>
      <p:sp>
        <p:nvSpPr>
          <p:cNvPr id="17" name="Slide Number Placeholder 3">
            <a:extLst>
              <a:ext uri="{FF2B5EF4-FFF2-40B4-BE49-F238E27FC236}">
                <a16:creationId xmlns:a16="http://schemas.microsoft.com/office/drawing/2014/main" id="{A6414458-196F-48DC-B75B-4707E5D58B26}"/>
              </a:ext>
            </a:extLst>
          </p:cNvPr>
          <p:cNvSpPr txBox="1">
            <a:spLocks/>
          </p:cNvSpPr>
          <p:nvPr userDrawn="1"/>
        </p:nvSpPr>
        <p:spPr>
          <a:xfrm>
            <a:off x="8247888" y="6327648"/>
            <a:ext cx="728133" cy="365125"/>
          </a:xfrm>
          <a:prstGeom prst="rect">
            <a:avLst/>
          </a:prstGeom>
        </p:spPr>
        <p:txBody>
          <a:bodyPr/>
          <a:lstStyle>
            <a:defPPr>
              <a:defRPr lang="en-US"/>
            </a:defPPr>
            <a:lvl1pPr marL="0" algn="r" defTabSz="914400" rtl="0" eaLnBrk="1" latinLnBrk="0" hangingPunct="1">
              <a:defRPr sz="1200" kern="1200">
                <a:solidFill>
                  <a:srgbClr val="37609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CD77C5-7DB1-45F6-AE6F-84521133DC90}" type="slidenum">
              <a:rPr lang="en-US" smtClean="0"/>
              <a:pPr/>
              <a:t>‹#›</a:t>
            </a:fld>
            <a:endParaRPr lang="en-US" dirty="0"/>
          </a:p>
        </p:txBody>
      </p:sp>
      <p:cxnSp>
        <p:nvCxnSpPr>
          <p:cNvPr id="18" name="Straight Connector 17">
            <a:extLst>
              <a:ext uri="{FF2B5EF4-FFF2-40B4-BE49-F238E27FC236}">
                <a16:creationId xmlns:a16="http://schemas.microsoft.com/office/drawing/2014/main" id="{4BC735A3-43C9-473E-A56F-AD13747CBA65}"/>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37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noAutofit/>
          </a:bodyP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noAutofit/>
          </a:bodyPr>
          <a:lstStyle>
            <a:lvl1pPr>
              <a:defRPr sz="1200">
                <a:solidFill>
                  <a:srgbClr val="376092"/>
                </a:solidFill>
              </a:defRPr>
            </a:lvl1pPr>
          </a:lstStyle>
          <a:p>
            <a:fld id="{E0CD77C5-7DB1-45F6-AE6F-84521133DC90}" type="slidenum">
              <a:rPr lang="en-US" smtClean="0"/>
              <a:t>‹#›</a:t>
            </a:fld>
            <a:endParaRPr lang="en-US" dirty="0"/>
          </a:p>
        </p:txBody>
      </p:sp>
      <p:sp>
        <p:nvSpPr>
          <p:cNvPr id="9" name="Rectangle 8">
            <a:extLst>
              <a:ext uri="{FF2B5EF4-FFF2-40B4-BE49-F238E27FC236}">
                <a16:creationId xmlns:a16="http://schemas.microsoft.com/office/drawing/2014/main" id="{78FE7611-E218-4F7E-BD8B-7B852B3012EE}"/>
              </a:ext>
            </a:extLst>
          </p:cNvPr>
          <p:cNvSpPr/>
          <p:nvPr userDrawn="1"/>
        </p:nvSpPr>
        <p:spPr>
          <a:xfrm>
            <a:off x="-2" y="1058335"/>
            <a:ext cx="3699165" cy="57996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dirty="0"/>
          </a:p>
        </p:txBody>
      </p:sp>
      <p:pic>
        <p:nvPicPr>
          <p:cNvPr id="10" name="Picture 9">
            <a:extLst>
              <a:ext uri="{FF2B5EF4-FFF2-40B4-BE49-F238E27FC236}">
                <a16:creationId xmlns:a16="http://schemas.microsoft.com/office/drawing/2014/main" id="{3889B8D2-E281-4FDC-B155-A6058D1EAC4E}"/>
              </a:ext>
            </a:extLst>
          </p:cNvPr>
          <p:cNvPicPr>
            <a:picLocks noChangeAspect="1"/>
          </p:cNvPicPr>
          <p:nvPr userDrawn="1"/>
        </p:nvPicPr>
        <p:blipFill>
          <a:blip r:embed="rId2" cstate="screen">
            <a:lum bright="100000" contrast="-70000"/>
            <a:extLst>
              <a:ext uri="{28A0092B-C50C-407E-A947-70E740481C1C}">
                <a14:useLocalDpi xmlns:a14="http://schemas.microsoft.com/office/drawing/2010/main"/>
              </a:ext>
            </a:extLst>
          </a:blip>
          <a:stretch>
            <a:fillRect/>
          </a:stretch>
        </p:blipFill>
        <p:spPr>
          <a:xfrm>
            <a:off x="-186075" y="1791747"/>
            <a:ext cx="4071310" cy="4071310"/>
          </a:xfrm>
          <a:prstGeom prst="rect">
            <a:avLst/>
          </a:prstGeom>
        </p:spPr>
      </p:pic>
      <p:sp>
        <p:nvSpPr>
          <p:cNvPr id="4" name="Content Placeholder 3">
            <a:extLst>
              <a:ext uri="{FF2B5EF4-FFF2-40B4-BE49-F238E27FC236}">
                <a16:creationId xmlns:a16="http://schemas.microsoft.com/office/drawing/2014/main" id="{62C4BA59-9B9D-4AC6-AE92-A20680307348}"/>
              </a:ext>
            </a:extLst>
          </p:cNvPr>
          <p:cNvSpPr>
            <a:spLocks noGrp="1"/>
          </p:cNvSpPr>
          <p:nvPr>
            <p:ph sz="quarter" idx="14"/>
          </p:nvPr>
        </p:nvSpPr>
        <p:spPr>
          <a:xfrm>
            <a:off x="3884613" y="1260475"/>
            <a:ext cx="4964112" cy="2437590"/>
          </a:xfrm>
          <a:prstGeom prst="rect">
            <a:avLst/>
          </a:prstGeom>
          <a:noFill/>
        </p:spPr>
        <p:txBody>
          <a:bodyPr wrap="square" rtlCol="0">
            <a:noAutofit/>
          </a:bodyPr>
          <a:lstStyle>
            <a:lvl1pPr>
              <a:defRPr lang="en-US" sz="2800" smtClean="0"/>
            </a:lvl1pPr>
            <a:lvl2pPr>
              <a:defRPr lang="en-US" sz="1800" smtClean="0"/>
            </a:lvl2pPr>
            <a:lvl3pPr>
              <a:defRPr lang="en-US" sz="1800" smtClean="0"/>
            </a:lvl3pPr>
            <a:lvl4pPr>
              <a:defRPr lang="en-US" sz="1800" smtClean="0"/>
            </a:lvl4pPr>
            <a:lvl5pPr>
              <a:defRPr lang="en-US" sz="1800"/>
            </a:lvl5pPr>
          </a:lstStyle>
          <a:p>
            <a:pPr marR="0" lvl="0">
              <a:spcAft>
                <a:spcPts val="1200"/>
              </a:spcAft>
              <a:buClr>
                <a:schemeClr val="accent6">
                  <a:lumMod val="75000"/>
                </a:schemeClr>
              </a:buClr>
              <a:buSzPct val="100000"/>
              <a:buFont typeface="Arial" panose="020B0604020202020204" pitchFamily="34" charset="0"/>
            </a:pPr>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
        <p:nvSpPr>
          <p:cNvPr id="12" name="Content Placeholder 11">
            <a:extLst>
              <a:ext uri="{FF2B5EF4-FFF2-40B4-BE49-F238E27FC236}">
                <a16:creationId xmlns:a16="http://schemas.microsoft.com/office/drawing/2014/main" id="{D36A1C7B-F941-4D64-8B5D-E5EC760CC9FF}"/>
              </a:ext>
            </a:extLst>
          </p:cNvPr>
          <p:cNvSpPr>
            <a:spLocks noGrp="1"/>
          </p:cNvSpPr>
          <p:nvPr>
            <p:ph sz="quarter" idx="15"/>
          </p:nvPr>
        </p:nvSpPr>
        <p:spPr>
          <a:xfrm>
            <a:off x="3940175" y="5722938"/>
            <a:ext cx="4549775" cy="966787"/>
          </a:xfrm>
          <a:prstGeom prst="rect">
            <a:avLst/>
          </a:prstGeom>
          <a:noFill/>
          <a:ln>
            <a:noFill/>
          </a:ln>
        </p:spPr>
        <p:txBody>
          <a:bodyPr spcFirstLastPara="1" wrap="square" lIns="91425" tIns="45700" rIns="91425" bIns="45700" anchor="t" anchorCtr="0">
            <a:noAutofit/>
          </a:bodyPr>
          <a:lstStyle>
            <a:lvl1pPr marL="0" indent="0">
              <a:buNone/>
              <a:defRPr lang="en-US" sz="1200" smtClean="0">
                <a:solidFill>
                  <a:schemeClr val="dk1"/>
                </a:solidFill>
                <a:latin typeface="Arial"/>
                <a:ea typeface="Arial"/>
                <a:cs typeface="Arial"/>
              </a:defRPr>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131701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pic>
        <p:nvPicPr>
          <p:cNvPr id="7" name="Picture 6">
            <a:extLst>
              <a:ext uri="{FF2B5EF4-FFF2-40B4-BE49-F238E27FC236}">
                <a16:creationId xmlns:a16="http://schemas.microsoft.com/office/drawing/2014/main" id="{E2BF6014-3F6D-47E5-9583-BF740A0C88F4}"/>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283026" y="1523517"/>
            <a:ext cx="3860974" cy="4790692"/>
          </a:xfrm>
          <a:prstGeom prst="rect">
            <a:avLst/>
          </a:prstGeom>
        </p:spPr>
      </p:pic>
      <p:sp>
        <p:nvSpPr>
          <p:cNvPr id="4" name="Content Placeholder 3">
            <a:extLst>
              <a:ext uri="{FF2B5EF4-FFF2-40B4-BE49-F238E27FC236}">
                <a16:creationId xmlns:a16="http://schemas.microsoft.com/office/drawing/2014/main" id="{02C76B88-6F75-4F00-9A6F-B8720A4C2473}"/>
              </a:ext>
            </a:extLst>
          </p:cNvPr>
          <p:cNvSpPr>
            <a:spLocks noGrp="1"/>
          </p:cNvSpPr>
          <p:nvPr>
            <p:ph sz="quarter" idx="14"/>
          </p:nvPr>
        </p:nvSpPr>
        <p:spPr>
          <a:xfrm>
            <a:off x="337703" y="1337779"/>
            <a:ext cx="5815447" cy="4832256"/>
          </a:xfrm>
          <a:prstGeom prst="rect">
            <a:avLst/>
          </a:prstGeom>
        </p:spPr>
        <p:txBody>
          <a:bodyPr/>
          <a:lstStyle>
            <a:lvl1pPr>
              <a:defRPr lang="en-US" sz="2400" smtClean="0"/>
            </a:lvl1pPr>
            <a:lvl2pPr>
              <a:defRPr lang="en-US" smtClean="0"/>
            </a:lvl2pPr>
            <a:lvl3pPr>
              <a:defRPr lang="en-US" smtClean="0"/>
            </a:lvl3pPr>
            <a:lvl4pPr>
              <a:defRPr lang="en-US" smtClean="0"/>
            </a:lvl4pPr>
            <a:lvl5pPr>
              <a:defRPr lang="en-US"/>
            </a:lvl5pPr>
          </a:lstStyle>
          <a:p>
            <a:pPr lvl="0">
              <a:spcAft>
                <a:spcPts val="900"/>
              </a:spcAft>
              <a:buClr>
                <a:schemeClr val="accent6">
                  <a:lumMod val="75000"/>
                </a:schemeClr>
              </a:buCl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21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FF090A-13E7-4ED8-91EF-3B3D257675CD}"/>
              </a:ext>
            </a:extLst>
          </p:cNvPr>
          <p:cNvSpPr/>
          <p:nvPr userDrawn="1"/>
        </p:nvSpPr>
        <p:spPr>
          <a:xfrm>
            <a:off x="0" y="274640"/>
            <a:ext cx="9144000" cy="66033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3566397-87AD-478A-B814-2FB8B1B67C40}"/>
              </a:ext>
            </a:extLst>
          </p:cNvPr>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60019" y="573031"/>
            <a:ext cx="6831838" cy="6831838"/>
          </a:xfrm>
          <a:prstGeom prst="rect">
            <a:avLst/>
          </a:prstGeom>
        </p:spPr>
      </p:pic>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6" name="Slide Number Placeholder 3"/>
          <p:cNvSpPr>
            <a:spLocks noGrp="1"/>
          </p:cNvSpPr>
          <p:nvPr>
            <p:ph type="sldNum" sz="quarter" idx="13"/>
          </p:nvPr>
        </p:nvSpPr>
        <p:spPr>
          <a:xfrm>
            <a:off x="8245433"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a:t>
            </a:fld>
            <a:endParaRPr lang="en-US" dirty="0"/>
          </a:p>
        </p:txBody>
      </p:sp>
      <p:cxnSp>
        <p:nvCxnSpPr>
          <p:cNvPr id="9" name="Straight Connector 8">
            <a:extLst>
              <a:ext uri="{FF2B5EF4-FFF2-40B4-BE49-F238E27FC236}">
                <a16:creationId xmlns:a16="http://schemas.microsoft.com/office/drawing/2014/main" id="{469E55CC-7244-4187-B19A-16E50D2C1200}"/>
              </a:ext>
            </a:extLst>
          </p:cNvPr>
          <p:cNvCxnSpPr/>
          <p:nvPr userDrawn="1"/>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54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7BC71D-B4A4-40A5-A659-902E8001FD92}"/>
              </a:ext>
            </a:extLst>
          </p:cNvPr>
          <p:cNvSpPr/>
          <p:nvPr userDrawn="1"/>
        </p:nvSpPr>
        <p:spPr>
          <a:xfrm>
            <a:off x="142875" y="6110290"/>
            <a:ext cx="8634948" cy="705380"/>
          </a:xfrm>
          <a:prstGeom prst="rect">
            <a:avLst/>
          </a:prstGeom>
          <a:solidFill>
            <a:srgbClr val="FFF3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 name="Title 1"/>
          <p:cNvSpPr>
            <a:spLocks noGrp="1"/>
          </p:cNvSpPr>
          <p:nvPr>
            <p:ph type="title"/>
          </p:nvPr>
        </p:nvSpPr>
        <p:spPr>
          <a:xfrm>
            <a:off x="0" y="274640"/>
            <a:ext cx="9144000" cy="783695"/>
          </a:xfrm>
          <a:prstGeom prst="rect">
            <a:avLst/>
          </a:prstGeom>
          <a:solidFill>
            <a:schemeClr val="accent1">
              <a:lumMod val="50000"/>
            </a:schemeClr>
          </a:solidFill>
        </p:spPr>
        <p:txBody>
          <a:bodyPr anchor="ctr"/>
          <a:lstStyle>
            <a:lvl1pPr>
              <a:defRPr b="0"/>
            </a:lvl1pPr>
          </a:lstStyle>
          <a:p>
            <a:r>
              <a:rPr lang="en-US" dirty="0"/>
              <a:t>Click to edit Master title style</a:t>
            </a:r>
          </a:p>
        </p:txBody>
      </p:sp>
      <p:sp>
        <p:nvSpPr>
          <p:cNvPr id="9" name="Rectangle 8">
            <a:extLst>
              <a:ext uri="{FF2B5EF4-FFF2-40B4-BE49-F238E27FC236}">
                <a16:creationId xmlns:a16="http://schemas.microsoft.com/office/drawing/2014/main" id="{3457372B-2C22-4B17-9CC1-74AF13F61C64}"/>
              </a:ext>
            </a:extLst>
          </p:cNvPr>
          <p:cNvSpPr/>
          <p:nvPr userDrawn="1"/>
        </p:nvSpPr>
        <p:spPr>
          <a:xfrm>
            <a:off x="5928801" y="1058338"/>
            <a:ext cx="3215198" cy="305443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6D3D991-D66B-4CFE-B22A-45D632948E04}"/>
              </a:ext>
            </a:extLst>
          </p:cNvPr>
          <p:cNvPicPr>
            <a:picLocks noChangeAspect="1"/>
          </p:cNvPicPr>
          <p:nvPr userDrawn="1"/>
        </p:nvPicPr>
        <p:blipFill>
          <a:blip r:embed="rId2" cstate="screen">
            <a:duotone>
              <a:schemeClr val="bg2">
                <a:shade val="45000"/>
                <a:satMod val="135000"/>
              </a:schemeClr>
              <a:prstClr val="white"/>
            </a:duotone>
            <a:lum bright="72000"/>
            <a:extLst>
              <a:ext uri="{28A0092B-C50C-407E-A947-70E740481C1C}">
                <a14:useLocalDpi xmlns:a14="http://schemas.microsoft.com/office/drawing/2010/main"/>
              </a:ext>
            </a:extLst>
          </a:blip>
          <a:stretch>
            <a:fillRect/>
          </a:stretch>
        </p:blipFill>
        <p:spPr>
          <a:xfrm>
            <a:off x="5772333" y="1000970"/>
            <a:ext cx="3460543" cy="3104305"/>
          </a:xfrm>
          <a:prstGeom prst="rect">
            <a:avLst/>
          </a:prstGeom>
        </p:spPr>
      </p:pic>
      <p:sp>
        <p:nvSpPr>
          <p:cNvPr id="4" name="Content Placeholder 3">
            <a:extLst>
              <a:ext uri="{FF2B5EF4-FFF2-40B4-BE49-F238E27FC236}">
                <a16:creationId xmlns:a16="http://schemas.microsoft.com/office/drawing/2014/main" id="{724E35B3-19C1-40B8-9D20-074340FDC603}"/>
              </a:ext>
            </a:extLst>
          </p:cNvPr>
          <p:cNvSpPr>
            <a:spLocks noGrp="1"/>
          </p:cNvSpPr>
          <p:nvPr>
            <p:ph sz="quarter" idx="10"/>
          </p:nvPr>
        </p:nvSpPr>
        <p:spPr>
          <a:xfrm>
            <a:off x="366177" y="1168765"/>
            <a:ext cx="5557218" cy="4791994"/>
          </a:xfrm>
          <a:prstGeom prst="rect">
            <a:avLst/>
          </a:prstGeom>
          <a:noFill/>
          <a:ln>
            <a:noFill/>
          </a:ln>
        </p:spPr>
        <p:txBody>
          <a:bodyPr spcFirstLastPara="1" wrap="square" lIns="91425" tIns="45700" rIns="91425" bIns="45700" anchor="t" anchorCtr="0">
            <a:noAutofit/>
          </a:bodyPr>
          <a:lstStyle>
            <a:lvl1pPr>
              <a:defRPr lang="en-US" sz="2600" smtClean="0">
                <a:solidFill>
                  <a:schemeClr val="dk1"/>
                </a:solidFill>
                <a:latin typeface="Arial"/>
                <a:ea typeface="Arial"/>
                <a:cs typeface="Arial"/>
              </a:defRPr>
            </a:lvl1pPr>
            <a:lvl2pPr>
              <a:defRPr lang="en-US" sz="1800" smtClean="0"/>
            </a:lvl2pPr>
            <a:lvl3pPr>
              <a:defRPr lang="en-US" sz="1800" smtClean="0"/>
            </a:lvl3pPr>
            <a:lvl4pPr>
              <a:defRPr lang="en-US" sz="1800" smtClean="0"/>
            </a:lvl4pPr>
            <a:lvl5pPr>
              <a:defRPr lang="en-US" sz="1800"/>
            </a:lvl5pPr>
          </a:lstStyle>
          <a:p>
            <a:pPr marL="285750" marR="0" lvl="0" indent="-285750" defTabSz="914400">
              <a:spcBef>
                <a:spcPts val="0"/>
              </a:spcBef>
              <a:spcAft>
                <a:spcPts val="600"/>
              </a:spcAft>
              <a:buClr>
                <a:schemeClr val="accent6">
                  <a:lumMod val="75000"/>
                </a:schemeClr>
              </a:buClr>
              <a:buSzPct val="100000"/>
            </a:pPr>
            <a:r>
              <a:rPr lang="en-US" dirty="0"/>
              <a:t>Click to edit Master text styles</a:t>
            </a:r>
          </a:p>
          <a:p>
            <a:pPr marL="457200" lvl="1" defTabSz="914400"/>
            <a:r>
              <a:rPr lang="en-US" dirty="0"/>
              <a:t>Second level</a:t>
            </a:r>
          </a:p>
          <a:p>
            <a:pPr marL="914400" lvl="2" defTabSz="914400"/>
            <a:r>
              <a:rPr lang="en-US" dirty="0"/>
              <a:t>Third level</a:t>
            </a:r>
          </a:p>
          <a:p>
            <a:pPr marL="1371600" lvl="3" defTabSz="914400"/>
            <a:r>
              <a:rPr lang="en-US" dirty="0"/>
              <a:t>Fourth level</a:t>
            </a:r>
          </a:p>
          <a:p>
            <a:pPr marL="1828800" lvl="4" defTabSz="914400"/>
            <a:r>
              <a:rPr lang="en-US" dirty="0"/>
              <a:t>Fifth level</a:t>
            </a:r>
          </a:p>
        </p:txBody>
      </p:sp>
      <p:sp>
        <p:nvSpPr>
          <p:cNvPr id="14" name="Content Placeholder 13">
            <a:extLst>
              <a:ext uri="{FF2B5EF4-FFF2-40B4-BE49-F238E27FC236}">
                <a16:creationId xmlns:a16="http://schemas.microsoft.com/office/drawing/2014/main" id="{187F7B42-9937-4D08-B409-C89A737BCAC5}"/>
              </a:ext>
            </a:extLst>
          </p:cNvPr>
          <p:cNvSpPr>
            <a:spLocks noGrp="1"/>
          </p:cNvSpPr>
          <p:nvPr>
            <p:ph sz="quarter" idx="11"/>
          </p:nvPr>
        </p:nvSpPr>
        <p:spPr>
          <a:xfrm>
            <a:off x="356652" y="5978809"/>
            <a:ext cx="8787348" cy="836862"/>
          </a:xfrm>
          <a:prstGeom prst="rect">
            <a:avLst/>
          </a:prstGeom>
          <a:noFill/>
        </p:spPr>
        <p:txBody>
          <a:bodyPr wrap="square" rtlCol="0">
            <a:noAutofit/>
          </a:bodyPr>
          <a:lstStyle>
            <a:lvl1pPr marL="0" indent="0">
              <a:buNone/>
              <a:defRPr lang="en-US" sz="1400" smtClean="0"/>
            </a:lvl1pPr>
            <a:lvl2pPr marL="171450" indent="0">
              <a:buNone/>
              <a:defRPr lang="en-US" sz="1800" smtClean="0"/>
            </a:lvl2pPr>
            <a:lvl3pPr marL="685800" indent="0">
              <a:buNone/>
              <a:defRPr lang="en-US" sz="1800" smtClean="0"/>
            </a:lvl3pPr>
            <a:lvl4pPr marL="1143000" indent="0">
              <a:buNone/>
              <a:defRPr lang="en-US" sz="1800" smtClean="0"/>
            </a:lvl4pPr>
            <a:lvl5pPr marL="1600200" indent="0">
              <a:buNone/>
              <a:defRPr lang="en-US" sz="1800"/>
            </a:lvl5pPr>
          </a:lstStyle>
          <a:p>
            <a:pPr marL="0" lvl="0"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p>
        </p:txBody>
      </p:sp>
    </p:spTree>
    <p:extLst>
      <p:ext uri="{BB962C8B-B14F-4D97-AF65-F5344CB8AC3E}">
        <p14:creationId xmlns:p14="http://schemas.microsoft.com/office/powerpoint/2010/main" val="39565187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247888" y="6327648"/>
            <a:ext cx="728133" cy="365125"/>
          </a:xfrm>
          <a:prstGeom prst="rect">
            <a:avLst/>
          </a:prstGeom>
        </p:spPr>
        <p:txBody>
          <a:bodyPr/>
          <a:lstStyle>
            <a:lvl1pPr algn="r">
              <a:defRPr sz="1200">
                <a:solidFill>
                  <a:srgbClr val="376092"/>
                </a:solidFill>
              </a:defRPr>
            </a:lvl1pPr>
          </a:lstStyle>
          <a:p>
            <a:fld id="{E0CD77C5-7DB1-45F6-AE6F-84521133DC90}" type="slidenum">
              <a:rPr lang="en-US" smtClean="0"/>
              <a:t>‹#›</a:t>
            </a:fld>
            <a:endParaRPr lang="en-US" dirty="0"/>
          </a:p>
        </p:txBody>
      </p:sp>
      <p:pic>
        <p:nvPicPr>
          <p:cNvPr id="14" name="Picture 13" descr="PMFO_Transparent.psd"/>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304800" y="6272509"/>
            <a:ext cx="1785067" cy="369679"/>
          </a:xfrm>
          <a:prstGeom prst="rect">
            <a:avLst/>
          </a:prstGeom>
        </p:spPr>
      </p:pic>
      <p:cxnSp>
        <p:nvCxnSpPr>
          <p:cNvPr id="16" name="Straight Connector 15"/>
          <p:cNvCxnSpPr/>
          <p:nvPr/>
        </p:nvCxnSpPr>
        <p:spPr>
          <a:xfrm>
            <a:off x="8567928" y="6199632"/>
            <a:ext cx="0" cy="436343"/>
          </a:xfrm>
          <a:prstGeom prst="line">
            <a:avLst/>
          </a:prstGeom>
          <a:ln>
            <a:solidFill>
              <a:schemeClr val="accent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505824"/>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63" r:id="rId3"/>
    <p:sldLayoutId id="2147483707" r:id="rId4"/>
    <p:sldLayoutId id="2147483706" r:id="rId5"/>
    <p:sldLayoutId id="2147483705" r:id="rId6"/>
    <p:sldLayoutId id="2147483704" r:id="rId7"/>
    <p:sldLayoutId id="2147483703" r:id="rId8"/>
    <p:sldLayoutId id="2147483702" r:id="rId9"/>
    <p:sldLayoutId id="2147483701" r:id="rId10"/>
    <p:sldLayoutId id="2147483700" r:id="rId11"/>
    <p:sldLayoutId id="2147483699" r:id="rId12"/>
    <p:sldLayoutId id="2147483698"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7" r:id="rId23"/>
    <p:sldLayoutId id="2147483686" r:id="rId24"/>
    <p:sldLayoutId id="2147483685" r:id="rId25"/>
    <p:sldLayoutId id="2147483664" r:id="rId26"/>
    <p:sldLayoutId id="2147483665" r:id="rId27"/>
    <p:sldLayoutId id="2147483666" r:id="rId28"/>
    <p:sldLayoutId id="2147483667" r:id="rId29"/>
    <p:sldLayoutId id="2147483668" r:id="rId30"/>
    <p:sldLayoutId id="2147483669" r:id="rId31"/>
    <p:sldLayoutId id="2147483670" r:id="rId32"/>
    <p:sldLayoutId id="2147483671" r:id="rId33"/>
    <p:sldLayoutId id="2147483672" r:id="rId34"/>
    <p:sldLayoutId id="2147483673" r:id="rId35"/>
    <p:sldLayoutId id="2147483674" r:id="rId36"/>
    <p:sldLayoutId id="2147483675" r:id="rId37"/>
    <p:sldLayoutId id="2147483676" r:id="rId38"/>
    <p:sldLayoutId id="2147483677" r:id="rId39"/>
    <p:sldLayoutId id="2147483678" r:id="rId40"/>
    <p:sldLayoutId id="2147483679" r:id="rId41"/>
    <p:sldLayoutId id="2147483680" r:id="rId42"/>
    <p:sldLayoutId id="2147483681" r:id="rId43"/>
    <p:sldLayoutId id="2147483683" r:id="rId44"/>
    <p:sldLayoutId id="2147483688" r:id="rId45"/>
    <p:sldLayoutId id="2147483708" r:id="rId46"/>
    <p:sldLayoutId id="2147483709" r:id="rId47"/>
    <p:sldLayoutId id="2147483710" r:id="rId48"/>
  </p:sldLayoutIdLst>
  <p:hf hdr="0" ftr="0" dt="0"/>
  <p:txStyles>
    <p:titleStyle>
      <a:lvl1pPr marL="0" indent="454025" algn="l" defTabSz="457200" rtl="0" eaLnBrk="1" latinLnBrk="0" hangingPunct="1">
        <a:spcBef>
          <a:spcPct val="0"/>
        </a:spcBef>
        <a:buNone/>
        <a:defRPr sz="3600" b="1"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wework.com/ideas/scale-growth/perfecting-the-hiring-formula/"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66vXiCFbKBI"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hyperlink" Target="http://www.youtube.com/watch?v=66vXiCFbKBI"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6.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tags" Target="../tags/tag26.xml"/><Relationship Id="rId6" Type="http://schemas.openxmlformats.org/officeDocument/2006/relationships/hyperlink" Target="https://eclkc.ohs.acf.hhs.gov/policy/head-start-act" TargetMode="External"/><Relationship Id="rId5" Type="http://schemas.openxmlformats.org/officeDocument/2006/relationships/hyperlink" Target="https://eclkc.ohs.acf.hhs.gov/programs/article/head-start-programs" TargetMode="External"/><Relationship Id="rId4" Type="http://schemas.openxmlformats.org/officeDocument/2006/relationships/hyperlink" Target="https://eclkc.ohs.acf.hhs.gov/about-us/article/office-head-start-oh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eclkc.ohs.acf.hhs.gov/ncpmfo" TargetMode="External"/><Relationship Id="rId3" Type="http://schemas.openxmlformats.org/officeDocument/2006/relationships/notesSlide" Target="../notesSlides/notesSlide28.xml"/><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slideLayout" Target="../slideLayouts/slideLayout48.xml"/><Relationship Id="rId1" Type="http://schemas.openxmlformats.org/officeDocument/2006/relationships/tags" Target="../tags/tag27.xml"/><Relationship Id="rId6" Type="http://schemas.openxmlformats.org/officeDocument/2006/relationships/hyperlink" Target="mailto:pmfo@ecetta.info" TargetMode="External"/><Relationship Id="rId11" Type="http://schemas.openxmlformats.org/officeDocument/2006/relationships/image" Target="../media/image37.emf"/><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jpe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xml"/><Relationship Id="rId1" Type="http://schemas.openxmlformats.org/officeDocument/2006/relationships/tags" Target="../tags/tag6.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7.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C35D-74EC-434E-9CBB-C4E2CCF8DD85}"/>
              </a:ext>
            </a:extLst>
          </p:cNvPr>
          <p:cNvSpPr>
            <a:spLocks noGrp="1"/>
          </p:cNvSpPr>
          <p:nvPr>
            <p:ph type="title"/>
          </p:nvPr>
        </p:nvSpPr>
        <p:spPr>
          <a:xfrm>
            <a:off x="1535430" y="3717858"/>
            <a:ext cx="6084570" cy="685800"/>
          </a:xfrm>
        </p:spPr>
        <p:txBody>
          <a:bodyPr/>
          <a:lstStyle/>
          <a:p>
            <a:r>
              <a:rPr lang="en-CA" dirty="0"/>
              <a:t>Head Start A to Z, 2.0</a:t>
            </a:r>
            <a:endParaRPr lang="en-US" dirty="0"/>
          </a:p>
        </p:txBody>
      </p:sp>
      <p:sp>
        <p:nvSpPr>
          <p:cNvPr id="7" name="Content Placeholder 6">
            <a:extLst>
              <a:ext uri="{FF2B5EF4-FFF2-40B4-BE49-F238E27FC236}">
                <a16:creationId xmlns:a16="http://schemas.microsoft.com/office/drawing/2014/main" id="{5C3B0D8D-F5DC-41EE-AE1C-D143224BDF2B}"/>
              </a:ext>
            </a:extLst>
          </p:cNvPr>
          <p:cNvSpPr>
            <a:spLocks noGrp="1"/>
          </p:cNvSpPr>
          <p:nvPr>
            <p:ph sz="quarter" idx="10"/>
          </p:nvPr>
        </p:nvSpPr>
        <p:spPr>
          <a:xfrm>
            <a:off x="3139440" y="4274820"/>
            <a:ext cx="5771868" cy="784225"/>
          </a:xfrm>
        </p:spPr>
        <p:txBody>
          <a:bodyPr/>
          <a:lstStyle/>
          <a:p>
            <a:pPr marL="0" indent="0">
              <a:buNone/>
            </a:pPr>
            <a:r>
              <a:rPr lang="en-CA" dirty="0"/>
              <a:t>Human Resources (HR)</a:t>
            </a:r>
            <a:endParaRPr lang="en-US" dirty="0"/>
          </a:p>
        </p:txBody>
      </p:sp>
      <p:pic>
        <p:nvPicPr>
          <p:cNvPr id="12" name="Content Placeholder 11" descr="Early Childhood National Centers. National Center on Program Management and Fiscal Operations.">
            <a:extLst>
              <a:ext uri="{FF2B5EF4-FFF2-40B4-BE49-F238E27FC236}">
                <a16:creationId xmlns:a16="http://schemas.microsoft.com/office/drawing/2014/main" id="{1DAF0951-BA69-435C-BADB-A74153EEEC92}"/>
              </a:ext>
            </a:extLst>
          </p:cNvPr>
          <p:cNvPicPr>
            <a:picLocks noGrp="1" noChangeAspect="1"/>
          </p:cNvPicPr>
          <p:nvPr>
            <p:ph sz="quarter" idx="11"/>
          </p:nvPr>
        </p:nvPicPr>
        <p:blipFill>
          <a:blip r:embed="rId4" cstate="screen">
            <a:extLst>
              <a:ext uri="{28A0092B-C50C-407E-A947-70E740481C1C}">
                <a14:useLocalDpi xmlns:a14="http://schemas.microsoft.com/office/drawing/2010/main"/>
              </a:ext>
            </a:extLst>
          </a:blip>
          <a:stretch>
            <a:fillRect/>
          </a:stretch>
        </p:blipFill>
        <p:spPr>
          <a:xfrm>
            <a:off x="5315528" y="5948013"/>
            <a:ext cx="3558019" cy="735712"/>
          </a:xfrm>
        </p:spPr>
      </p:pic>
    </p:spTree>
    <p:custDataLst>
      <p:tags r:id="rId1"/>
    </p:custDataLst>
    <p:extLst>
      <p:ext uri="{BB962C8B-B14F-4D97-AF65-F5344CB8AC3E}">
        <p14:creationId xmlns:p14="http://schemas.microsoft.com/office/powerpoint/2010/main" val="61910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3A55-6E2E-9948-B91F-FF5205443EFC}"/>
              </a:ext>
            </a:extLst>
          </p:cNvPr>
          <p:cNvSpPr>
            <a:spLocks noGrp="1"/>
          </p:cNvSpPr>
          <p:nvPr>
            <p:ph type="title"/>
          </p:nvPr>
        </p:nvSpPr>
        <p:spPr/>
        <p:txBody>
          <a:bodyPr/>
          <a:lstStyle/>
          <a:p>
            <a:r>
              <a:rPr lang="en-US" dirty="0"/>
              <a:t>Human Resources System Audit</a:t>
            </a:r>
          </a:p>
        </p:txBody>
      </p:sp>
      <p:pic>
        <p:nvPicPr>
          <p:cNvPr id="13" name="Content Placeholder 12" descr="A circular diagram detailing an Audit.&#10;Quality, System, Procedure, Risk, Communication, Testing, Scope.">
            <a:extLst>
              <a:ext uri="{FF2B5EF4-FFF2-40B4-BE49-F238E27FC236}">
                <a16:creationId xmlns:a16="http://schemas.microsoft.com/office/drawing/2014/main" id="{B81D3358-3678-4288-9D98-6B58700B482E}"/>
              </a:ext>
            </a:extLst>
          </p:cNvPr>
          <p:cNvPicPr>
            <a:picLocks noGrp="1" noChangeAspect="1"/>
          </p:cNvPicPr>
          <p:nvPr>
            <p:ph sz="quarter" idx="14"/>
          </p:nvPr>
        </p:nvPicPr>
        <p:blipFill>
          <a:blip r:embed="rId3">
            <a:extLst>
              <a:ext uri="{28A0092B-C50C-407E-A947-70E740481C1C}">
                <a14:useLocalDpi xmlns:a14="http://schemas.microsoft.com/office/drawing/2010/main"/>
              </a:ext>
            </a:extLst>
          </a:blip>
          <a:srcRect/>
          <a:stretch/>
        </p:blipFill>
        <p:spPr>
          <a:xfrm>
            <a:off x="12505" y="999893"/>
            <a:ext cx="9027861" cy="5858107"/>
          </a:xfrm>
        </p:spPr>
      </p:pic>
    </p:spTree>
    <p:extLst>
      <p:ext uri="{BB962C8B-B14F-4D97-AF65-F5344CB8AC3E}">
        <p14:creationId xmlns:p14="http://schemas.microsoft.com/office/powerpoint/2010/main" val="226567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57200" indent="0"/>
            <a:r>
              <a:rPr lang="en-US" dirty="0"/>
              <a:t>Talent Acquisition</a:t>
            </a:r>
          </a:p>
        </p:txBody>
      </p:sp>
      <p:sp>
        <p:nvSpPr>
          <p:cNvPr id="3" name="Content Placeholder 2">
            <a:extLst>
              <a:ext uri="{FF2B5EF4-FFF2-40B4-BE49-F238E27FC236}">
                <a16:creationId xmlns:a16="http://schemas.microsoft.com/office/drawing/2014/main" id="{CC04635B-2A00-4A64-80E9-58FF9E2D4D26}"/>
              </a:ext>
            </a:extLst>
          </p:cNvPr>
          <p:cNvSpPr>
            <a:spLocks noGrp="1"/>
          </p:cNvSpPr>
          <p:nvPr>
            <p:ph sz="quarter" idx="10"/>
          </p:nvPr>
        </p:nvSpPr>
        <p:spPr/>
        <p:txBody>
          <a:bodyPr/>
          <a:lstStyle/>
          <a:p>
            <a:pPr>
              <a:buClr>
                <a:schemeClr val="accent6">
                  <a:lumMod val="75000"/>
                </a:schemeClr>
              </a:buClr>
              <a:buSzPct val="100000"/>
            </a:pPr>
            <a:r>
              <a:rPr lang="en-US" dirty="0"/>
              <a:t>Create positive brand or employer identity</a:t>
            </a:r>
          </a:p>
          <a:p>
            <a:pPr>
              <a:buClr>
                <a:schemeClr val="accent6">
                  <a:lumMod val="75000"/>
                </a:schemeClr>
              </a:buClr>
              <a:buSzPct val="100000"/>
            </a:pPr>
            <a:r>
              <a:rPr lang="en-US" dirty="0"/>
              <a:t>Clearly define positions</a:t>
            </a:r>
          </a:p>
          <a:p>
            <a:pPr>
              <a:buClr>
                <a:schemeClr val="accent6">
                  <a:lumMod val="75000"/>
                </a:schemeClr>
              </a:buClr>
              <a:buSzPct val="100000"/>
            </a:pPr>
            <a:r>
              <a:rPr lang="en-US" dirty="0"/>
              <a:t>Use multiple paths for reaching </a:t>
            </a:r>
            <a:br>
              <a:rPr lang="en-US" dirty="0"/>
            </a:br>
            <a:r>
              <a:rPr lang="en-US" dirty="0"/>
              <a:t>qualified applicants </a:t>
            </a:r>
          </a:p>
          <a:p>
            <a:pPr>
              <a:buClr>
                <a:schemeClr val="accent6">
                  <a:lumMod val="75000"/>
                </a:schemeClr>
              </a:buClr>
              <a:buSzPct val="100000"/>
            </a:pPr>
            <a:r>
              <a:rPr lang="en-US" dirty="0"/>
              <a:t>Use appropriate tools for assessing competencies and fit </a:t>
            </a:r>
          </a:p>
          <a:p>
            <a:pPr>
              <a:buClr>
                <a:schemeClr val="accent6">
                  <a:lumMod val="75000"/>
                </a:schemeClr>
              </a:buClr>
              <a:buSzPct val="100000"/>
            </a:pPr>
            <a:r>
              <a:rPr lang="en-US" dirty="0"/>
              <a:t>Have a well-defined process for making job offers</a:t>
            </a:r>
          </a:p>
          <a:p>
            <a:pPr>
              <a:buClr>
                <a:schemeClr val="accent6">
                  <a:lumMod val="75000"/>
                </a:schemeClr>
              </a:buClr>
              <a:buSzPct val="100000"/>
            </a:pPr>
            <a:r>
              <a:rPr lang="en-US" dirty="0"/>
              <a:t>Establish and implement routine process for onboarding new hires</a:t>
            </a:r>
          </a:p>
          <a:p>
            <a:pPr>
              <a:buClr>
                <a:schemeClr val="accent6">
                  <a:lumMod val="75000"/>
                </a:schemeClr>
              </a:buClr>
              <a:buSzPct val="100000"/>
            </a:pPr>
            <a:r>
              <a:rPr lang="en-US" dirty="0"/>
              <a:t>Track metrics </a:t>
            </a:r>
          </a:p>
        </p:txBody>
      </p:sp>
      <p:sp>
        <p:nvSpPr>
          <p:cNvPr id="4" name="Content Placeholder 3">
            <a:extLst>
              <a:ext uri="{FF2B5EF4-FFF2-40B4-BE49-F238E27FC236}">
                <a16:creationId xmlns:a16="http://schemas.microsoft.com/office/drawing/2014/main" id="{272916A1-F1BD-46F2-B455-A2C1D377EB7C}"/>
              </a:ext>
            </a:extLst>
          </p:cNvPr>
          <p:cNvSpPr>
            <a:spLocks noGrp="1"/>
          </p:cNvSpPr>
          <p:nvPr>
            <p:ph sz="quarter" idx="11"/>
          </p:nvPr>
        </p:nvSpPr>
        <p:spPr>
          <a:xfrm>
            <a:off x="3086100" y="5981700"/>
            <a:ext cx="4981575" cy="708025"/>
          </a:xfrm>
        </p:spPr>
        <p:txBody>
          <a:bodyPr/>
          <a:lstStyle/>
          <a:p>
            <a:r>
              <a:rPr lang="en-US" sz="1200" dirty="0">
                <a:solidFill>
                  <a:schemeClr val="dk1"/>
                </a:solidFill>
                <a:ea typeface="Arial"/>
                <a:cs typeface="Arial"/>
                <a:sym typeface="Arial"/>
              </a:rPr>
              <a:t>Adapted from Society for Human Resource Management. </a:t>
            </a:r>
            <a:br>
              <a:rPr lang="en-US" sz="1200" dirty="0">
                <a:solidFill>
                  <a:schemeClr val="dk1"/>
                </a:solidFill>
                <a:ea typeface="Arial"/>
                <a:cs typeface="Arial"/>
                <a:sym typeface="Arial"/>
              </a:rPr>
            </a:br>
            <a:r>
              <a:rPr lang="en-US" sz="1200" i="1" dirty="0">
                <a:solidFill>
                  <a:schemeClr val="dk1"/>
                </a:solidFill>
                <a:ea typeface="Arial"/>
                <a:cs typeface="Arial"/>
                <a:sym typeface="Arial"/>
              </a:rPr>
              <a:t>Introduction to the SHRM Body of Competency and Knowledge™. </a:t>
            </a:r>
            <a:r>
              <a:rPr lang="en-US" sz="1200" dirty="0">
                <a:solidFill>
                  <a:schemeClr val="dk1"/>
                </a:solidFill>
                <a:ea typeface="Arial"/>
                <a:cs typeface="Arial"/>
                <a:sym typeface="Arial"/>
              </a:rPr>
              <a:t>2018. </a:t>
            </a:r>
            <a:r>
              <a:rPr lang="en-US" sz="1200" u="sng" dirty="0">
                <a:solidFill>
                  <a:srgbClr val="0070C0"/>
                </a:solidFill>
                <a:ea typeface="Arial"/>
                <a:cs typeface="Arial"/>
                <a:sym typeface="Arial"/>
              </a:rPr>
              <a:t>https://www.shrm.org/certification/recertification/Documents/18-1534%202019%20BoCK_WEB.pdf</a:t>
            </a:r>
            <a:endParaRPr lang="en-US" sz="1200" dirty="0">
              <a:solidFill>
                <a:srgbClr val="0070C0"/>
              </a:solidFill>
              <a:ea typeface="Arial"/>
              <a:cs typeface="Arial"/>
              <a:sym typeface="Arial"/>
            </a:endParaRPr>
          </a:p>
        </p:txBody>
      </p:sp>
      <p:sp>
        <p:nvSpPr>
          <p:cNvPr id="6" name="Slide Number Placeholder 14">
            <a:extLst>
              <a:ext uri="{FF2B5EF4-FFF2-40B4-BE49-F238E27FC236}">
                <a16:creationId xmlns:a16="http://schemas.microsoft.com/office/drawing/2014/main" id="{4579534A-9D10-47DE-9F46-2A59E942DEE1}"/>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11</a:t>
            </a:fld>
            <a:endParaRPr lang="en-US" dirty="0"/>
          </a:p>
        </p:txBody>
      </p:sp>
    </p:spTree>
    <p:custDataLst>
      <p:tags r:id="rId1"/>
    </p:custDataLst>
    <p:extLst>
      <p:ext uri="{BB962C8B-B14F-4D97-AF65-F5344CB8AC3E}">
        <p14:creationId xmlns:p14="http://schemas.microsoft.com/office/powerpoint/2010/main" val="1948365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34884DB-6CFD-4B21-A621-22D837BC1650}"/>
              </a:ext>
            </a:extLst>
          </p:cNvPr>
          <p:cNvSpPr>
            <a:spLocks noGrp="1"/>
          </p:cNvSpPr>
          <p:nvPr>
            <p:ph type="title"/>
          </p:nvPr>
        </p:nvSpPr>
        <p:spPr/>
        <p:txBody>
          <a:bodyPr/>
          <a:lstStyle/>
          <a:p>
            <a:r>
              <a:rPr lang="en-US" dirty="0">
                <a:solidFill>
                  <a:prstClr val="white"/>
                </a:solidFill>
              </a:rPr>
              <a:t>Activity: The Perfect Hiring Formula</a:t>
            </a:r>
            <a:endParaRPr lang="en-US" dirty="0"/>
          </a:p>
        </p:txBody>
      </p:sp>
      <p:sp>
        <p:nvSpPr>
          <p:cNvPr id="12" name="Content Placeholder 11">
            <a:extLst>
              <a:ext uri="{FF2B5EF4-FFF2-40B4-BE49-F238E27FC236}">
                <a16:creationId xmlns:a16="http://schemas.microsoft.com/office/drawing/2014/main" id="{83D672FF-D2D3-48A7-81F1-15770BE37787}"/>
              </a:ext>
            </a:extLst>
          </p:cNvPr>
          <p:cNvSpPr>
            <a:spLocks noGrp="1"/>
          </p:cNvSpPr>
          <p:nvPr>
            <p:ph sz="quarter" idx="14"/>
          </p:nvPr>
        </p:nvSpPr>
        <p:spPr/>
        <p:txBody>
          <a:bodyPr/>
          <a:lstStyle/>
          <a:p>
            <a:pPr lvl="0" algn="ctr" defTabSz="914400">
              <a:spcBef>
                <a:spcPts val="0"/>
              </a:spcBef>
              <a:spcAft>
                <a:spcPts val="600"/>
              </a:spcAft>
            </a:pPr>
            <a:r>
              <a:rPr lang="en-US" dirty="0">
                <a:solidFill>
                  <a:prstClr val="white"/>
                </a:solidFill>
              </a:rPr>
              <a:t>50%</a:t>
            </a:r>
          </a:p>
          <a:p>
            <a:pPr lvl="0" algn="ctr" defTabSz="914400">
              <a:lnSpc>
                <a:spcPts val="4040"/>
              </a:lnSpc>
              <a:spcBef>
                <a:spcPts val="0"/>
              </a:spcBef>
              <a:spcAft>
                <a:spcPts val="600"/>
              </a:spcAft>
            </a:pPr>
            <a:r>
              <a:rPr lang="en-US" sz="3200" b="0" dirty="0">
                <a:solidFill>
                  <a:prstClr val="white"/>
                </a:solidFill>
              </a:rPr>
              <a:t>of all hiring decisions are mistakes </a:t>
            </a:r>
            <a:br>
              <a:rPr lang="en-US" sz="3200" b="0" dirty="0">
                <a:solidFill>
                  <a:prstClr val="white"/>
                </a:solidFill>
              </a:rPr>
            </a:br>
            <a:r>
              <a:rPr lang="en-US" sz="2200" b="0" dirty="0">
                <a:solidFill>
                  <a:prstClr val="white"/>
                </a:solidFill>
              </a:rPr>
              <a:t>- Peter Drucker.</a:t>
            </a:r>
          </a:p>
        </p:txBody>
      </p:sp>
      <p:sp>
        <p:nvSpPr>
          <p:cNvPr id="14" name="Content Placeholder 13">
            <a:extLst>
              <a:ext uri="{FF2B5EF4-FFF2-40B4-BE49-F238E27FC236}">
                <a16:creationId xmlns:a16="http://schemas.microsoft.com/office/drawing/2014/main" id="{35DDDD85-AF3A-40B8-A901-A53F242A776A}"/>
              </a:ext>
            </a:extLst>
          </p:cNvPr>
          <p:cNvSpPr>
            <a:spLocks noGrp="1"/>
          </p:cNvSpPr>
          <p:nvPr>
            <p:ph sz="quarter" idx="15"/>
          </p:nvPr>
        </p:nvSpPr>
        <p:spPr>
          <a:xfrm>
            <a:off x="130175" y="6160541"/>
            <a:ext cx="2729139" cy="693241"/>
          </a:xfrm>
        </p:spPr>
        <p:txBody>
          <a:bodyPr/>
          <a:lstStyle/>
          <a:p>
            <a:pPr lvl="0" defTabSz="914400">
              <a:spcBef>
                <a:spcPts val="0"/>
              </a:spcBef>
            </a:pPr>
            <a:r>
              <a:rPr lang="en-US" dirty="0">
                <a:hlinkClick r:id="rId3">
                  <a:extLst>
                    <a:ext uri="{A12FA001-AC4F-418D-AE19-62706E023703}">
                      <ahyp:hlinkClr xmlns:ahyp="http://schemas.microsoft.com/office/drawing/2018/hyperlinkcolor" val="tx"/>
                    </a:ext>
                  </a:extLst>
                </a:hlinkClick>
              </a:rPr>
              <a:t>https://www.wework.com/ideas/scale-growth/perfecting-the-hiring-formula/</a:t>
            </a:r>
            <a:endParaRPr lang="en-US" dirty="0"/>
          </a:p>
        </p:txBody>
      </p:sp>
      <p:sp>
        <p:nvSpPr>
          <p:cNvPr id="16" name="Slide Number Placeholder 15">
            <a:extLst>
              <a:ext uri="{FF2B5EF4-FFF2-40B4-BE49-F238E27FC236}">
                <a16:creationId xmlns:a16="http://schemas.microsoft.com/office/drawing/2014/main" id="{C15A35D7-9CCD-4B33-A152-03A2A521CA1F}"/>
              </a:ext>
            </a:extLst>
          </p:cNvPr>
          <p:cNvSpPr>
            <a:spLocks noGrp="1"/>
          </p:cNvSpPr>
          <p:nvPr>
            <p:ph type="sldNum" sz="quarter" idx="13"/>
          </p:nvPr>
        </p:nvSpPr>
        <p:spPr/>
        <p:txBody>
          <a:bodyPr/>
          <a:lstStyle/>
          <a:p>
            <a:fld id="{E0CD77C5-7DB1-45F6-AE6F-84521133DC90}" type="slidenum">
              <a:rPr lang="en-US" smtClean="0"/>
              <a:t>12</a:t>
            </a:fld>
            <a:endParaRPr lang="en-US" dirty="0"/>
          </a:p>
        </p:txBody>
      </p:sp>
    </p:spTree>
    <p:extLst>
      <p:ext uri="{BB962C8B-B14F-4D97-AF65-F5344CB8AC3E}">
        <p14:creationId xmlns:p14="http://schemas.microsoft.com/office/powerpoint/2010/main" val="3575252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A6B475-3938-4FDB-A0F5-C2AB1AADF7DC}"/>
              </a:ext>
            </a:extLst>
          </p:cNvPr>
          <p:cNvSpPr>
            <a:spLocks noGrp="1"/>
          </p:cNvSpPr>
          <p:nvPr>
            <p:ph type="title"/>
          </p:nvPr>
        </p:nvSpPr>
        <p:spPr/>
        <p:txBody>
          <a:bodyPr/>
          <a:lstStyle/>
          <a:p>
            <a:r>
              <a:rPr lang="en-US" sz="3200" dirty="0"/>
              <a:t>Employee Engagement and Retention</a:t>
            </a:r>
          </a:p>
        </p:txBody>
      </p:sp>
      <p:sp>
        <p:nvSpPr>
          <p:cNvPr id="9" name="Content Placeholder 8">
            <a:extLst>
              <a:ext uri="{FF2B5EF4-FFF2-40B4-BE49-F238E27FC236}">
                <a16:creationId xmlns:a16="http://schemas.microsoft.com/office/drawing/2014/main" id="{E24A98B9-EF6D-46E0-8A48-FF65F550CA09}"/>
              </a:ext>
            </a:extLst>
          </p:cNvPr>
          <p:cNvSpPr>
            <a:spLocks noGrp="1"/>
          </p:cNvSpPr>
          <p:nvPr>
            <p:ph sz="quarter" idx="14"/>
          </p:nvPr>
        </p:nvSpPr>
        <p:spPr/>
        <p:txBody>
          <a:bodyPr/>
          <a:lstStyle/>
          <a:p>
            <a:pPr lvl="0">
              <a:spcAft>
                <a:spcPts val="600"/>
              </a:spcAft>
              <a:buClr>
                <a:srgbClr val="7030A0"/>
              </a:buClr>
              <a:buSzPct val="100000"/>
            </a:pPr>
            <a:r>
              <a:rPr lang="en-US" dirty="0">
                <a:solidFill>
                  <a:srgbClr val="000000"/>
                </a:solidFill>
              </a:rPr>
              <a:t>How to develop and maintain a positive workforce culture </a:t>
            </a:r>
          </a:p>
          <a:p>
            <a:pPr lvl="0">
              <a:spcAft>
                <a:spcPts val="600"/>
              </a:spcAft>
              <a:buClr>
                <a:srgbClr val="7030A0"/>
              </a:buClr>
              <a:buSzPct val="100000"/>
            </a:pPr>
            <a:r>
              <a:rPr lang="en-US" dirty="0">
                <a:solidFill>
                  <a:srgbClr val="000000"/>
                </a:solidFill>
              </a:rPr>
              <a:t>Factors that affect employees' attitudes toward work and how to improve job attitudes</a:t>
            </a:r>
          </a:p>
          <a:p>
            <a:pPr lvl="0">
              <a:spcAft>
                <a:spcPts val="600"/>
              </a:spcAft>
              <a:buClr>
                <a:srgbClr val="7030A0"/>
              </a:buClr>
              <a:buSzPct val="100000"/>
            </a:pPr>
            <a:r>
              <a:rPr lang="en-US" dirty="0">
                <a:solidFill>
                  <a:srgbClr val="000000"/>
                </a:solidFill>
              </a:rPr>
              <a:t>Effective approaches to performance evaluation</a:t>
            </a:r>
          </a:p>
          <a:p>
            <a:pPr lvl="0">
              <a:spcAft>
                <a:spcPts val="600"/>
              </a:spcAft>
              <a:buClr>
                <a:srgbClr val="7030A0"/>
              </a:buClr>
              <a:buSzPct val="100000"/>
            </a:pPr>
            <a:r>
              <a:rPr lang="en-US" dirty="0">
                <a:solidFill>
                  <a:srgbClr val="000000"/>
                </a:solidFill>
              </a:rPr>
              <a:t>How to measure HR's success at engaging and retaining employees</a:t>
            </a:r>
          </a:p>
        </p:txBody>
      </p:sp>
      <p:sp>
        <p:nvSpPr>
          <p:cNvPr id="14" name="Content Placeholder 13">
            <a:extLst>
              <a:ext uri="{FF2B5EF4-FFF2-40B4-BE49-F238E27FC236}">
                <a16:creationId xmlns:a16="http://schemas.microsoft.com/office/drawing/2014/main" id="{3B40D223-2F5F-4009-A16B-779F668B7B17}"/>
              </a:ext>
            </a:extLst>
          </p:cNvPr>
          <p:cNvSpPr>
            <a:spLocks noGrp="1"/>
          </p:cNvSpPr>
          <p:nvPr>
            <p:ph sz="quarter" idx="15"/>
          </p:nvPr>
        </p:nvSpPr>
        <p:spPr>
          <a:xfrm>
            <a:off x="4406775" y="5561440"/>
            <a:ext cx="4584825" cy="896510"/>
          </a:xfrm>
        </p:spPr>
        <p:txBody>
          <a:bodyPr/>
          <a:lstStyle/>
          <a:p>
            <a:pPr lvl="0" defTabSz="914400">
              <a:spcBef>
                <a:spcPts val="0"/>
              </a:spcBef>
            </a:pPr>
            <a:r>
              <a:rPr lang="en-US" dirty="0">
                <a:solidFill>
                  <a:srgbClr val="000000"/>
                </a:solidFill>
                <a:sym typeface="Arial"/>
              </a:rPr>
              <a:t>Adapted from Society for Human Resource Management. </a:t>
            </a:r>
            <a:br>
              <a:rPr lang="en-US" dirty="0">
                <a:solidFill>
                  <a:srgbClr val="000000"/>
                </a:solidFill>
                <a:sym typeface="Arial"/>
              </a:rPr>
            </a:br>
            <a:r>
              <a:rPr lang="en-US" i="1" dirty="0">
                <a:solidFill>
                  <a:srgbClr val="000000"/>
                </a:solidFill>
                <a:sym typeface="Arial"/>
              </a:rPr>
              <a:t>Introduction to the SHRM Body of Competency and Knowledge</a:t>
            </a:r>
            <a:r>
              <a:rPr lang="en-US" i="1" baseline="30000" dirty="0">
                <a:solidFill>
                  <a:srgbClr val="000000"/>
                </a:solidFill>
                <a:sym typeface="Arial"/>
              </a:rPr>
              <a:t>™</a:t>
            </a:r>
            <a:r>
              <a:rPr lang="en-US" i="1" dirty="0">
                <a:solidFill>
                  <a:srgbClr val="000000"/>
                </a:solidFill>
                <a:sym typeface="Arial"/>
              </a:rPr>
              <a:t>. </a:t>
            </a:r>
            <a:r>
              <a:rPr lang="en-US" dirty="0">
                <a:solidFill>
                  <a:srgbClr val="000000"/>
                </a:solidFill>
                <a:sym typeface="Arial"/>
              </a:rPr>
              <a:t>2018. </a:t>
            </a:r>
            <a:r>
              <a:rPr lang="en-US" u="sng" dirty="0">
                <a:solidFill>
                  <a:srgbClr val="0070C0"/>
                </a:solidFill>
                <a:sym typeface="Arial"/>
              </a:rPr>
              <a:t>https://www.shrm.org/certification/recertification/</a:t>
            </a:r>
            <a:br>
              <a:rPr lang="en-US" u="sng" dirty="0">
                <a:solidFill>
                  <a:srgbClr val="0070C0"/>
                </a:solidFill>
                <a:sym typeface="Arial"/>
              </a:rPr>
            </a:br>
            <a:r>
              <a:rPr lang="en-US" u="sng" dirty="0">
                <a:solidFill>
                  <a:srgbClr val="0070C0"/>
                </a:solidFill>
                <a:sym typeface="Arial"/>
              </a:rPr>
              <a:t>Documents/18-1534%202019%20BoCK_WEB.pdf</a:t>
            </a:r>
            <a:endParaRPr lang="en-US" dirty="0">
              <a:solidFill>
                <a:srgbClr val="0070C0"/>
              </a:solidFill>
              <a:sym typeface="Arial"/>
            </a:endParaRPr>
          </a:p>
        </p:txBody>
      </p:sp>
      <p:sp>
        <p:nvSpPr>
          <p:cNvPr id="16" name="Slide Number Placeholder 15">
            <a:extLst>
              <a:ext uri="{FF2B5EF4-FFF2-40B4-BE49-F238E27FC236}">
                <a16:creationId xmlns:a16="http://schemas.microsoft.com/office/drawing/2014/main" id="{2C84B47D-1D83-481A-B701-4F1C78089B5A}"/>
              </a:ext>
            </a:extLst>
          </p:cNvPr>
          <p:cNvSpPr>
            <a:spLocks noGrp="1"/>
          </p:cNvSpPr>
          <p:nvPr>
            <p:ph type="sldNum" sz="quarter" idx="13"/>
          </p:nvPr>
        </p:nvSpPr>
        <p:spPr/>
        <p:txBody>
          <a:bodyPr/>
          <a:lstStyle/>
          <a:p>
            <a:fld id="{E0CD77C5-7DB1-45F6-AE6F-84521133DC90}" type="slidenum">
              <a:rPr lang="en-US" smtClean="0"/>
              <a:t>13</a:t>
            </a:fld>
            <a:endParaRPr lang="en-US" dirty="0"/>
          </a:p>
        </p:txBody>
      </p:sp>
    </p:spTree>
    <p:custDataLst>
      <p:tags r:id="rId1"/>
    </p:custDataLst>
    <p:extLst>
      <p:ext uri="{BB962C8B-B14F-4D97-AF65-F5344CB8AC3E}">
        <p14:creationId xmlns:p14="http://schemas.microsoft.com/office/powerpoint/2010/main" val="2963994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0AFDB5-658E-4E76-A6A9-500E93025A70}"/>
              </a:ext>
            </a:extLst>
          </p:cNvPr>
          <p:cNvSpPr>
            <a:spLocks noGrp="1"/>
          </p:cNvSpPr>
          <p:nvPr>
            <p:ph type="title"/>
          </p:nvPr>
        </p:nvSpPr>
        <p:spPr/>
        <p:txBody>
          <a:bodyPr/>
          <a:lstStyle/>
          <a:p>
            <a:r>
              <a:rPr lang="en-US" dirty="0"/>
              <a:t>The X Model of Engagement</a:t>
            </a:r>
          </a:p>
        </p:txBody>
      </p:sp>
      <p:sp>
        <p:nvSpPr>
          <p:cNvPr id="8" name="Content Placeholder 7">
            <a:extLst>
              <a:ext uri="{FF2B5EF4-FFF2-40B4-BE49-F238E27FC236}">
                <a16:creationId xmlns:a16="http://schemas.microsoft.com/office/drawing/2014/main" id="{54D0ABC8-3C3C-4BD6-B8F3-B18128DBEB32}"/>
              </a:ext>
            </a:extLst>
          </p:cNvPr>
          <p:cNvSpPr>
            <a:spLocks noGrp="1"/>
          </p:cNvSpPr>
          <p:nvPr>
            <p:ph sz="quarter" idx="15"/>
          </p:nvPr>
        </p:nvSpPr>
        <p:spPr/>
        <p:txBody>
          <a:bodyPr/>
          <a:lstStyle/>
          <a:p>
            <a:pPr marL="0" lvl="0" indent="0">
              <a:spcBef>
                <a:spcPts val="0"/>
              </a:spcBef>
              <a:buNone/>
            </a:pPr>
            <a:r>
              <a:rPr lang="en-US" dirty="0">
                <a:sym typeface="Arial"/>
              </a:rPr>
              <a:t>Source: </a:t>
            </a:r>
            <a:r>
              <a:rPr lang="en-US" dirty="0" err="1">
                <a:sym typeface="Arial"/>
              </a:rPr>
              <a:t>BlessingWhite</a:t>
            </a:r>
            <a:r>
              <a:rPr lang="en-US" dirty="0">
                <a:sym typeface="Arial"/>
              </a:rPr>
              <a:t>, The 'X' Model of Engagement, Short Version (Jan. 27, 2012), </a:t>
            </a:r>
            <a:r>
              <a:rPr lang="en-US" u="sng" dirty="0">
                <a:solidFill>
                  <a:srgbClr val="0070C0"/>
                </a:solidFill>
                <a:sym typeface="Arial"/>
                <a:hlinkClick r:id="rId3">
                  <a:extLst>
                    <a:ext uri="{A12FA001-AC4F-418D-AE19-62706E023703}">
                      <ahyp:hlinkClr xmlns:ahyp="http://schemas.microsoft.com/office/drawing/2018/hyperlinkcolor" val="tx"/>
                    </a:ext>
                  </a:extLst>
                </a:hlinkClick>
              </a:rPr>
              <a:t>https://www.youtube.com/watch?v=66vXiCFbKBI</a:t>
            </a:r>
            <a:endParaRPr lang="en-US" dirty="0">
              <a:solidFill>
                <a:srgbClr val="0070C0"/>
              </a:solidFill>
              <a:sym typeface="Arial"/>
            </a:endParaRPr>
          </a:p>
        </p:txBody>
      </p:sp>
      <p:pic>
        <p:nvPicPr>
          <p:cNvPr id="11" name="Google Shape;410;p62" descr="Video: The &quot;X Model&quot; of Engagement">
            <a:hlinkClick r:id="rId4"/>
            <a:extLst>
              <a:ext uri="{FF2B5EF4-FFF2-40B4-BE49-F238E27FC236}">
                <a16:creationId xmlns:a16="http://schemas.microsoft.com/office/drawing/2014/main" id="{FBA22077-67F8-468F-B31C-4E77AA0BC9EA}"/>
              </a:ext>
            </a:extLst>
          </p:cNvPr>
          <p:cNvPicPr preferRelativeResize="0">
            <a:picLocks noGrp="1"/>
          </p:cNvPicPr>
          <p:nvPr>
            <p:ph sz="quarter" idx="14"/>
          </p:nvPr>
        </p:nvPicPr>
        <p:blipFill rotWithShape="1">
          <a:blip r:embed="rId5" cstate="screen">
            <a:alphaModFix/>
            <a:extLst>
              <a:ext uri="{28A0092B-C50C-407E-A947-70E740481C1C}">
                <a14:useLocalDpi xmlns:a14="http://schemas.microsoft.com/office/drawing/2010/main"/>
              </a:ext>
            </a:extLst>
          </a:blip>
          <a:srcRect/>
          <a:stretch/>
        </p:blipFill>
        <p:spPr>
          <a:xfrm>
            <a:off x="133853" y="1276350"/>
            <a:ext cx="8876293" cy="4705350"/>
          </a:xfrm>
          <a:prstGeom prst="rect">
            <a:avLst/>
          </a:prstGeom>
          <a:noFill/>
          <a:ln>
            <a:noFill/>
          </a:ln>
        </p:spPr>
      </p:pic>
    </p:spTree>
    <p:extLst>
      <p:ext uri="{BB962C8B-B14F-4D97-AF65-F5344CB8AC3E}">
        <p14:creationId xmlns:p14="http://schemas.microsoft.com/office/powerpoint/2010/main" val="201332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DF5BDA-A0B1-40D9-9027-1B11E6B79917}"/>
              </a:ext>
            </a:extLst>
          </p:cNvPr>
          <p:cNvSpPr>
            <a:spLocks noGrp="1"/>
          </p:cNvSpPr>
          <p:nvPr>
            <p:ph type="title"/>
          </p:nvPr>
        </p:nvSpPr>
        <p:spPr/>
        <p:txBody>
          <a:bodyPr/>
          <a:lstStyle/>
          <a:p>
            <a:r>
              <a:rPr lang="en-US" dirty="0"/>
              <a:t>Learning and Development</a:t>
            </a:r>
          </a:p>
        </p:txBody>
      </p:sp>
      <p:sp>
        <p:nvSpPr>
          <p:cNvPr id="7" name="Content Placeholder 6">
            <a:extLst>
              <a:ext uri="{FF2B5EF4-FFF2-40B4-BE49-F238E27FC236}">
                <a16:creationId xmlns:a16="http://schemas.microsoft.com/office/drawing/2014/main" id="{EECD6F48-A7BF-44C9-A343-33F0183F7229}"/>
              </a:ext>
            </a:extLst>
          </p:cNvPr>
          <p:cNvSpPr>
            <a:spLocks noGrp="1"/>
          </p:cNvSpPr>
          <p:nvPr>
            <p:ph sz="quarter" idx="14"/>
          </p:nvPr>
        </p:nvSpPr>
        <p:spPr/>
        <p:txBody>
          <a:bodyPr/>
          <a:lstStyle/>
          <a:p>
            <a:pPr>
              <a:spcAft>
                <a:spcPts val="600"/>
              </a:spcAft>
              <a:buClr>
                <a:srgbClr val="078D62"/>
              </a:buClr>
              <a:buSzPct val="100000"/>
            </a:pPr>
            <a:r>
              <a:rPr lang="en-US" dirty="0"/>
              <a:t>Group facilitation and knowledge-sharing techniques</a:t>
            </a:r>
          </a:p>
          <a:p>
            <a:pPr>
              <a:spcAft>
                <a:spcPts val="600"/>
              </a:spcAft>
              <a:buClr>
                <a:srgbClr val="078D62"/>
              </a:buClr>
              <a:buSzPct val="100000"/>
            </a:pPr>
            <a:r>
              <a:rPr lang="en-US" dirty="0"/>
              <a:t>Adult learning theory</a:t>
            </a:r>
          </a:p>
          <a:p>
            <a:pPr>
              <a:spcAft>
                <a:spcPts val="600"/>
              </a:spcAft>
              <a:buClr>
                <a:srgbClr val="078D62"/>
              </a:buClr>
              <a:buSzPct val="100000"/>
            </a:pPr>
            <a:r>
              <a:rPr lang="en-US" dirty="0"/>
              <a:t>How to measure changes </a:t>
            </a:r>
            <a:br>
              <a:rPr lang="en-US" dirty="0"/>
            </a:br>
            <a:r>
              <a:rPr lang="en-US" dirty="0"/>
              <a:t>in knowledge, skills, and abilities</a:t>
            </a:r>
          </a:p>
          <a:p>
            <a:pPr>
              <a:spcAft>
                <a:spcPts val="600"/>
              </a:spcAft>
              <a:buClr>
                <a:srgbClr val="078D62"/>
              </a:buClr>
              <a:buSzPct val="100000"/>
            </a:pPr>
            <a:r>
              <a:rPr lang="en-US" dirty="0"/>
              <a:t>How to measure current and newly acquired knowledge</a:t>
            </a:r>
          </a:p>
          <a:p>
            <a:pPr>
              <a:spcAft>
                <a:spcPts val="600"/>
              </a:spcAft>
              <a:buClr>
                <a:srgbClr val="078D62"/>
              </a:buClr>
              <a:buSzPct val="100000"/>
            </a:pPr>
            <a:r>
              <a:rPr lang="en-US" dirty="0"/>
              <a:t>How leaders and managers can support learning and development</a:t>
            </a:r>
          </a:p>
        </p:txBody>
      </p:sp>
      <p:sp>
        <p:nvSpPr>
          <p:cNvPr id="8" name="Slide Number Placeholder 7">
            <a:extLst>
              <a:ext uri="{FF2B5EF4-FFF2-40B4-BE49-F238E27FC236}">
                <a16:creationId xmlns:a16="http://schemas.microsoft.com/office/drawing/2014/main" id="{5F08BB0C-220C-4938-B69C-EB4E5CA3E4FB}"/>
              </a:ext>
            </a:extLst>
          </p:cNvPr>
          <p:cNvSpPr>
            <a:spLocks noGrp="1"/>
          </p:cNvSpPr>
          <p:nvPr>
            <p:ph type="sldNum" sz="quarter" idx="13"/>
          </p:nvPr>
        </p:nvSpPr>
        <p:spPr/>
        <p:txBody>
          <a:bodyPr/>
          <a:lstStyle/>
          <a:p>
            <a:fld id="{E0CD77C5-7DB1-45F6-AE6F-84521133DC90}" type="slidenum">
              <a:rPr lang="en-US" smtClean="0"/>
              <a:t>15</a:t>
            </a:fld>
            <a:endParaRPr lang="en-US" dirty="0"/>
          </a:p>
        </p:txBody>
      </p:sp>
    </p:spTree>
    <p:extLst>
      <p:ext uri="{BB962C8B-B14F-4D97-AF65-F5344CB8AC3E}">
        <p14:creationId xmlns:p14="http://schemas.microsoft.com/office/powerpoint/2010/main" val="2279400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8DCEF8-3654-4F74-BB5D-AF0A802487B2}"/>
              </a:ext>
            </a:extLst>
          </p:cNvPr>
          <p:cNvSpPr>
            <a:spLocks noGrp="1"/>
          </p:cNvSpPr>
          <p:nvPr>
            <p:ph type="title"/>
          </p:nvPr>
        </p:nvSpPr>
        <p:spPr/>
        <p:txBody>
          <a:bodyPr/>
          <a:lstStyle/>
          <a:p>
            <a:r>
              <a:rPr lang="en-US" sz="3200" dirty="0"/>
              <a:t>HSPPS and Head Start Act Requirements</a:t>
            </a:r>
          </a:p>
        </p:txBody>
      </p:sp>
      <p:sp>
        <p:nvSpPr>
          <p:cNvPr id="12" name="Content Placeholder 11">
            <a:extLst>
              <a:ext uri="{FF2B5EF4-FFF2-40B4-BE49-F238E27FC236}">
                <a16:creationId xmlns:a16="http://schemas.microsoft.com/office/drawing/2014/main" id="{277C7D04-1810-4459-9E13-623C0B3FE0D9}"/>
              </a:ext>
            </a:extLst>
          </p:cNvPr>
          <p:cNvSpPr>
            <a:spLocks noGrp="1"/>
          </p:cNvSpPr>
          <p:nvPr>
            <p:ph sz="quarter" idx="14"/>
          </p:nvPr>
        </p:nvSpPr>
        <p:spPr>
          <a:xfrm>
            <a:off x="342899" y="1201738"/>
            <a:ext cx="5738161" cy="4932362"/>
          </a:xfrm>
        </p:spPr>
        <p:txBody>
          <a:bodyPr/>
          <a:lstStyle/>
          <a:p>
            <a:pPr marL="342900" lvl="2" indent="-342900">
              <a:buClr>
                <a:srgbClr val="DF5327">
                  <a:lumMod val="75000"/>
                </a:srgbClr>
              </a:buClr>
            </a:pPr>
            <a:r>
              <a:rPr lang="en-US" sz="1900" dirty="0">
                <a:solidFill>
                  <a:srgbClr val="000000"/>
                </a:solidFill>
              </a:rPr>
              <a:t>Orientation for new hires</a:t>
            </a:r>
          </a:p>
          <a:p>
            <a:pPr marL="342900" lvl="2" indent="-342900">
              <a:buClr>
                <a:srgbClr val="DF5327">
                  <a:lumMod val="75000"/>
                </a:srgbClr>
              </a:buClr>
            </a:pPr>
            <a:r>
              <a:rPr lang="en-US" sz="1900" dirty="0">
                <a:solidFill>
                  <a:srgbClr val="000000"/>
                </a:solidFill>
              </a:rPr>
              <a:t>15 hours of professional development per year</a:t>
            </a:r>
          </a:p>
          <a:p>
            <a:pPr marL="342900" lvl="2" indent="-342900">
              <a:buClr>
                <a:srgbClr val="DF5327">
                  <a:lumMod val="75000"/>
                </a:srgbClr>
              </a:buClr>
            </a:pPr>
            <a:r>
              <a:rPr lang="en-US" sz="1900" dirty="0">
                <a:solidFill>
                  <a:srgbClr val="000000"/>
                </a:solidFill>
              </a:rPr>
              <a:t>Training on how to handle child abuse and neglect cases</a:t>
            </a:r>
          </a:p>
          <a:p>
            <a:pPr marL="342900" lvl="2" indent="-342900">
              <a:buClr>
                <a:srgbClr val="DF5327">
                  <a:lumMod val="75000"/>
                </a:srgbClr>
              </a:buClr>
            </a:pPr>
            <a:r>
              <a:rPr lang="en-US" sz="1900" dirty="0">
                <a:solidFill>
                  <a:srgbClr val="000000"/>
                </a:solidFill>
              </a:rPr>
              <a:t>Training for child and family services staff on best practices for implementing family engagement strategies and improving child and family outcomes</a:t>
            </a:r>
          </a:p>
          <a:p>
            <a:pPr marL="342900" lvl="2" indent="-342900">
              <a:buClr>
                <a:srgbClr val="DF5327">
                  <a:lumMod val="75000"/>
                </a:srgbClr>
              </a:buClr>
            </a:pPr>
            <a:r>
              <a:rPr lang="en-US" sz="1900" dirty="0">
                <a:solidFill>
                  <a:srgbClr val="000000"/>
                </a:solidFill>
              </a:rPr>
              <a:t>Intensive, evidence-based coaching for education staff who need it</a:t>
            </a:r>
          </a:p>
          <a:p>
            <a:pPr marL="342900" lvl="2" indent="-342900">
              <a:buClr>
                <a:srgbClr val="DF5327">
                  <a:lumMod val="75000"/>
                </a:srgbClr>
              </a:buClr>
            </a:pPr>
            <a:r>
              <a:rPr lang="en-US" sz="1900" dirty="0">
                <a:solidFill>
                  <a:srgbClr val="000000"/>
                </a:solidFill>
              </a:rPr>
              <a:t>Any additional training required to meet professional development needs of education staff</a:t>
            </a:r>
          </a:p>
          <a:p>
            <a:pPr marL="342900" lvl="2" indent="-342900">
              <a:buClr>
                <a:srgbClr val="DF5327">
                  <a:lumMod val="75000"/>
                </a:srgbClr>
              </a:buClr>
            </a:pPr>
            <a:r>
              <a:rPr lang="en-US" sz="1900" dirty="0">
                <a:solidFill>
                  <a:srgbClr val="000000"/>
                </a:solidFill>
              </a:rPr>
              <a:t>A professional development plan for every full-time employee working directly with children</a:t>
            </a:r>
          </a:p>
        </p:txBody>
      </p:sp>
      <p:pic>
        <p:nvPicPr>
          <p:cNvPr id="16" name="Content Placeholder 15" descr="Cover of the Head Start Program Performance Standards publication ">
            <a:extLst>
              <a:ext uri="{FF2B5EF4-FFF2-40B4-BE49-F238E27FC236}">
                <a16:creationId xmlns:a16="http://schemas.microsoft.com/office/drawing/2014/main" id="{2922FA84-0415-404E-A2FF-27654272428A}"/>
              </a:ext>
            </a:extLst>
          </p:cNvPr>
          <p:cNvPicPr>
            <a:picLocks noGrp="1" noChangeAspect="1"/>
          </p:cNvPicPr>
          <p:nvPr>
            <p:ph sz="quarter" idx="15"/>
          </p:nvPr>
        </p:nvPicPr>
        <p:blipFill>
          <a:blip r:embed="rId4">
            <a:extLst>
              <a:ext uri="{28A0092B-C50C-407E-A947-70E740481C1C}">
                <a14:useLocalDpi xmlns:a14="http://schemas.microsoft.com/office/drawing/2010/main"/>
              </a:ext>
            </a:extLst>
          </a:blip>
          <a:stretch>
            <a:fillRect/>
          </a:stretch>
        </p:blipFill>
        <p:spPr>
          <a:xfrm>
            <a:off x="6081060" y="1201738"/>
            <a:ext cx="3328704" cy="4060288"/>
          </a:xfrm>
        </p:spPr>
      </p:pic>
      <p:sp>
        <p:nvSpPr>
          <p:cNvPr id="14" name="Content Placeholder 13">
            <a:extLst>
              <a:ext uri="{FF2B5EF4-FFF2-40B4-BE49-F238E27FC236}">
                <a16:creationId xmlns:a16="http://schemas.microsoft.com/office/drawing/2014/main" id="{656295D5-8F8E-4933-B740-13E794175A39}"/>
              </a:ext>
            </a:extLst>
          </p:cNvPr>
          <p:cNvSpPr>
            <a:spLocks noGrp="1"/>
          </p:cNvSpPr>
          <p:nvPr>
            <p:ph sz="quarter" idx="16"/>
          </p:nvPr>
        </p:nvSpPr>
        <p:spPr/>
        <p:txBody>
          <a:bodyPr/>
          <a:lstStyle/>
          <a:p>
            <a:pPr lvl="0" defTabSz="914400">
              <a:spcBef>
                <a:spcPts val="0"/>
              </a:spcBef>
            </a:pPr>
            <a:r>
              <a:rPr lang="en-US" dirty="0">
                <a:solidFill>
                  <a:srgbClr val="DF5327">
                    <a:lumMod val="75000"/>
                  </a:srgbClr>
                </a:solidFill>
                <a:sym typeface="Arial"/>
              </a:rPr>
              <a:t>Professional development, HSPPS 45 CFR </a:t>
            </a:r>
            <a:r>
              <a:rPr lang="en-US" dirty="0">
                <a:solidFill>
                  <a:srgbClr val="DF5327">
                    <a:lumMod val="75000"/>
                  </a:srgbClr>
                </a:solidFill>
                <a:ea typeface="Calibri" panose="020F0502020204030204" pitchFamily="34" charset="0"/>
              </a:rPr>
              <a:t>§</a:t>
            </a:r>
            <a:r>
              <a:rPr lang="en-US" dirty="0">
                <a:solidFill>
                  <a:srgbClr val="DF5327">
                    <a:lumMod val="75000"/>
                  </a:srgbClr>
                </a:solidFill>
                <a:sym typeface="Arial"/>
              </a:rPr>
              <a:t>1302.92 </a:t>
            </a:r>
          </a:p>
          <a:p>
            <a:pPr lvl="0" defTabSz="914400">
              <a:spcBef>
                <a:spcPts val="0"/>
              </a:spcBef>
            </a:pPr>
            <a:r>
              <a:rPr lang="en-US" dirty="0">
                <a:solidFill>
                  <a:srgbClr val="DF5327">
                    <a:lumMod val="75000"/>
                  </a:srgbClr>
                </a:solidFill>
                <a:sym typeface="Arial"/>
              </a:rPr>
              <a:t>Head Start Act </a:t>
            </a:r>
            <a:r>
              <a:rPr lang="en-US" dirty="0">
                <a:solidFill>
                  <a:srgbClr val="DF5327">
                    <a:lumMod val="75000"/>
                  </a:srgbClr>
                </a:solidFill>
              </a:rPr>
              <a:t>Sec. 648A</a:t>
            </a:r>
          </a:p>
        </p:txBody>
      </p:sp>
      <p:sp>
        <p:nvSpPr>
          <p:cNvPr id="17" name="Slide Number Placeholder 16">
            <a:extLst>
              <a:ext uri="{FF2B5EF4-FFF2-40B4-BE49-F238E27FC236}">
                <a16:creationId xmlns:a16="http://schemas.microsoft.com/office/drawing/2014/main" id="{FB508698-92C8-4B18-83C4-470449C6B07E}"/>
              </a:ext>
            </a:extLst>
          </p:cNvPr>
          <p:cNvSpPr>
            <a:spLocks noGrp="1"/>
          </p:cNvSpPr>
          <p:nvPr>
            <p:ph type="sldNum" sz="quarter" idx="13"/>
          </p:nvPr>
        </p:nvSpPr>
        <p:spPr/>
        <p:txBody>
          <a:bodyPr/>
          <a:lstStyle/>
          <a:p>
            <a:fld id="{E0CD77C5-7DB1-45F6-AE6F-84521133DC90}" type="slidenum">
              <a:rPr lang="en-US" smtClean="0"/>
              <a:t>16</a:t>
            </a:fld>
            <a:endParaRPr lang="en-US" dirty="0"/>
          </a:p>
        </p:txBody>
      </p:sp>
    </p:spTree>
    <p:custDataLst>
      <p:tags r:id="rId1"/>
    </p:custDataLst>
    <p:extLst>
      <p:ext uri="{BB962C8B-B14F-4D97-AF65-F5344CB8AC3E}">
        <p14:creationId xmlns:p14="http://schemas.microsoft.com/office/powerpoint/2010/main" val="2207208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728E81-46A4-45F8-939A-17480BDAE0CB}"/>
              </a:ext>
            </a:extLst>
          </p:cNvPr>
          <p:cNvSpPr>
            <a:spLocks noGrp="1"/>
          </p:cNvSpPr>
          <p:nvPr>
            <p:ph type="title"/>
          </p:nvPr>
        </p:nvSpPr>
        <p:spPr/>
        <p:txBody>
          <a:bodyPr/>
          <a:lstStyle/>
          <a:p>
            <a:r>
              <a:rPr lang="en-US" dirty="0"/>
              <a:t>The 90% Solution</a:t>
            </a:r>
          </a:p>
        </p:txBody>
      </p:sp>
      <p:pic>
        <p:nvPicPr>
          <p:cNvPr id="10" name="Content Placeholder 9" descr="A pie chart detailing the 90% Solution: 10% Formal Learning, 20% Developmental Interactions, 70% Hands-on Learning">
            <a:extLst>
              <a:ext uri="{FF2B5EF4-FFF2-40B4-BE49-F238E27FC236}">
                <a16:creationId xmlns:a16="http://schemas.microsoft.com/office/drawing/2014/main" id="{4982860A-35AA-470A-A5E2-FCEB3C76436B}"/>
              </a:ext>
            </a:extLst>
          </p:cNvPr>
          <p:cNvPicPr>
            <a:picLocks noGrp="1" noChangeAspect="1"/>
          </p:cNvPicPr>
          <p:nvPr>
            <p:ph sz="quarter" idx="14"/>
          </p:nvPr>
        </p:nvPicPr>
        <p:blipFill>
          <a:blip r:embed="rId4">
            <a:extLst>
              <a:ext uri="{28A0092B-C50C-407E-A947-70E740481C1C}">
                <a14:useLocalDpi xmlns:a14="http://schemas.microsoft.com/office/drawing/2010/main"/>
              </a:ext>
            </a:extLst>
          </a:blip>
          <a:stretch>
            <a:fillRect/>
          </a:stretch>
        </p:blipFill>
        <p:spPr>
          <a:xfrm>
            <a:off x="4753" y="1058334"/>
            <a:ext cx="9272597" cy="5683997"/>
          </a:xfrm>
        </p:spPr>
      </p:pic>
      <p:sp>
        <p:nvSpPr>
          <p:cNvPr id="8" name="Content Placeholder 7">
            <a:extLst>
              <a:ext uri="{FF2B5EF4-FFF2-40B4-BE49-F238E27FC236}">
                <a16:creationId xmlns:a16="http://schemas.microsoft.com/office/drawing/2014/main" id="{71F50D53-6A21-4416-A68D-54062E04731A}"/>
              </a:ext>
            </a:extLst>
          </p:cNvPr>
          <p:cNvSpPr>
            <a:spLocks noGrp="1"/>
          </p:cNvSpPr>
          <p:nvPr>
            <p:ph sz="quarter" idx="15"/>
          </p:nvPr>
        </p:nvSpPr>
        <p:spPr>
          <a:xfrm>
            <a:off x="142874" y="5972175"/>
            <a:ext cx="3038475" cy="784225"/>
          </a:xfrm>
        </p:spPr>
        <p:txBody>
          <a:bodyPr/>
          <a:lstStyle/>
          <a:p>
            <a:pPr marL="0" lvl="0" indent="0" defTabSz="914400">
              <a:spcBef>
                <a:spcPts val="0"/>
              </a:spcBef>
              <a:buSzPts val="1400"/>
              <a:buNone/>
            </a:pPr>
            <a:r>
              <a:rPr lang="en-US" dirty="0">
                <a:solidFill>
                  <a:srgbClr val="000000"/>
                </a:solidFill>
              </a:rPr>
              <a:t>Source: Elaine </a:t>
            </a:r>
            <a:r>
              <a:rPr lang="en-US" dirty="0" err="1">
                <a:solidFill>
                  <a:srgbClr val="000000"/>
                </a:solidFill>
              </a:rPr>
              <a:t>Biech</a:t>
            </a:r>
            <a:r>
              <a:rPr lang="en-US" dirty="0">
                <a:solidFill>
                  <a:srgbClr val="000000"/>
                </a:solidFill>
              </a:rPr>
              <a:t>, “The 90% Solution,” </a:t>
            </a:r>
            <a:br>
              <a:rPr lang="en-US" dirty="0">
                <a:solidFill>
                  <a:srgbClr val="000000"/>
                </a:solidFill>
              </a:rPr>
            </a:br>
            <a:r>
              <a:rPr lang="en-US" dirty="0">
                <a:solidFill>
                  <a:srgbClr val="000000"/>
                </a:solidFill>
              </a:rPr>
              <a:t>Training Development (December 2016), </a:t>
            </a:r>
            <a:endParaRPr lang="en-US" dirty="0">
              <a:solidFill>
                <a:srgbClr val="0070C0"/>
              </a:solidFill>
            </a:endParaRPr>
          </a:p>
        </p:txBody>
      </p:sp>
      <p:sp>
        <p:nvSpPr>
          <p:cNvPr id="11" name="Slide Number Placeholder 10">
            <a:extLst>
              <a:ext uri="{FF2B5EF4-FFF2-40B4-BE49-F238E27FC236}">
                <a16:creationId xmlns:a16="http://schemas.microsoft.com/office/drawing/2014/main" id="{03EE6EE4-8957-4CAB-921B-DD175A1C920D}"/>
              </a:ext>
            </a:extLst>
          </p:cNvPr>
          <p:cNvSpPr>
            <a:spLocks noGrp="1"/>
          </p:cNvSpPr>
          <p:nvPr>
            <p:ph type="sldNum" sz="quarter" idx="13"/>
          </p:nvPr>
        </p:nvSpPr>
        <p:spPr/>
        <p:txBody>
          <a:bodyPr/>
          <a:lstStyle/>
          <a:p>
            <a:fld id="{E0CD77C5-7DB1-45F6-AE6F-84521133DC90}" type="slidenum">
              <a:rPr lang="en-US" smtClean="0"/>
              <a:t>17</a:t>
            </a:fld>
            <a:endParaRPr lang="en-US" dirty="0"/>
          </a:p>
        </p:txBody>
      </p:sp>
    </p:spTree>
    <p:custDataLst>
      <p:tags r:id="rId1"/>
    </p:custDataLst>
    <p:extLst>
      <p:ext uri="{BB962C8B-B14F-4D97-AF65-F5344CB8AC3E}">
        <p14:creationId xmlns:p14="http://schemas.microsoft.com/office/powerpoint/2010/main" val="268684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F4557B-52F3-4CCC-9B7D-9D9AE13EECED}"/>
              </a:ext>
            </a:extLst>
          </p:cNvPr>
          <p:cNvSpPr>
            <a:spLocks noGrp="1"/>
          </p:cNvSpPr>
          <p:nvPr>
            <p:ph type="title"/>
          </p:nvPr>
        </p:nvSpPr>
        <p:spPr/>
        <p:txBody>
          <a:bodyPr/>
          <a:lstStyle/>
          <a:p>
            <a:r>
              <a:rPr lang="en-US" dirty="0"/>
              <a:t>Culture, Diversity, Inclusion, and Equity</a:t>
            </a:r>
          </a:p>
        </p:txBody>
      </p:sp>
      <p:sp>
        <p:nvSpPr>
          <p:cNvPr id="7" name="Content Placeholder 6">
            <a:extLst>
              <a:ext uri="{FF2B5EF4-FFF2-40B4-BE49-F238E27FC236}">
                <a16:creationId xmlns:a16="http://schemas.microsoft.com/office/drawing/2014/main" id="{DA54941D-F4D1-4BBF-817C-395BA4C761DC}"/>
              </a:ext>
            </a:extLst>
          </p:cNvPr>
          <p:cNvSpPr>
            <a:spLocks noGrp="1"/>
          </p:cNvSpPr>
          <p:nvPr>
            <p:ph sz="quarter" idx="14"/>
          </p:nvPr>
        </p:nvSpPr>
        <p:spPr>
          <a:xfrm>
            <a:off x="378367" y="2886075"/>
            <a:ext cx="8597654" cy="3943350"/>
          </a:xfrm>
        </p:spPr>
        <p:txBody>
          <a:bodyPr/>
          <a:lstStyle/>
          <a:p>
            <a:pPr marL="285750" lvl="0" indent="-285750" defTabSz="914400">
              <a:spcBef>
                <a:spcPts val="0"/>
              </a:spcBef>
              <a:spcAft>
                <a:spcPts val="1200"/>
              </a:spcAft>
              <a:buClr>
                <a:srgbClr val="DF5327">
                  <a:lumMod val="75000"/>
                </a:srgbClr>
              </a:buClr>
              <a:buSzPct val="101000"/>
              <a:buFont typeface="Arial" panose="020B0604020202020204" pitchFamily="34" charset="0"/>
              <a:buChar char="•"/>
            </a:pPr>
            <a:r>
              <a:rPr lang="en-US" sz="2000" dirty="0">
                <a:solidFill>
                  <a:srgbClr val="DF5327">
                    <a:lumMod val="75000"/>
                  </a:srgbClr>
                </a:solidFill>
                <a:sym typeface="Arial"/>
              </a:rPr>
              <a:t>Culture</a:t>
            </a:r>
            <a:r>
              <a:rPr lang="en-US" sz="2000" dirty="0">
                <a:solidFill>
                  <a:srgbClr val="1F4E79"/>
                </a:solidFill>
                <a:sym typeface="Arial"/>
              </a:rPr>
              <a:t> </a:t>
            </a:r>
            <a:r>
              <a:rPr lang="en-US" sz="2000" b="0" dirty="0">
                <a:solidFill>
                  <a:srgbClr val="000000"/>
                </a:solidFill>
                <a:sym typeface="Arial"/>
              </a:rPr>
              <a:t>is a </a:t>
            </a:r>
            <a:r>
              <a:rPr lang="en-US" sz="2000" b="0" dirty="0">
                <a:solidFill>
                  <a:srgbClr val="000000"/>
                </a:solidFill>
              </a:rPr>
              <a:t>complex whole that includes knowledge, beliefs, art, </a:t>
            </a:r>
            <a:br>
              <a:rPr lang="en-US" sz="2000" b="0" dirty="0">
                <a:solidFill>
                  <a:srgbClr val="000000"/>
                </a:solidFill>
              </a:rPr>
            </a:br>
            <a:r>
              <a:rPr lang="en-US" sz="2000" b="0" dirty="0">
                <a:solidFill>
                  <a:srgbClr val="000000"/>
                </a:solidFill>
              </a:rPr>
              <a:t>morals, custom, and any other capabilities and habits acquired by a person as a member of society.</a:t>
            </a:r>
            <a:endParaRPr lang="en-US" sz="2000" b="0" dirty="0">
              <a:solidFill>
                <a:srgbClr val="000000"/>
              </a:solidFill>
              <a:sym typeface="Arial"/>
            </a:endParaRPr>
          </a:p>
          <a:p>
            <a:pPr marL="285750" lvl="0" indent="-285750" defTabSz="914400">
              <a:spcBef>
                <a:spcPts val="0"/>
              </a:spcBef>
              <a:spcAft>
                <a:spcPts val="1200"/>
              </a:spcAft>
              <a:buClr>
                <a:srgbClr val="DF5327">
                  <a:lumMod val="75000"/>
                </a:srgbClr>
              </a:buClr>
              <a:buSzPct val="101000"/>
            </a:pPr>
            <a:r>
              <a:rPr lang="en-US" sz="2000" dirty="0">
                <a:solidFill>
                  <a:srgbClr val="DF5327">
                    <a:lumMod val="75000"/>
                  </a:srgbClr>
                </a:solidFill>
                <a:sym typeface="Arial"/>
              </a:rPr>
              <a:t>Diversity</a:t>
            </a:r>
            <a:r>
              <a:rPr lang="en-US" sz="2000" b="0" dirty="0">
                <a:solidFill>
                  <a:srgbClr val="000000"/>
                </a:solidFill>
                <a:sym typeface="Arial"/>
              </a:rPr>
              <a:t> is the collective mixture of differences and similarities that include individual and organizational characteristics, values, beliefs, experiences, backgrounds, preferences, and behaviors.</a:t>
            </a:r>
          </a:p>
          <a:p>
            <a:pPr marL="285750" lvl="0" indent="-285750" defTabSz="914400">
              <a:spcBef>
                <a:spcPts val="0"/>
              </a:spcBef>
              <a:spcAft>
                <a:spcPts val="1200"/>
              </a:spcAft>
              <a:buClr>
                <a:srgbClr val="DF5327">
                  <a:lumMod val="75000"/>
                </a:srgbClr>
              </a:buClr>
              <a:buSzPct val="101000"/>
            </a:pPr>
            <a:r>
              <a:rPr lang="en-US" sz="2000" dirty="0">
                <a:solidFill>
                  <a:srgbClr val="DF5327">
                    <a:lumMod val="75000"/>
                  </a:srgbClr>
                </a:solidFill>
                <a:ea typeface="Arial"/>
                <a:cs typeface="Arial"/>
                <a:sym typeface="Arial"/>
              </a:rPr>
              <a:t>Inclusion</a:t>
            </a:r>
            <a:r>
              <a:rPr lang="en-US" sz="2000" b="0" dirty="0">
                <a:solidFill>
                  <a:srgbClr val="000000"/>
                </a:solidFill>
                <a:ea typeface="Arial"/>
                <a:cs typeface="Arial"/>
                <a:sym typeface="Arial"/>
              </a:rPr>
              <a:t> </a:t>
            </a:r>
            <a:r>
              <a:rPr lang="en-US" sz="2000" b="0" dirty="0">
                <a:solidFill>
                  <a:srgbClr val="000000"/>
                </a:solidFill>
              </a:rPr>
              <a:t>means all individuals or groups feel welcomed, respected, and have equal opportunity to contribute to the organization's success.</a:t>
            </a:r>
            <a:endParaRPr lang="en-US" sz="2000" b="0" dirty="0">
              <a:solidFill>
                <a:srgbClr val="000000"/>
              </a:solidFill>
              <a:ea typeface="Arial"/>
              <a:cs typeface="Arial"/>
              <a:sym typeface="Arial"/>
            </a:endParaRPr>
          </a:p>
          <a:p>
            <a:pPr marL="285750" lvl="0" indent="-285750" defTabSz="914400">
              <a:spcBef>
                <a:spcPts val="0"/>
              </a:spcBef>
              <a:spcAft>
                <a:spcPts val="1200"/>
              </a:spcAft>
              <a:buClr>
                <a:srgbClr val="DF5327">
                  <a:lumMod val="75000"/>
                </a:srgbClr>
              </a:buClr>
              <a:buSzPct val="101000"/>
            </a:pPr>
            <a:r>
              <a:rPr lang="en-US" sz="2000" dirty="0">
                <a:solidFill>
                  <a:srgbClr val="DF5327">
                    <a:lumMod val="75000"/>
                  </a:srgbClr>
                </a:solidFill>
                <a:ea typeface="Arial"/>
                <a:cs typeface="Arial"/>
                <a:sym typeface="Arial"/>
              </a:rPr>
              <a:t>Equity</a:t>
            </a:r>
            <a:r>
              <a:rPr lang="en-US" sz="2000" b="0" dirty="0">
                <a:solidFill>
                  <a:srgbClr val="000000"/>
                </a:solidFill>
                <a:ea typeface="Arial"/>
                <a:cs typeface="Arial"/>
                <a:sym typeface="Arial"/>
              </a:rPr>
              <a:t> </a:t>
            </a:r>
            <a:r>
              <a:rPr lang="en-US" sz="2000" b="0" dirty="0">
                <a:solidFill>
                  <a:srgbClr val="000000"/>
                </a:solidFill>
              </a:rPr>
              <a:t>means ensuring fair treatment of individuals; organizations dedicated to equity provide individual staff </a:t>
            </a:r>
            <a:br>
              <a:rPr lang="en-US" sz="2000" b="0" dirty="0">
                <a:solidFill>
                  <a:srgbClr val="000000"/>
                </a:solidFill>
              </a:rPr>
            </a:br>
            <a:r>
              <a:rPr lang="en-US" sz="2000" b="0" dirty="0">
                <a:solidFill>
                  <a:srgbClr val="000000"/>
                </a:solidFill>
              </a:rPr>
              <a:t>with support tailored to their needs.</a:t>
            </a:r>
            <a:endParaRPr lang="en-US" sz="2000" dirty="0"/>
          </a:p>
        </p:txBody>
      </p:sp>
      <p:sp>
        <p:nvSpPr>
          <p:cNvPr id="12" name="Slide Number Placeholder 11">
            <a:extLst>
              <a:ext uri="{FF2B5EF4-FFF2-40B4-BE49-F238E27FC236}">
                <a16:creationId xmlns:a16="http://schemas.microsoft.com/office/drawing/2014/main" id="{E8ACE6CF-E4BF-4F12-9F49-4632CEF9B46E}"/>
              </a:ext>
            </a:extLst>
          </p:cNvPr>
          <p:cNvSpPr>
            <a:spLocks noGrp="1"/>
          </p:cNvSpPr>
          <p:nvPr>
            <p:ph type="sldNum" sz="quarter" idx="13"/>
          </p:nvPr>
        </p:nvSpPr>
        <p:spPr/>
        <p:txBody>
          <a:bodyPr/>
          <a:lstStyle/>
          <a:p>
            <a:fld id="{E0CD77C5-7DB1-45F6-AE6F-84521133DC90}" type="slidenum">
              <a:rPr lang="en-US" smtClean="0"/>
              <a:t>18</a:t>
            </a:fld>
            <a:endParaRPr lang="en-US" dirty="0"/>
          </a:p>
        </p:txBody>
      </p:sp>
    </p:spTree>
    <p:custDataLst>
      <p:tags r:id="rId1"/>
    </p:custDataLst>
    <p:extLst>
      <p:ext uri="{BB962C8B-B14F-4D97-AF65-F5344CB8AC3E}">
        <p14:creationId xmlns:p14="http://schemas.microsoft.com/office/powerpoint/2010/main" val="2732714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Facilitating Dialogues on CDIE</a:t>
            </a:r>
          </a:p>
        </p:txBody>
      </p:sp>
    </p:spTree>
    <p:custDataLst>
      <p:tags r:id="rId1"/>
    </p:custDataLst>
    <p:extLst>
      <p:ext uri="{BB962C8B-B14F-4D97-AF65-F5344CB8AC3E}">
        <p14:creationId xmlns:p14="http://schemas.microsoft.com/office/powerpoint/2010/main" val="356928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040E54-6023-4407-A159-CE01E8163FE1}"/>
              </a:ext>
            </a:extLst>
          </p:cNvPr>
          <p:cNvSpPr>
            <a:spLocks noGrp="1"/>
          </p:cNvSpPr>
          <p:nvPr>
            <p:ph type="title"/>
          </p:nvPr>
        </p:nvSpPr>
        <p:spPr/>
        <p:txBody>
          <a:bodyPr/>
          <a:lstStyle/>
          <a:p>
            <a:r>
              <a:rPr lang="en-CA" b="0" dirty="0"/>
              <a:t>Learning Objectives</a:t>
            </a:r>
            <a:endParaRPr lang="en-US" b="0" dirty="0"/>
          </a:p>
        </p:txBody>
      </p:sp>
      <p:sp>
        <p:nvSpPr>
          <p:cNvPr id="6" name="Content Placeholder 5">
            <a:extLst>
              <a:ext uri="{FF2B5EF4-FFF2-40B4-BE49-F238E27FC236}">
                <a16:creationId xmlns:a16="http://schemas.microsoft.com/office/drawing/2014/main" id="{DE6CD0C4-F36F-4D9D-B8BA-A5B26B986D0C}"/>
              </a:ext>
            </a:extLst>
          </p:cNvPr>
          <p:cNvSpPr>
            <a:spLocks noGrp="1"/>
          </p:cNvSpPr>
          <p:nvPr>
            <p:ph sz="quarter" idx="10"/>
          </p:nvPr>
        </p:nvSpPr>
        <p:spPr>
          <a:xfrm>
            <a:off x="251460" y="1173480"/>
            <a:ext cx="7108825" cy="465138"/>
          </a:xfrm>
        </p:spPr>
        <p:txBody>
          <a:bodyPr/>
          <a:lstStyle/>
          <a:p>
            <a:pPr marL="0" indent="0">
              <a:buNone/>
            </a:pPr>
            <a:r>
              <a:rPr lang="en-US" dirty="0">
                <a:sym typeface="Arial"/>
              </a:rPr>
              <a:t>As a result of this session, participants will:</a:t>
            </a:r>
            <a:endParaRPr lang="en-US" dirty="0"/>
          </a:p>
        </p:txBody>
      </p:sp>
      <p:sp>
        <p:nvSpPr>
          <p:cNvPr id="7" name="Content Placeholder 6">
            <a:extLst>
              <a:ext uri="{FF2B5EF4-FFF2-40B4-BE49-F238E27FC236}">
                <a16:creationId xmlns:a16="http://schemas.microsoft.com/office/drawing/2014/main" id="{94DC4380-2D22-4139-9CEC-3E58AE611196}"/>
              </a:ext>
            </a:extLst>
          </p:cNvPr>
          <p:cNvSpPr>
            <a:spLocks noGrp="1"/>
          </p:cNvSpPr>
          <p:nvPr>
            <p:ph sz="quarter" idx="11"/>
          </p:nvPr>
        </p:nvSpPr>
        <p:spPr/>
        <p:txBody>
          <a:bodyPr/>
          <a:lstStyle/>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Explore seven key functions of HR</a:t>
            </a:r>
          </a:p>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Identify how HR builds and retains a diverse, high-quality workforce </a:t>
            </a:r>
          </a:p>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Understand how HR systems contribute to programs' stability and capacity to meet their goals </a:t>
            </a:r>
          </a:p>
          <a:p>
            <a:pPr marL="461963" lvl="0" indent="-227013" defTabSz="914400">
              <a:spcBef>
                <a:spcPts val="24"/>
              </a:spcBef>
              <a:spcAft>
                <a:spcPts val="1800"/>
              </a:spcAft>
              <a:buClr>
                <a:srgbClr val="DF5327">
                  <a:lumMod val="75000"/>
                </a:srgbClr>
              </a:buClr>
              <a:buFont typeface="Arial" panose="020B0604020202020204" pitchFamily="34" charset="0"/>
              <a:buChar char="•"/>
            </a:pPr>
            <a:r>
              <a:rPr lang="en-US" dirty="0">
                <a:solidFill>
                  <a:srgbClr val="000000"/>
                </a:solidFill>
              </a:rPr>
              <a:t>Learn how HR can help build a healthy organizational culture</a:t>
            </a:r>
          </a:p>
        </p:txBody>
      </p:sp>
    </p:spTree>
    <p:custDataLst>
      <p:tags r:id="rId1"/>
    </p:custDataLst>
    <p:extLst>
      <p:ext uri="{BB962C8B-B14F-4D97-AF65-F5344CB8AC3E}">
        <p14:creationId xmlns:p14="http://schemas.microsoft.com/office/powerpoint/2010/main" val="1918620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EC96A-94D9-44E8-9ADA-9BAAD058BC91}"/>
              </a:ext>
            </a:extLst>
          </p:cNvPr>
          <p:cNvSpPr>
            <a:spLocks noGrp="1"/>
          </p:cNvSpPr>
          <p:nvPr>
            <p:ph type="title"/>
          </p:nvPr>
        </p:nvSpPr>
        <p:spPr/>
        <p:txBody>
          <a:bodyPr/>
          <a:lstStyle/>
          <a:p>
            <a:r>
              <a:rPr lang="en-US" dirty="0"/>
              <a:t>Employee and Labor Relations</a:t>
            </a:r>
          </a:p>
        </p:txBody>
      </p:sp>
      <p:sp>
        <p:nvSpPr>
          <p:cNvPr id="7" name="Content Placeholder 6">
            <a:extLst>
              <a:ext uri="{FF2B5EF4-FFF2-40B4-BE49-F238E27FC236}">
                <a16:creationId xmlns:a16="http://schemas.microsoft.com/office/drawing/2014/main" id="{EB7CC247-CCB8-4F36-B9EA-F3221A947B47}"/>
              </a:ext>
            </a:extLst>
          </p:cNvPr>
          <p:cNvSpPr>
            <a:spLocks noGrp="1"/>
          </p:cNvSpPr>
          <p:nvPr>
            <p:ph sz="quarter" idx="10"/>
          </p:nvPr>
        </p:nvSpPr>
        <p:spPr/>
        <p:txBody>
          <a:bodyPr/>
          <a:lstStyle/>
          <a:p>
            <a:pPr marL="285750" lvl="0" indent="-285750" defTabSz="914400">
              <a:spcBef>
                <a:spcPts val="0"/>
              </a:spcBef>
              <a:spcAft>
                <a:spcPts val="600"/>
              </a:spcAft>
              <a:buClr>
                <a:srgbClr val="DF5327">
                  <a:lumMod val="75000"/>
                </a:srgbClr>
              </a:buClr>
              <a:buSzPct val="100000"/>
            </a:pPr>
            <a:r>
              <a:rPr lang="en-US" dirty="0">
                <a:solidFill>
                  <a:srgbClr val="000000"/>
                </a:solidFill>
                <a:sym typeface="Arial"/>
              </a:rPr>
              <a:t>Employment rights and standards</a:t>
            </a:r>
          </a:p>
          <a:p>
            <a:pPr marL="285750" lvl="0" indent="-285750" defTabSz="914400">
              <a:spcBef>
                <a:spcPts val="0"/>
              </a:spcBef>
              <a:spcAft>
                <a:spcPts val="600"/>
              </a:spcAft>
              <a:buClr>
                <a:srgbClr val="DF5327">
                  <a:lumMod val="75000"/>
                </a:srgbClr>
              </a:buClr>
              <a:buSzPct val="100000"/>
            </a:pPr>
            <a:r>
              <a:rPr lang="en-US" dirty="0">
                <a:solidFill>
                  <a:srgbClr val="000000"/>
                </a:solidFill>
                <a:ea typeface="+mn-ea"/>
                <a:cs typeface="+mn-cs"/>
              </a:rPr>
              <a:t>Unfair</a:t>
            </a:r>
            <a:r>
              <a:rPr lang="en-US" dirty="0">
                <a:solidFill>
                  <a:srgbClr val="000000"/>
                </a:solidFill>
                <a:sym typeface="Arial"/>
              </a:rPr>
              <a:t> labor practices</a:t>
            </a:r>
            <a:endParaRPr lang="en-US" dirty="0">
              <a:solidFill>
                <a:srgbClr val="000000"/>
              </a:solidFill>
              <a:ea typeface="+mn-ea"/>
              <a:cs typeface="+mn-cs"/>
            </a:endParaRPr>
          </a:p>
          <a:p>
            <a:pPr marL="285750" lvl="0" indent="-285750" defTabSz="914400">
              <a:spcBef>
                <a:spcPts val="0"/>
              </a:spcBef>
              <a:spcAft>
                <a:spcPts val="600"/>
              </a:spcAft>
              <a:buClr>
                <a:srgbClr val="DF5327">
                  <a:lumMod val="75000"/>
                </a:srgbClr>
              </a:buClr>
              <a:buSzPct val="100000"/>
            </a:pPr>
            <a:r>
              <a:rPr lang="en-US" dirty="0">
                <a:solidFill>
                  <a:srgbClr val="000000"/>
                </a:solidFill>
                <a:sym typeface="Arial"/>
              </a:rPr>
              <a:t>How to design and implement compliance and ethics programs</a:t>
            </a:r>
          </a:p>
          <a:p>
            <a:pPr marL="285750" lvl="0" indent="-285750" defTabSz="914400">
              <a:spcBef>
                <a:spcPts val="0"/>
              </a:spcBef>
              <a:spcAft>
                <a:spcPts val="600"/>
              </a:spcAft>
              <a:buClr>
                <a:srgbClr val="DF5327">
                  <a:lumMod val="75000"/>
                </a:srgbClr>
              </a:buClr>
              <a:buSzPct val="100000"/>
            </a:pPr>
            <a:r>
              <a:rPr lang="en-US" dirty="0">
                <a:solidFill>
                  <a:srgbClr val="000000"/>
                </a:solidFill>
                <a:sym typeface="Arial"/>
              </a:rPr>
              <a:t>Approaches to grievance response, complaint resolution, and alternative dispute resolution</a:t>
            </a:r>
          </a:p>
          <a:p>
            <a:pPr marL="285750" lvl="0" indent="-285750" defTabSz="914400">
              <a:spcBef>
                <a:spcPts val="0"/>
              </a:spcBef>
              <a:spcAft>
                <a:spcPts val="900"/>
              </a:spcAft>
              <a:buClr>
                <a:srgbClr val="DF5327">
                  <a:lumMod val="75000"/>
                </a:srgbClr>
              </a:buClr>
              <a:buSzPct val="100000"/>
            </a:pPr>
            <a:r>
              <a:rPr lang="en-US" dirty="0">
                <a:solidFill>
                  <a:srgbClr val="000000"/>
                </a:solidFill>
                <a:sym typeface="Arial"/>
              </a:rPr>
              <a:t>How to conduct disciplinary investigations and administer disciplinary actions</a:t>
            </a:r>
          </a:p>
        </p:txBody>
      </p:sp>
      <p:sp>
        <p:nvSpPr>
          <p:cNvPr id="10" name="Content Placeholder 9">
            <a:extLst>
              <a:ext uri="{FF2B5EF4-FFF2-40B4-BE49-F238E27FC236}">
                <a16:creationId xmlns:a16="http://schemas.microsoft.com/office/drawing/2014/main" id="{F322F4E2-B3C1-4159-AF5C-72C8002D1718}"/>
              </a:ext>
            </a:extLst>
          </p:cNvPr>
          <p:cNvSpPr>
            <a:spLocks noGrp="1"/>
          </p:cNvSpPr>
          <p:nvPr>
            <p:ph sz="quarter" idx="11"/>
          </p:nvPr>
        </p:nvSpPr>
        <p:spPr/>
        <p:txBody>
          <a:bodyPr/>
          <a:lstStyle/>
          <a:p>
            <a:pPr lvl="0" defTabSz="914400">
              <a:spcBef>
                <a:spcPts val="0"/>
              </a:spcBef>
            </a:pPr>
            <a:r>
              <a:rPr lang="en-US" dirty="0">
                <a:solidFill>
                  <a:srgbClr val="000000"/>
                </a:solidFill>
              </a:rPr>
              <a:t>Adapted from Society for Human Resource Management. </a:t>
            </a:r>
            <a:r>
              <a:rPr lang="en-US" i="1" dirty="0">
                <a:solidFill>
                  <a:srgbClr val="000000"/>
                </a:solidFill>
                <a:ea typeface="Arial"/>
                <a:cs typeface="Arial"/>
                <a:sym typeface="Arial"/>
              </a:rPr>
              <a:t>Introduction to the </a:t>
            </a:r>
            <a:r>
              <a:rPr lang="en-US" i="1" dirty="0">
                <a:solidFill>
                  <a:srgbClr val="000000"/>
                </a:solidFill>
              </a:rPr>
              <a:t>SHRM Body of Competency and Knowledge™.</a:t>
            </a:r>
            <a:r>
              <a:rPr lang="en-US" dirty="0">
                <a:solidFill>
                  <a:srgbClr val="000000"/>
                </a:solidFill>
              </a:rPr>
              <a:t> 2018. </a:t>
            </a:r>
            <a:r>
              <a:rPr lang="en-US" u="sng" dirty="0">
                <a:solidFill>
                  <a:srgbClr val="0070C0"/>
                </a:solidFill>
              </a:rPr>
              <a:t>https://www.shrm.org/certification/recertification/Documents/18-1534%202019%20BoCK_WEB.pdf</a:t>
            </a:r>
            <a:endParaRPr lang="en-US" dirty="0">
              <a:solidFill>
                <a:srgbClr val="0070C0"/>
              </a:solidFill>
            </a:endParaRPr>
          </a:p>
        </p:txBody>
      </p:sp>
    </p:spTree>
    <p:custDataLst>
      <p:tags r:id="rId1"/>
    </p:custDataLst>
    <p:extLst>
      <p:ext uri="{BB962C8B-B14F-4D97-AF65-F5344CB8AC3E}">
        <p14:creationId xmlns:p14="http://schemas.microsoft.com/office/powerpoint/2010/main" val="2649653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1039B-41A0-4F76-910E-18385F3DE0C5}"/>
              </a:ext>
            </a:extLst>
          </p:cNvPr>
          <p:cNvSpPr>
            <a:spLocks noGrp="1"/>
          </p:cNvSpPr>
          <p:nvPr>
            <p:ph type="title"/>
          </p:nvPr>
        </p:nvSpPr>
        <p:spPr/>
        <p:txBody>
          <a:bodyPr/>
          <a:lstStyle/>
          <a:p>
            <a:pPr indent="447675"/>
            <a:r>
              <a:rPr lang="en-US" sz="3200" dirty="0"/>
              <a:t>Activity: Ethical Conversations and Scenarios</a:t>
            </a:r>
          </a:p>
        </p:txBody>
      </p:sp>
      <p:sp>
        <p:nvSpPr>
          <p:cNvPr id="6" name="Slide Number Placeholder 5">
            <a:extLst>
              <a:ext uri="{FF2B5EF4-FFF2-40B4-BE49-F238E27FC236}">
                <a16:creationId xmlns:a16="http://schemas.microsoft.com/office/drawing/2014/main" id="{50E26AFD-574D-4A22-98C5-6DC7301829D5}"/>
              </a:ext>
            </a:extLst>
          </p:cNvPr>
          <p:cNvSpPr>
            <a:spLocks noGrp="1"/>
          </p:cNvSpPr>
          <p:nvPr>
            <p:ph type="sldNum" sz="quarter" idx="13"/>
          </p:nvPr>
        </p:nvSpPr>
        <p:spPr/>
        <p:txBody>
          <a:bodyPr/>
          <a:lstStyle/>
          <a:p>
            <a:fld id="{E0CD77C5-7DB1-45F6-AE6F-84521133DC90}" type="slidenum">
              <a:rPr lang="en-US" smtClean="0"/>
              <a:t>21</a:t>
            </a:fld>
            <a:endParaRPr lang="en-US" dirty="0"/>
          </a:p>
        </p:txBody>
      </p:sp>
    </p:spTree>
    <p:custDataLst>
      <p:tags r:id="rId1"/>
    </p:custDataLst>
    <p:extLst>
      <p:ext uri="{BB962C8B-B14F-4D97-AF65-F5344CB8AC3E}">
        <p14:creationId xmlns:p14="http://schemas.microsoft.com/office/powerpoint/2010/main" val="370869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07EA7B-6827-45D8-A23E-7D1223549BDE}"/>
              </a:ext>
            </a:extLst>
          </p:cNvPr>
          <p:cNvSpPr>
            <a:spLocks noGrp="1"/>
          </p:cNvSpPr>
          <p:nvPr>
            <p:ph type="title"/>
          </p:nvPr>
        </p:nvSpPr>
        <p:spPr/>
        <p:txBody>
          <a:bodyPr/>
          <a:lstStyle/>
          <a:p>
            <a:r>
              <a:rPr lang="en-US" dirty="0"/>
              <a:t>Resolving Grievances</a:t>
            </a:r>
          </a:p>
        </p:txBody>
      </p:sp>
      <p:sp>
        <p:nvSpPr>
          <p:cNvPr id="9" name="Content Placeholder 8">
            <a:extLst>
              <a:ext uri="{FF2B5EF4-FFF2-40B4-BE49-F238E27FC236}">
                <a16:creationId xmlns:a16="http://schemas.microsoft.com/office/drawing/2014/main" id="{7D633533-135B-492F-B8E4-711A528AEFAF}"/>
              </a:ext>
            </a:extLst>
          </p:cNvPr>
          <p:cNvSpPr>
            <a:spLocks noGrp="1"/>
          </p:cNvSpPr>
          <p:nvPr>
            <p:ph sz="quarter" idx="14"/>
          </p:nvPr>
        </p:nvSpPr>
        <p:spPr/>
        <p:txBody>
          <a:bodyPr/>
          <a:lstStyle/>
          <a:p>
            <a:pPr>
              <a:spcAft>
                <a:spcPts val="900"/>
              </a:spcAft>
              <a:buClr>
                <a:schemeClr val="accent6">
                  <a:lumMod val="75000"/>
                </a:schemeClr>
              </a:buClr>
            </a:pPr>
            <a:r>
              <a:rPr lang="en-US" dirty="0"/>
              <a:t>Consult legal counsel (e.g., the legal representative on your governing </a:t>
            </a:r>
            <a:br>
              <a:rPr lang="en-US" dirty="0"/>
            </a:br>
            <a:r>
              <a:rPr lang="en-US" dirty="0"/>
              <a:t>body or Tribal Council)</a:t>
            </a:r>
          </a:p>
          <a:p>
            <a:pPr>
              <a:spcAft>
                <a:spcPts val="900"/>
              </a:spcAft>
              <a:buClr>
                <a:schemeClr val="accent6">
                  <a:lumMod val="75000"/>
                </a:schemeClr>
              </a:buClr>
            </a:pPr>
            <a:r>
              <a:rPr lang="en-US" dirty="0"/>
              <a:t>Attempt to resolve the problem </a:t>
            </a:r>
            <a:br>
              <a:rPr lang="en-US" dirty="0"/>
            </a:br>
            <a:r>
              <a:rPr lang="en-US" dirty="0"/>
              <a:t>through discussion in line with organizational policies and procedures</a:t>
            </a:r>
          </a:p>
          <a:p>
            <a:pPr>
              <a:spcAft>
                <a:spcPts val="900"/>
              </a:spcAft>
              <a:buClr>
                <a:schemeClr val="accent6">
                  <a:lumMod val="75000"/>
                </a:schemeClr>
              </a:buClr>
            </a:pPr>
            <a:r>
              <a:rPr lang="en-US" dirty="0"/>
              <a:t>Consider third-party arbitration if </a:t>
            </a:r>
            <a:br>
              <a:rPr lang="en-US" dirty="0"/>
            </a:br>
            <a:r>
              <a:rPr lang="en-US" dirty="0"/>
              <a:t>the complaint remains unresolved</a:t>
            </a:r>
          </a:p>
          <a:p>
            <a:pPr>
              <a:spcAft>
                <a:spcPts val="900"/>
              </a:spcAft>
              <a:buClr>
                <a:schemeClr val="accent6">
                  <a:lumMod val="75000"/>
                </a:schemeClr>
              </a:buClr>
            </a:pPr>
            <a:r>
              <a:rPr lang="en-US" dirty="0"/>
              <a:t>Don't forget about collective </a:t>
            </a:r>
            <a:br>
              <a:rPr lang="en-US" dirty="0"/>
            </a:br>
            <a:r>
              <a:rPr lang="en-US" dirty="0"/>
              <a:t>bargaining agreements if the </a:t>
            </a:r>
            <a:br>
              <a:rPr lang="en-US" dirty="0"/>
            </a:br>
            <a:r>
              <a:rPr lang="en-US" dirty="0"/>
              <a:t>grievance involves union members</a:t>
            </a:r>
          </a:p>
        </p:txBody>
      </p:sp>
      <p:sp>
        <p:nvSpPr>
          <p:cNvPr id="10" name="Slide Number Placeholder 9">
            <a:extLst>
              <a:ext uri="{FF2B5EF4-FFF2-40B4-BE49-F238E27FC236}">
                <a16:creationId xmlns:a16="http://schemas.microsoft.com/office/drawing/2014/main" id="{C38A8EFA-5735-46CD-91EA-9C6748D28CF7}"/>
              </a:ext>
            </a:extLst>
          </p:cNvPr>
          <p:cNvSpPr>
            <a:spLocks noGrp="1"/>
          </p:cNvSpPr>
          <p:nvPr>
            <p:ph type="sldNum" sz="quarter" idx="13"/>
          </p:nvPr>
        </p:nvSpPr>
        <p:spPr/>
        <p:txBody>
          <a:bodyPr/>
          <a:lstStyle/>
          <a:p>
            <a:fld id="{E0CD77C5-7DB1-45F6-AE6F-84521133DC90}" type="slidenum">
              <a:rPr lang="en-US" smtClean="0"/>
              <a:t>22</a:t>
            </a:fld>
            <a:endParaRPr lang="en-US" dirty="0"/>
          </a:p>
        </p:txBody>
      </p:sp>
    </p:spTree>
    <p:custDataLst>
      <p:tags r:id="rId1"/>
    </p:custDataLst>
    <p:extLst>
      <p:ext uri="{BB962C8B-B14F-4D97-AF65-F5344CB8AC3E}">
        <p14:creationId xmlns:p14="http://schemas.microsoft.com/office/powerpoint/2010/main" val="1382974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D607E51-090C-4740-8376-72C6B61A7C6F}"/>
              </a:ext>
            </a:extLst>
          </p:cNvPr>
          <p:cNvSpPr>
            <a:spLocks noGrp="1"/>
          </p:cNvSpPr>
          <p:nvPr>
            <p:ph type="title"/>
          </p:nvPr>
        </p:nvSpPr>
        <p:spPr/>
        <p:txBody>
          <a:bodyPr/>
          <a:lstStyle/>
          <a:p>
            <a:pPr indent="266700"/>
            <a:r>
              <a:rPr lang="en-US" sz="3200" dirty="0">
                <a:solidFill>
                  <a:prstClr val="white"/>
                </a:solidFill>
              </a:rPr>
              <a:t>Organizational Effectiveness and Development</a:t>
            </a:r>
            <a:endParaRPr lang="en-US" dirty="0"/>
          </a:p>
        </p:txBody>
      </p:sp>
      <p:sp>
        <p:nvSpPr>
          <p:cNvPr id="12" name="Content Placeholder 11">
            <a:extLst>
              <a:ext uri="{FF2B5EF4-FFF2-40B4-BE49-F238E27FC236}">
                <a16:creationId xmlns:a16="http://schemas.microsoft.com/office/drawing/2014/main" id="{E129244C-ADD3-432C-AB78-AD9E9B49413F}"/>
              </a:ext>
            </a:extLst>
          </p:cNvPr>
          <p:cNvSpPr>
            <a:spLocks noGrp="1"/>
          </p:cNvSpPr>
          <p:nvPr>
            <p:ph sz="quarter" idx="14"/>
          </p:nvPr>
        </p:nvSpPr>
        <p:spPr>
          <a:xfrm>
            <a:off x="3932238" y="1260475"/>
            <a:ext cx="4964112" cy="2437590"/>
          </a:xfrm>
        </p:spPr>
        <p:txBody>
          <a:bodyPr/>
          <a:lstStyle/>
          <a:p>
            <a:pPr lvl="0">
              <a:spcAft>
                <a:spcPts val="1200"/>
              </a:spcAft>
              <a:buClr>
                <a:schemeClr val="accent6">
                  <a:lumMod val="75000"/>
                </a:schemeClr>
              </a:buClr>
              <a:buSzPct val="100000"/>
              <a:buFont typeface="Arial" panose="020B0604020202020204" pitchFamily="34" charset="0"/>
              <a:buChar char="•"/>
            </a:pPr>
            <a:r>
              <a:rPr lang="en-US" dirty="0"/>
              <a:t>Pros and cons of d</a:t>
            </a:r>
            <a:r>
              <a:rPr lang="en-US" dirty="0">
                <a:sym typeface="Arial"/>
              </a:rPr>
              <a:t>ifferent organizational structures and approaches</a:t>
            </a:r>
          </a:p>
          <a:p>
            <a:pPr lvl="0">
              <a:spcAft>
                <a:spcPts val="1200"/>
              </a:spcAft>
              <a:buClr>
                <a:schemeClr val="accent6">
                  <a:lumMod val="75000"/>
                </a:schemeClr>
              </a:buClr>
              <a:buSzPct val="100000"/>
              <a:buFont typeface="Arial" panose="020B0604020202020204" pitchFamily="34" charset="0"/>
              <a:buChar char="•"/>
            </a:pPr>
            <a:r>
              <a:rPr lang="en-US" dirty="0">
                <a:sym typeface="Arial"/>
              </a:rPr>
              <a:t>Factors that influence organizational performance</a:t>
            </a:r>
          </a:p>
          <a:p>
            <a:pPr>
              <a:spcAft>
                <a:spcPts val="1200"/>
              </a:spcAft>
              <a:buClr>
                <a:schemeClr val="accent6">
                  <a:lumMod val="75000"/>
                </a:schemeClr>
              </a:buClr>
              <a:buSzPct val="100000"/>
              <a:buFont typeface="Arial" panose="020B0604020202020204" pitchFamily="34" charset="0"/>
              <a:buChar char="•"/>
            </a:pPr>
            <a:r>
              <a:rPr lang="en-US" dirty="0"/>
              <a:t>Dynamics within and between groups</a:t>
            </a:r>
            <a:endParaRPr lang="en-US" dirty="0">
              <a:sym typeface="Arial"/>
            </a:endParaRPr>
          </a:p>
          <a:p>
            <a:pPr lvl="0">
              <a:spcAft>
                <a:spcPts val="1200"/>
              </a:spcAft>
              <a:buClr>
                <a:schemeClr val="accent6">
                  <a:lumMod val="75000"/>
                </a:schemeClr>
              </a:buClr>
              <a:buSzPct val="100000"/>
              <a:buFont typeface="Arial" panose="020B0604020202020204" pitchFamily="34" charset="0"/>
              <a:buChar char="•"/>
            </a:pPr>
            <a:r>
              <a:rPr lang="en-US" dirty="0">
                <a:sym typeface="Arial"/>
              </a:rPr>
              <a:t>Succession planning</a:t>
            </a:r>
            <a:r>
              <a:rPr lang="en-US" dirty="0">
                <a:solidFill>
                  <a:srgbClr val="0070C0"/>
                </a:solidFill>
              </a:rPr>
              <a:t> </a:t>
            </a:r>
          </a:p>
        </p:txBody>
      </p:sp>
      <p:sp>
        <p:nvSpPr>
          <p:cNvPr id="13" name="Content Placeholder 12">
            <a:extLst>
              <a:ext uri="{FF2B5EF4-FFF2-40B4-BE49-F238E27FC236}">
                <a16:creationId xmlns:a16="http://schemas.microsoft.com/office/drawing/2014/main" id="{75691D89-CA16-4722-A94F-D77C5F0E4C40}"/>
              </a:ext>
            </a:extLst>
          </p:cNvPr>
          <p:cNvSpPr>
            <a:spLocks noGrp="1"/>
          </p:cNvSpPr>
          <p:nvPr>
            <p:ph sz="quarter" idx="15"/>
          </p:nvPr>
        </p:nvSpPr>
        <p:spPr/>
        <p:txBody>
          <a:bodyPr/>
          <a:lstStyle/>
          <a:p>
            <a:pPr lvl="0" defTabSz="914400">
              <a:spcBef>
                <a:spcPts val="0"/>
              </a:spcBef>
            </a:pPr>
            <a:r>
              <a:rPr lang="en-US" dirty="0">
                <a:solidFill>
                  <a:srgbClr val="000000"/>
                </a:solidFill>
                <a:sym typeface="Arial"/>
              </a:rPr>
              <a:t>Source: Society for Human Resource Management. </a:t>
            </a:r>
            <a:r>
              <a:rPr lang="en-US" i="1" dirty="0">
                <a:solidFill>
                  <a:srgbClr val="000000"/>
                </a:solidFill>
                <a:sym typeface="Arial"/>
              </a:rPr>
              <a:t>Introduction to the SHRM Body of Competency and Knowledge™. </a:t>
            </a:r>
            <a:r>
              <a:rPr lang="en-US" dirty="0">
                <a:solidFill>
                  <a:srgbClr val="000000"/>
                </a:solidFill>
                <a:sym typeface="Arial"/>
              </a:rPr>
              <a:t>2018. </a:t>
            </a:r>
            <a:r>
              <a:rPr lang="en-US" u="sng" dirty="0">
                <a:solidFill>
                  <a:srgbClr val="0070C0"/>
                </a:solidFill>
                <a:sym typeface="Arial"/>
              </a:rPr>
              <a:t>https://www.shrm.org/certification/recertification/Documents/18-1534%202019%20BoCK_WEB.pdf</a:t>
            </a:r>
          </a:p>
        </p:txBody>
      </p:sp>
      <p:sp>
        <p:nvSpPr>
          <p:cNvPr id="14" name="Slide Number Placeholder 13">
            <a:extLst>
              <a:ext uri="{FF2B5EF4-FFF2-40B4-BE49-F238E27FC236}">
                <a16:creationId xmlns:a16="http://schemas.microsoft.com/office/drawing/2014/main" id="{EF26BA42-B8AF-466B-9006-2A206B54496F}"/>
              </a:ext>
            </a:extLst>
          </p:cNvPr>
          <p:cNvSpPr>
            <a:spLocks noGrp="1"/>
          </p:cNvSpPr>
          <p:nvPr>
            <p:ph type="sldNum" sz="quarter" idx="13"/>
          </p:nvPr>
        </p:nvSpPr>
        <p:spPr/>
        <p:txBody>
          <a:bodyPr/>
          <a:lstStyle/>
          <a:p>
            <a:fld id="{E0CD77C5-7DB1-45F6-AE6F-84521133DC90}" type="slidenum">
              <a:rPr lang="en-US" smtClean="0"/>
              <a:t>23</a:t>
            </a:fld>
            <a:endParaRPr lang="en-US" dirty="0"/>
          </a:p>
        </p:txBody>
      </p:sp>
    </p:spTree>
    <p:custDataLst>
      <p:tags r:id="rId1"/>
    </p:custDataLst>
    <p:extLst>
      <p:ext uri="{BB962C8B-B14F-4D97-AF65-F5344CB8AC3E}">
        <p14:creationId xmlns:p14="http://schemas.microsoft.com/office/powerpoint/2010/main" val="2422875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05B305-A965-4ED2-B166-D24A30D1C1FB}"/>
              </a:ext>
            </a:extLst>
          </p:cNvPr>
          <p:cNvSpPr>
            <a:spLocks noGrp="1"/>
          </p:cNvSpPr>
          <p:nvPr>
            <p:ph type="title"/>
          </p:nvPr>
        </p:nvSpPr>
        <p:spPr/>
        <p:txBody>
          <a:bodyPr/>
          <a:lstStyle/>
          <a:p>
            <a:r>
              <a:rPr lang="en-US" sz="3200" dirty="0"/>
              <a:t>Activity: Group Dynamics and Team-building</a:t>
            </a:r>
          </a:p>
        </p:txBody>
      </p:sp>
      <p:sp>
        <p:nvSpPr>
          <p:cNvPr id="7" name="Content Placeholder 6">
            <a:extLst>
              <a:ext uri="{FF2B5EF4-FFF2-40B4-BE49-F238E27FC236}">
                <a16:creationId xmlns:a16="http://schemas.microsoft.com/office/drawing/2014/main" id="{4965F3CF-18B7-4D84-BE1E-D15D2F277A96}"/>
              </a:ext>
            </a:extLst>
          </p:cNvPr>
          <p:cNvSpPr>
            <a:spLocks noGrp="1"/>
          </p:cNvSpPr>
          <p:nvPr>
            <p:ph sz="quarter" idx="14"/>
          </p:nvPr>
        </p:nvSpPr>
        <p:spPr/>
        <p:txBody>
          <a:bodyPr/>
          <a:lstStyle/>
          <a:p>
            <a:pPr lvl="0" defTabSz="914400">
              <a:spcBef>
                <a:spcPts val="0"/>
              </a:spcBef>
              <a:spcAft>
                <a:spcPts val="600"/>
              </a:spcAft>
            </a:pPr>
            <a:r>
              <a:rPr lang="en-US" dirty="0">
                <a:solidFill>
                  <a:srgbClr val="000000"/>
                </a:solidFill>
              </a:rPr>
              <a:t>Trouble on the team?</a:t>
            </a:r>
          </a:p>
        </p:txBody>
      </p:sp>
      <p:sp>
        <p:nvSpPr>
          <p:cNvPr id="12" name="Content Placeholder 11">
            <a:extLst>
              <a:ext uri="{FF2B5EF4-FFF2-40B4-BE49-F238E27FC236}">
                <a16:creationId xmlns:a16="http://schemas.microsoft.com/office/drawing/2014/main" id="{E541FC4A-5511-4738-9109-4C4B01DD582F}"/>
              </a:ext>
            </a:extLst>
          </p:cNvPr>
          <p:cNvSpPr>
            <a:spLocks noGrp="1"/>
          </p:cNvSpPr>
          <p:nvPr>
            <p:ph sz="quarter" idx="15"/>
          </p:nvPr>
        </p:nvSpPr>
        <p:spPr/>
        <p:txBody>
          <a:bodyPr/>
          <a:lstStyle/>
          <a:p>
            <a:r>
              <a:rPr lang="en-US" dirty="0">
                <a:solidFill>
                  <a:srgbClr val="000000"/>
                </a:solidFill>
              </a:rPr>
              <a:t>Look for:</a:t>
            </a:r>
            <a:endParaRPr lang="en-US" dirty="0"/>
          </a:p>
        </p:txBody>
      </p:sp>
      <p:sp>
        <p:nvSpPr>
          <p:cNvPr id="14" name="Content Placeholder 13">
            <a:extLst>
              <a:ext uri="{FF2B5EF4-FFF2-40B4-BE49-F238E27FC236}">
                <a16:creationId xmlns:a16="http://schemas.microsoft.com/office/drawing/2014/main" id="{11AB50A1-8ACD-40AC-871A-474529A358E7}"/>
              </a:ext>
            </a:extLst>
          </p:cNvPr>
          <p:cNvSpPr>
            <a:spLocks noGrp="1"/>
          </p:cNvSpPr>
          <p:nvPr>
            <p:ph sz="quarter" idx="16"/>
          </p:nvPr>
        </p:nvSpPr>
        <p:spPr/>
        <p:txBody>
          <a:bodyPr/>
          <a:lstStyle/>
          <a:p>
            <a:pPr marL="1144588" lvl="2" indent="-454025" defTabSz="914400">
              <a:spcBef>
                <a:spcPts val="0"/>
              </a:spcBef>
              <a:spcAft>
                <a:spcPts val="600"/>
              </a:spcAft>
              <a:buClr>
                <a:srgbClr val="DF5327">
                  <a:lumMod val="75000"/>
                </a:srgbClr>
              </a:buClr>
              <a:buFont typeface="Arial" panose="020B0604020202020204" pitchFamily="34" charset="0"/>
              <a:buChar char="•"/>
            </a:pPr>
            <a:r>
              <a:rPr lang="en-US" dirty="0">
                <a:solidFill>
                  <a:srgbClr val="000000"/>
                </a:solidFill>
              </a:rPr>
              <a:t>Conflicts between team members</a:t>
            </a:r>
          </a:p>
          <a:p>
            <a:pPr marL="1144588" lvl="2" indent="-454025" defTabSz="914400">
              <a:spcBef>
                <a:spcPts val="0"/>
              </a:spcBef>
              <a:spcAft>
                <a:spcPts val="600"/>
              </a:spcAft>
              <a:buClr>
                <a:srgbClr val="DF5327">
                  <a:lumMod val="75000"/>
                </a:srgbClr>
              </a:buClr>
              <a:buFont typeface="Arial" panose="020B0604020202020204" pitchFamily="34" charset="0"/>
              <a:buChar char="•"/>
            </a:pPr>
            <a:r>
              <a:rPr lang="en-US" dirty="0">
                <a:solidFill>
                  <a:srgbClr val="000000"/>
                </a:solidFill>
              </a:rPr>
              <a:t>Poor communication</a:t>
            </a:r>
          </a:p>
          <a:p>
            <a:pPr marL="1144588" lvl="2" indent="-454025" defTabSz="914400">
              <a:spcBef>
                <a:spcPts val="0"/>
              </a:spcBef>
              <a:spcAft>
                <a:spcPts val="600"/>
              </a:spcAft>
              <a:buClr>
                <a:srgbClr val="DF5327">
                  <a:lumMod val="75000"/>
                </a:srgbClr>
              </a:buClr>
              <a:buFont typeface="Arial" panose="020B0604020202020204" pitchFamily="34" charset="0"/>
              <a:buChar char="•"/>
            </a:pPr>
            <a:r>
              <a:rPr lang="en-US" dirty="0">
                <a:solidFill>
                  <a:srgbClr val="000000"/>
                </a:solidFill>
              </a:rPr>
              <a:t>Inability to work collaboratively</a:t>
            </a:r>
          </a:p>
          <a:p>
            <a:pPr marL="1144588" lvl="2" indent="-454025" defTabSz="914400">
              <a:spcBef>
                <a:spcPts val="0"/>
              </a:spcBef>
              <a:spcAft>
                <a:spcPts val="600"/>
              </a:spcAft>
              <a:buClr>
                <a:srgbClr val="DF5327">
                  <a:lumMod val="75000"/>
                </a:srgbClr>
              </a:buClr>
              <a:buFont typeface="Arial" panose="020B0604020202020204" pitchFamily="34" charset="0"/>
              <a:buChar char="•"/>
            </a:pPr>
            <a:r>
              <a:rPr lang="en-US" dirty="0">
                <a:solidFill>
                  <a:srgbClr val="000000"/>
                </a:solidFill>
              </a:rPr>
              <a:t>Resistance to change</a:t>
            </a:r>
          </a:p>
          <a:p>
            <a:pPr marL="1144588" lvl="2" indent="-454025" defTabSz="914400">
              <a:spcBef>
                <a:spcPts val="0"/>
              </a:spcBef>
              <a:spcAft>
                <a:spcPts val="600"/>
              </a:spcAft>
              <a:buClr>
                <a:srgbClr val="DF5327">
                  <a:lumMod val="75000"/>
                </a:srgbClr>
              </a:buClr>
              <a:buFont typeface="Arial" panose="020B0604020202020204" pitchFamily="34" charset="0"/>
              <a:buChar char="•"/>
            </a:pPr>
            <a:r>
              <a:rPr lang="en-US" dirty="0">
                <a:solidFill>
                  <a:srgbClr val="000000"/>
                </a:solidFill>
              </a:rPr>
              <a:t>Tired or discouraged</a:t>
            </a:r>
          </a:p>
        </p:txBody>
      </p:sp>
      <p:sp>
        <p:nvSpPr>
          <p:cNvPr id="15" name="Slide Number Placeholder 14">
            <a:extLst>
              <a:ext uri="{FF2B5EF4-FFF2-40B4-BE49-F238E27FC236}">
                <a16:creationId xmlns:a16="http://schemas.microsoft.com/office/drawing/2014/main" id="{839E2C5F-2579-445B-AB29-41C39F180356}"/>
              </a:ext>
            </a:extLst>
          </p:cNvPr>
          <p:cNvSpPr>
            <a:spLocks noGrp="1"/>
          </p:cNvSpPr>
          <p:nvPr>
            <p:ph type="sldNum" sz="quarter" idx="13"/>
          </p:nvPr>
        </p:nvSpPr>
        <p:spPr/>
        <p:txBody>
          <a:bodyPr/>
          <a:lstStyle/>
          <a:p>
            <a:fld id="{E0CD77C5-7DB1-45F6-AE6F-84521133DC90}" type="slidenum">
              <a:rPr lang="en-US" smtClean="0"/>
              <a:t>24</a:t>
            </a:fld>
            <a:endParaRPr lang="en-US" dirty="0"/>
          </a:p>
        </p:txBody>
      </p:sp>
    </p:spTree>
    <p:custDataLst>
      <p:tags r:id="rId1"/>
    </p:custDataLst>
    <p:extLst>
      <p:ext uri="{BB962C8B-B14F-4D97-AF65-F5344CB8AC3E}">
        <p14:creationId xmlns:p14="http://schemas.microsoft.com/office/powerpoint/2010/main" val="176981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C486E11-3BB9-4266-8DAB-38FC44CDF36A}"/>
              </a:ext>
            </a:extLst>
          </p:cNvPr>
          <p:cNvSpPr>
            <a:spLocks noGrp="1"/>
          </p:cNvSpPr>
          <p:nvPr>
            <p:ph type="title"/>
          </p:nvPr>
        </p:nvSpPr>
        <p:spPr/>
        <p:txBody>
          <a:bodyPr/>
          <a:lstStyle/>
          <a:p>
            <a:r>
              <a:rPr lang="en-US" dirty="0"/>
              <a:t>Key Messages</a:t>
            </a:r>
          </a:p>
        </p:txBody>
      </p:sp>
      <p:sp>
        <p:nvSpPr>
          <p:cNvPr id="13" name="Content Placeholder 12">
            <a:extLst>
              <a:ext uri="{FF2B5EF4-FFF2-40B4-BE49-F238E27FC236}">
                <a16:creationId xmlns:a16="http://schemas.microsoft.com/office/drawing/2014/main" id="{525BCCE4-8BB2-4066-ADB8-DDE51C5D5197}"/>
              </a:ext>
            </a:extLst>
          </p:cNvPr>
          <p:cNvSpPr>
            <a:spLocks noGrp="1"/>
          </p:cNvSpPr>
          <p:nvPr>
            <p:ph sz="quarter" idx="14"/>
          </p:nvPr>
        </p:nvSpPr>
        <p:spPr>
          <a:xfrm>
            <a:off x="552596" y="1623965"/>
            <a:ext cx="3657453" cy="1081558"/>
          </a:xfrm>
        </p:spPr>
        <p:txBody>
          <a:bodyPr/>
          <a:lstStyle/>
          <a:p>
            <a:r>
              <a:rPr lang="en-US" dirty="0"/>
              <a:t>HR plays a key role in informing organizational strategic planning.</a:t>
            </a:r>
          </a:p>
          <a:p>
            <a:endParaRPr lang="en-US" dirty="0"/>
          </a:p>
        </p:txBody>
      </p:sp>
      <p:sp>
        <p:nvSpPr>
          <p:cNvPr id="14" name="Content Placeholder 13">
            <a:extLst>
              <a:ext uri="{FF2B5EF4-FFF2-40B4-BE49-F238E27FC236}">
                <a16:creationId xmlns:a16="http://schemas.microsoft.com/office/drawing/2014/main" id="{CB5228E9-6857-4594-9ABE-6ACB8EAD6633}"/>
              </a:ext>
            </a:extLst>
          </p:cNvPr>
          <p:cNvSpPr>
            <a:spLocks noGrp="1"/>
          </p:cNvSpPr>
          <p:nvPr>
            <p:ph sz="quarter" idx="15"/>
          </p:nvPr>
        </p:nvSpPr>
        <p:spPr>
          <a:xfrm>
            <a:off x="4795618" y="1291318"/>
            <a:ext cx="4095399" cy="1404679"/>
          </a:xfrm>
        </p:spPr>
        <p:txBody>
          <a:bodyPr/>
          <a:lstStyle/>
          <a:p>
            <a:r>
              <a:rPr lang="en-US" dirty="0"/>
              <a:t>HR contributes to programs' capacity to meet their goals and helps drive continuous quality improvement.</a:t>
            </a:r>
          </a:p>
          <a:p>
            <a:endParaRPr lang="en-US" dirty="0"/>
          </a:p>
        </p:txBody>
      </p:sp>
      <p:sp>
        <p:nvSpPr>
          <p:cNvPr id="15" name="Content Placeholder 14">
            <a:extLst>
              <a:ext uri="{FF2B5EF4-FFF2-40B4-BE49-F238E27FC236}">
                <a16:creationId xmlns:a16="http://schemas.microsoft.com/office/drawing/2014/main" id="{1FF4212C-0EF4-46AD-A455-4D50C8AE4A24}"/>
              </a:ext>
            </a:extLst>
          </p:cNvPr>
          <p:cNvSpPr>
            <a:spLocks noGrp="1"/>
          </p:cNvSpPr>
          <p:nvPr>
            <p:ph sz="quarter" idx="16"/>
          </p:nvPr>
        </p:nvSpPr>
        <p:spPr/>
        <p:txBody>
          <a:bodyPr/>
          <a:lstStyle/>
          <a:p>
            <a:r>
              <a:rPr lang="en-US" dirty="0"/>
              <a:t>A program is only as good as its staff.</a:t>
            </a:r>
          </a:p>
          <a:p>
            <a:endParaRPr lang="en-US" dirty="0"/>
          </a:p>
        </p:txBody>
      </p:sp>
      <p:sp>
        <p:nvSpPr>
          <p:cNvPr id="16" name="Content Placeholder 15">
            <a:extLst>
              <a:ext uri="{FF2B5EF4-FFF2-40B4-BE49-F238E27FC236}">
                <a16:creationId xmlns:a16="http://schemas.microsoft.com/office/drawing/2014/main" id="{52EBFD7B-BE83-4765-9546-CF0B74A92C56}"/>
              </a:ext>
            </a:extLst>
          </p:cNvPr>
          <p:cNvSpPr>
            <a:spLocks noGrp="1"/>
          </p:cNvSpPr>
          <p:nvPr>
            <p:ph sz="quarter" idx="17"/>
          </p:nvPr>
        </p:nvSpPr>
        <p:spPr/>
        <p:txBody>
          <a:bodyPr/>
          <a:lstStyle/>
          <a:p>
            <a:r>
              <a:rPr lang="en-US" dirty="0"/>
              <a:t>HR helps develop and maintain a healthy organizational culture.</a:t>
            </a:r>
          </a:p>
          <a:p>
            <a:endParaRPr lang="en-US" dirty="0"/>
          </a:p>
        </p:txBody>
      </p:sp>
      <p:sp>
        <p:nvSpPr>
          <p:cNvPr id="17" name="Content Placeholder 16">
            <a:extLst>
              <a:ext uri="{FF2B5EF4-FFF2-40B4-BE49-F238E27FC236}">
                <a16:creationId xmlns:a16="http://schemas.microsoft.com/office/drawing/2014/main" id="{9BDAC28A-ACD7-4766-AB0E-1F670178F364}"/>
              </a:ext>
            </a:extLst>
          </p:cNvPr>
          <p:cNvSpPr>
            <a:spLocks noGrp="1"/>
          </p:cNvSpPr>
          <p:nvPr>
            <p:ph sz="quarter" idx="18"/>
          </p:nvPr>
        </p:nvSpPr>
        <p:spPr/>
        <p:txBody>
          <a:bodyPr/>
          <a:lstStyle/>
          <a:p>
            <a:r>
              <a:rPr lang="en-US" dirty="0"/>
              <a:t>Compliance with applicable labor laws and early childhood workforce regulations is a cornerstone of HR's work.</a:t>
            </a:r>
          </a:p>
          <a:p>
            <a:endParaRPr lang="en-US" dirty="0"/>
          </a:p>
        </p:txBody>
      </p:sp>
      <p:sp>
        <p:nvSpPr>
          <p:cNvPr id="18" name="Slide Number Placeholder 17">
            <a:extLst>
              <a:ext uri="{FF2B5EF4-FFF2-40B4-BE49-F238E27FC236}">
                <a16:creationId xmlns:a16="http://schemas.microsoft.com/office/drawing/2014/main" id="{397EEBE2-18CC-4A15-8581-DDE8E1AB3482}"/>
              </a:ext>
            </a:extLst>
          </p:cNvPr>
          <p:cNvSpPr>
            <a:spLocks noGrp="1"/>
          </p:cNvSpPr>
          <p:nvPr>
            <p:ph type="sldNum" sz="quarter" idx="13"/>
          </p:nvPr>
        </p:nvSpPr>
        <p:spPr/>
        <p:txBody>
          <a:bodyPr/>
          <a:lstStyle/>
          <a:p>
            <a:fld id="{E0CD77C5-7DB1-45F6-AE6F-84521133DC90}" type="slidenum">
              <a:rPr lang="en-US" smtClean="0"/>
              <a:t>25</a:t>
            </a:fld>
            <a:endParaRPr lang="en-US" dirty="0"/>
          </a:p>
        </p:txBody>
      </p:sp>
    </p:spTree>
    <p:extLst>
      <p:ext uri="{BB962C8B-B14F-4D97-AF65-F5344CB8AC3E}">
        <p14:creationId xmlns:p14="http://schemas.microsoft.com/office/powerpoint/2010/main" val="672051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1C3F8D3-6A41-4752-A195-8DE43174D2BB}"/>
              </a:ext>
            </a:extLst>
          </p:cNvPr>
          <p:cNvSpPr>
            <a:spLocks noGrp="1"/>
          </p:cNvSpPr>
          <p:nvPr>
            <p:ph type="title"/>
          </p:nvPr>
        </p:nvSpPr>
        <p:spPr/>
        <p:txBody>
          <a:bodyPr/>
          <a:lstStyle/>
          <a:p>
            <a:r>
              <a:rPr lang="en-US" dirty="0">
                <a:solidFill>
                  <a:prstClr val="white"/>
                </a:solidFill>
              </a:rPr>
              <a:t>Closing Reflections</a:t>
            </a:r>
            <a:endParaRPr lang="en-US" dirty="0"/>
          </a:p>
        </p:txBody>
      </p:sp>
      <p:sp>
        <p:nvSpPr>
          <p:cNvPr id="14" name="Content Placeholder 13">
            <a:extLst>
              <a:ext uri="{FF2B5EF4-FFF2-40B4-BE49-F238E27FC236}">
                <a16:creationId xmlns:a16="http://schemas.microsoft.com/office/drawing/2014/main" id="{83B05E5B-B437-4120-B204-39BA8856A88E}"/>
              </a:ext>
            </a:extLst>
          </p:cNvPr>
          <p:cNvSpPr>
            <a:spLocks noGrp="1"/>
          </p:cNvSpPr>
          <p:nvPr>
            <p:ph sz="quarter" idx="10"/>
          </p:nvPr>
        </p:nvSpPr>
        <p:spPr/>
        <p:txBody>
          <a:bodyPr/>
          <a:lstStyle/>
          <a:p>
            <a:pPr marL="0" lvl="0" indent="0" algn="ctr" defTabSz="914400">
              <a:spcBef>
                <a:spcPts val="0"/>
              </a:spcBef>
              <a:buNone/>
            </a:pPr>
            <a:r>
              <a:rPr lang="en-US" sz="2800" dirty="0">
                <a:solidFill>
                  <a:srgbClr val="A6B727">
                    <a:lumMod val="50000"/>
                  </a:srgbClr>
                </a:solidFill>
              </a:rPr>
              <a:t>What have </a:t>
            </a:r>
            <a:br>
              <a:rPr lang="en-US" sz="2800" dirty="0">
                <a:solidFill>
                  <a:srgbClr val="A6B727">
                    <a:lumMod val="50000"/>
                  </a:srgbClr>
                </a:solidFill>
              </a:rPr>
            </a:br>
            <a:r>
              <a:rPr lang="en-US" sz="2800" dirty="0">
                <a:solidFill>
                  <a:srgbClr val="A6B727">
                    <a:lumMod val="50000"/>
                  </a:srgbClr>
                </a:solidFill>
              </a:rPr>
              <a:t>I learned?</a:t>
            </a:r>
          </a:p>
        </p:txBody>
      </p:sp>
      <p:sp>
        <p:nvSpPr>
          <p:cNvPr id="17" name="Content Placeholder 16">
            <a:extLst>
              <a:ext uri="{FF2B5EF4-FFF2-40B4-BE49-F238E27FC236}">
                <a16:creationId xmlns:a16="http://schemas.microsoft.com/office/drawing/2014/main" id="{05949C82-7821-436F-AF4E-E9AAC8572457}"/>
              </a:ext>
            </a:extLst>
          </p:cNvPr>
          <p:cNvSpPr>
            <a:spLocks noGrp="1"/>
          </p:cNvSpPr>
          <p:nvPr>
            <p:ph sz="quarter" idx="11"/>
          </p:nvPr>
        </p:nvSpPr>
        <p:spPr/>
        <p:txBody>
          <a:bodyPr/>
          <a:lstStyle/>
          <a:p>
            <a:pPr marL="0" lvl="0" indent="0" algn="ctr" defTabSz="914400">
              <a:spcBef>
                <a:spcPts val="0"/>
              </a:spcBef>
              <a:buNone/>
            </a:pPr>
            <a:r>
              <a:rPr lang="en-US" sz="2800" dirty="0">
                <a:solidFill>
                  <a:srgbClr val="DF5327">
                    <a:lumMod val="50000"/>
                  </a:srgbClr>
                </a:solidFill>
              </a:rPr>
              <a:t>What will I do with what I've learned?</a:t>
            </a:r>
          </a:p>
        </p:txBody>
      </p:sp>
      <p:sp>
        <p:nvSpPr>
          <p:cNvPr id="18" name="Content Placeholder 17">
            <a:extLst>
              <a:ext uri="{FF2B5EF4-FFF2-40B4-BE49-F238E27FC236}">
                <a16:creationId xmlns:a16="http://schemas.microsoft.com/office/drawing/2014/main" id="{541AF29F-CC92-4978-AFC9-16079C775989}"/>
              </a:ext>
            </a:extLst>
          </p:cNvPr>
          <p:cNvSpPr>
            <a:spLocks noGrp="1"/>
          </p:cNvSpPr>
          <p:nvPr>
            <p:ph sz="quarter" idx="12"/>
          </p:nvPr>
        </p:nvSpPr>
        <p:spPr/>
        <p:txBody>
          <a:bodyPr/>
          <a:lstStyle/>
          <a:p>
            <a:pPr marL="0" lvl="0" indent="0" algn="ctr" defTabSz="914400">
              <a:spcBef>
                <a:spcPts val="0"/>
              </a:spcBef>
              <a:buNone/>
            </a:pPr>
            <a:r>
              <a:rPr lang="en-US" sz="2800" dirty="0">
                <a:solidFill>
                  <a:srgbClr val="418AB3">
                    <a:lumMod val="50000"/>
                  </a:srgbClr>
                </a:solidFill>
              </a:rPr>
              <a:t>What excites or concerns me about what I learned?</a:t>
            </a:r>
          </a:p>
        </p:txBody>
      </p:sp>
      <p:sp>
        <p:nvSpPr>
          <p:cNvPr id="19" name="Content Placeholder 18">
            <a:extLst>
              <a:ext uri="{FF2B5EF4-FFF2-40B4-BE49-F238E27FC236}">
                <a16:creationId xmlns:a16="http://schemas.microsoft.com/office/drawing/2014/main" id="{22E2362E-E2E2-4223-8488-1AB14471BA96}"/>
              </a:ext>
            </a:extLst>
          </p:cNvPr>
          <p:cNvSpPr>
            <a:spLocks noGrp="1"/>
          </p:cNvSpPr>
          <p:nvPr>
            <p:ph sz="quarter" idx="13"/>
          </p:nvPr>
        </p:nvSpPr>
        <p:spPr/>
        <p:txBody>
          <a:bodyPr/>
          <a:lstStyle/>
          <a:p>
            <a:pPr marL="0" lvl="0" indent="0" defTabSz="914400">
              <a:spcBef>
                <a:spcPts val="0"/>
              </a:spcBef>
              <a:buNone/>
            </a:pPr>
            <a:r>
              <a:rPr lang="en-US" dirty="0">
                <a:solidFill>
                  <a:srgbClr val="000000"/>
                </a:solidFill>
              </a:rPr>
              <a:t>Adapted from Professional Development Guides for Implementing PFCE</a:t>
            </a:r>
          </a:p>
          <a:p>
            <a:endParaRPr lang="en-US" dirty="0"/>
          </a:p>
        </p:txBody>
      </p:sp>
      <p:sp>
        <p:nvSpPr>
          <p:cNvPr id="22" name="Slide Number Placeholder 21">
            <a:extLst>
              <a:ext uri="{FF2B5EF4-FFF2-40B4-BE49-F238E27FC236}">
                <a16:creationId xmlns:a16="http://schemas.microsoft.com/office/drawing/2014/main" id="{8F5E08CA-4519-4F63-95CF-040837C4F52D}"/>
              </a:ext>
            </a:extLst>
          </p:cNvPr>
          <p:cNvSpPr>
            <a:spLocks noGrp="1"/>
          </p:cNvSpPr>
          <p:nvPr>
            <p:ph type="sldNum" sz="quarter" idx="14"/>
          </p:nvPr>
        </p:nvSpPr>
        <p:spPr/>
        <p:txBody>
          <a:bodyPr/>
          <a:lstStyle/>
          <a:p>
            <a:fld id="{E0CD77C5-7DB1-45F6-AE6F-84521133DC90}" type="slidenum">
              <a:rPr lang="en-US" smtClean="0"/>
              <a:t>26</a:t>
            </a:fld>
            <a:endParaRPr lang="en-US" dirty="0"/>
          </a:p>
        </p:txBody>
      </p:sp>
    </p:spTree>
    <p:custDataLst>
      <p:tags r:id="rId1"/>
    </p:custDataLst>
    <p:extLst>
      <p:ext uri="{BB962C8B-B14F-4D97-AF65-F5344CB8AC3E}">
        <p14:creationId xmlns:p14="http://schemas.microsoft.com/office/powerpoint/2010/main" val="362975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1894DCF-7289-4170-8278-B9958FD14184}"/>
              </a:ext>
            </a:extLst>
          </p:cNvPr>
          <p:cNvSpPr>
            <a:spLocks noGrp="1"/>
          </p:cNvSpPr>
          <p:nvPr>
            <p:ph type="title"/>
          </p:nvPr>
        </p:nvSpPr>
        <p:spPr/>
        <p:txBody>
          <a:bodyPr/>
          <a:lstStyle/>
          <a:p>
            <a:r>
              <a:rPr lang="en-US" dirty="0">
                <a:solidFill>
                  <a:prstClr val="white"/>
                </a:solidFill>
              </a:rPr>
              <a:t>Related ECLKC Resources</a:t>
            </a:r>
            <a:endParaRPr lang="en-US" dirty="0"/>
          </a:p>
        </p:txBody>
      </p:sp>
      <p:sp>
        <p:nvSpPr>
          <p:cNvPr id="13" name="Content Placeholder 12">
            <a:extLst>
              <a:ext uri="{FF2B5EF4-FFF2-40B4-BE49-F238E27FC236}">
                <a16:creationId xmlns:a16="http://schemas.microsoft.com/office/drawing/2014/main" id="{BA17D588-D42E-4BEF-BA6A-89E7D8D4584E}"/>
              </a:ext>
            </a:extLst>
          </p:cNvPr>
          <p:cNvSpPr>
            <a:spLocks noGrp="1"/>
          </p:cNvSpPr>
          <p:nvPr>
            <p:ph sz="quarter" idx="10"/>
          </p:nvPr>
        </p:nvSpPr>
        <p:spPr/>
        <p:txBody>
          <a:bodyPr/>
          <a:lstStyle/>
          <a:p>
            <a:pPr marL="0" lvl="0" indent="0" defTabSz="914400">
              <a:spcBef>
                <a:spcPts val="0"/>
              </a:spcBef>
              <a:buNone/>
            </a:pPr>
            <a:r>
              <a:rPr lang="en-US" kern="1200" dirty="0">
                <a:cs typeface="+mn-cs"/>
              </a:rPr>
              <a:t>About Us</a:t>
            </a:r>
          </a:p>
        </p:txBody>
      </p:sp>
      <p:sp>
        <p:nvSpPr>
          <p:cNvPr id="14" name="Content Placeholder 13">
            <a:extLst>
              <a:ext uri="{FF2B5EF4-FFF2-40B4-BE49-F238E27FC236}">
                <a16:creationId xmlns:a16="http://schemas.microsoft.com/office/drawing/2014/main" id="{FF3B630E-1F0D-4956-B13A-36C17D936617}"/>
              </a:ext>
            </a:extLst>
          </p:cNvPr>
          <p:cNvSpPr>
            <a:spLocks noGrp="1"/>
          </p:cNvSpPr>
          <p:nvPr>
            <p:ph sz="quarter" idx="11"/>
          </p:nvPr>
        </p:nvSpPr>
        <p:spPr>
          <a:xfrm>
            <a:off x="4267200" y="1854200"/>
            <a:ext cx="4133850" cy="673100"/>
          </a:xfrm>
        </p:spPr>
        <p:txBody>
          <a:bodyPr/>
          <a:lstStyle/>
          <a:p>
            <a:pPr marL="0" lvl="0" indent="0" defTabSz="914400">
              <a:spcBef>
                <a:spcPts val="0"/>
              </a:spcBef>
              <a:buNone/>
            </a:pPr>
            <a:r>
              <a:rPr lang="en-US" kern="1200" dirty="0">
                <a:cs typeface="+mn-cs"/>
                <a:hlinkClick r:id="rId4">
                  <a:extLst>
                    <a:ext uri="{A12FA001-AC4F-418D-AE19-62706E023703}">
                      <ahyp:hlinkClr xmlns:ahyp="http://schemas.microsoft.com/office/drawing/2018/hyperlinkcolor" val="tx"/>
                    </a:ext>
                  </a:extLst>
                </a:hlinkClick>
              </a:rPr>
              <a:t>https://eclkc.ohs.acf.hhs.gov/about-us/article/office-head-start-ohs</a:t>
            </a:r>
            <a:endParaRPr lang="en-US" kern="1200" dirty="0">
              <a:cs typeface="+mn-cs"/>
            </a:endParaRPr>
          </a:p>
        </p:txBody>
      </p:sp>
      <p:sp>
        <p:nvSpPr>
          <p:cNvPr id="15" name="Content Placeholder 14">
            <a:extLst>
              <a:ext uri="{FF2B5EF4-FFF2-40B4-BE49-F238E27FC236}">
                <a16:creationId xmlns:a16="http://schemas.microsoft.com/office/drawing/2014/main" id="{43FADFD8-0F67-44F2-AD66-4B973F6B3CE1}"/>
              </a:ext>
            </a:extLst>
          </p:cNvPr>
          <p:cNvSpPr>
            <a:spLocks noGrp="1"/>
          </p:cNvSpPr>
          <p:nvPr>
            <p:ph sz="quarter" idx="12"/>
          </p:nvPr>
        </p:nvSpPr>
        <p:spPr/>
        <p:txBody>
          <a:bodyPr/>
          <a:lstStyle/>
          <a:p>
            <a:pPr marL="0" lvl="0" indent="0" defTabSz="914400">
              <a:spcBef>
                <a:spcPts val="0"/>
              </a:spcBef>
              <a:buNone/>
            </a:pPr>
            <a:r>
              <a:rPr lang="en-US" kern="1200" dirty="0">
                <a:cs typeface="+mn-cs"/>
              </a:rPr>
              <a:t>Head Start Programs</a:t>
            </a:r>
          </a:p>
        </p:txBody>
      </p:sp>
      <p:sp>
        <p:nvSpPr>
          <p:cNvPr id="16" name="Content Placeholder 15">
            <a:extLst>
              <a:ext uri="{FF2B5EF4-FFF2-40B4-BE49-F238E27FC236}">
                <a16:creationId xmlns:a16="http://schemas.microsoft.com/office/drawing/2014/main" id="{1D0CD479-8934-4178-8E2D-3D5AACD08B24}"/>
              </a:ext>
            </a:extLst>
          </p:cNvPr>
          <p:cNvSpPr>
            <a:spLocks noGrp="1"/>
          </p:cNvSpPr>
          <p:nvPr>
            <p:ph sz="quarter" idx="13"/>
          </p:nvPr>
        </p:nvSpPr>
        <p:spPr>
          <a:xfrm>
            <a:off x="4279635" y="3858118"/>
            <a:ext cx="4607190" cy="673100"/>
          </a:xfrm>
        </p:spPr>
        <p:txBody>
          <a:bodyPr/>
          <a:lstStyle/>
          <a:p>
            <a:pPr marL="0" lvl="0" indent="0" defTabSz="914400">
              <a:spcBef>
                <a:spcPts val="0"/>
              </a:spcBef>
              <a:buNone/>
            </a:pPr>
            <a:r>
              <a:rPr lang="en-US" kern="1200" dirty="0">
                <a:cs typeface="+mn-cs"/>
                <a:hlinkClick r:id="rId5">
                  <a:extLst>
                    <a:ext uri="{A12FA001-AC4F-418D-AE19-62706E023703}">
                      <ahyp:hlinkClr xmlns:ahyp="http://schemas.microsoft.com/office/drawing/2018/hyperlinkcolor" val="tx"/>
                    </a:ext>
                  </a:extLst>
                </a:hlinkClick>
              </a:rPr>
              <a:t>https://eclkc.ohs.acf.hhs.gov/programs/article/head-start-programs</a:t>
            </a:r>
            <a:endParaRPr lang="en-US" kern="1200" dirty="0">
              <a:cs typeface="+mn-cs"/>
            </a:endParaRPr>
          </a:p>
        </p:txBody>
      </p:sp>
      <p:sp>
        <p:nvSpPr>
          <p:cNvPr id="17" name="Content Placeholder 16">
            <a:extLst>
              <a:ext uri="{FF2B5EF4-FFF2-40B4-BE49-F238E27FC236}">
                <a16:creationId xmlns:a16="http://schemas.microsoft.com/office/drawing/2014/main" id="{E58AB61C-7AF3-47B5-9AF6-6A430069B76A}"/>
              </a:ext>
            </a:extLst>
          </p:cNvPr>
          <p:cNvSpPr>
            <a:spLocks noGrp="1"/>
          </p:cNvSpPr>
          <p:nvPr>
            <p:ph sz="quarter" idx="14"/>
          </p:nvPr>
        </p:nvSpPr>
        <p:spPr/>
        <p:txBody>
          <a:bodyPr/>
          <a:lstStyle/>
          <a:p>
            <a:pPr marL="0" lvl="0" indent="0" defTabSz="914400">
              <a:spcBef>
                <a:spcPts val="0"/>
              </a:spcBef>
              <a:buNone/>
            </a:pPr>
            <a:r>
              <a:rPr lang="en-US" kern="1200" dirty="0">
                <a:cs typeface="+mn-cs"/>
              </a:rPr>
              <a:t>Head Start Act</a:t>
            </a:r>
          </a:p>
        </p:txBody>
      </p:sp>
      <p:sp>
        <p:nvSpPr>
          <p:cNvPr id="18" name="Content Placeholder 17">
            <a:extLst>
              <a:ext uri="{FF2B5EF4-FFF2-40B4-BE49-F238E27FC236}">
                <a16:creationId xmlns:a16="http://schemas.microsoft.com/office/drawing/2014/main" id="{E362220A-293F-47C0-AC84-F2B890B3DF05}"/>
              </a:ext>
            </a:extLst>
          </p:cNvPr>
          <p:cNvSpPr>
            <a:spLocks noGrp="1"/>
          </p:cNvSpPr>
          <p:nvPr>
            <p:ph sz="quarter" idx="15"/>
          </p:nvPr>
        </p:nvSpPr>
        <p:spPr>
          <a:xfrm>
            <a:off x="4251060" y="5628839"/>
            <a:ext cx="3664215" cy="673100"/>
          </a:xfrm>
        </p:spPr>
        <p:txBody>
          <a:bodyPr/>
          <a:lstStyle/>
          <a:p>
            <a:pPr marL="0" lvl="0" indent="0" defTabSz="914400">
              <a:spcBef>
                <a:spcPts val="0"/>
              </a:spcBef>
              <a:buNone/>
            </a:pPr>
            <a:r>
              <a:rPr lang="en-US" kern="1200" dirty="0">
                <a:cs typeface="+mn-cs"/>
                <a:hlinkClick r:id="rId6">
                  <a:extLst>
                    <a:ext uri="{A12FA001-AC4F-418D-AE19-62706E023703}">
                      <ahyp:hlinkClr xmlns:ahyp="http://schemas.microsoft.com/office/drawing/2018/hyperlinkcolor" val="tx"/>
                    </a:ext>
                  </a:extLst>
                </a:hlinkClick>
              </a:rPr>
              <a:t>https://eclkc.ohs.acf.hhs.gov/</a:t>
            </a:r>
            <a:br>
              <a:rPr lang="en-US" kern="1200" dirty="0">
                <a:cs typeface="+mn-cs"/>
                <a:hlinkClick r:id="rId6">
                  <a:extLst>
                    <a:ext uri="{A12FA001-AC4F-418D-AE19-62706E023703}">
                      <ahyp:hlinkClr xmlns:ahyp="http://schemas.microsoft.com/office/drawing/2018/hyperlinkcolor" val="tx"/>
                    </a:ext>
                  </a:extLst>
                </a:hlinkClick>
              </a:rPr>
            </a:br>
            <a:r>
              <a:rPr lang="en-US" kern="1200" dirty="0">
                <a:cs typeface="+mn-cs"/>
                <a:hlinkClick r:id="rId6">
                  <a:extLst>
                    <a:ext uri="{A12FA001-AC4F-418D-AE19-62706E023703}">
                      <ahyp:hlinkClr xmlns:ahyp="http://schemas.microsoft.com/office/drawing/2018/hyperlinkcolor" val="tx"/>
                    </a:ext>
                  </a:extLst>
                </a:hlinkClick>
              </a:rPr>
              <a:t>policy/head-start-act</a:t>
            </a:r>
            <a:endParaRPr lang="en-US" u="none" kern="1200" dirty="0">
              <a:cs typeface="+mn-cs"/>
            </a:endParaRPr>
          </a:p>
        </p:txBody>
      </p:sp>
      <p:sp>
        <p:nvSpPr>
          <p:cNvPr id="19" name="Slide Number Placeholder 18">
            <a:extLst>
              <a:ext uri="{FF2B5EF4-FFF2-40B4-BE49-F238E27FC236}">
                <a16:creationId xmlns:a16="http://schemas.microsoft.com/office/drawing/2014/main" id="{3952D518-493D-4ADE-9150-DE93060F32A4}"/>
              </a:ext>
            </a:extLst>
          </p:cNvPr>
          <p:cNvSpPr>
            <a:spLocks noGrp="1"/>
          </p:cNvSpPr>
          <p:nvPr>
            <p:ph type="sldNum" sz="quarter" idx="16"/>
          </p:nvPr>
        </p:nvSpPr>
        <p:spPr/>
        <p:txBody>
          <a:bodyPr/>
          <a:lstStyle/>
          <a:p>
            <a:fld id="{E0CD77C5-7DB1-45F6-AE6F-84521133DC90}" type="slidenum">
              <a:rPr lang="en-US" smtClean="0"/>
              <a:t>27</a:t>
            </a:fld>
            <a:endParaRPr lang="en-US" dirty="0"/>
          </a:p>
        </p:txBody>
      </p:sp>
    </p:spTree>
    <p:custDataLst>
      <p:tags r:id="rId1"/>
    </p:custDataLst>
    <p:extLst>
      <p:ext uri="{BB962C8B-B14F-4D97-AF65-F5344CB8AC3E}">
        <p14:creationId xmlns:p14="http://schemas.microsoft.com/office/powerpoint/2010/main" val="185496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DDFF-CD79-429A-8099-B44AC352A173}"/>
              </a:ext>
            </a:extLst>
          </p:cNvPr>
          <p:cNvSpPr>
            <a:spLocks noGrp="1"/>
          </p:cNvSpPr>
          <p:nvPr>
            <p:ph type="title"/>
          </p:nvPr>
        </p:nvSpPr>
        <p:spPr>
          <a:xfrm>
            <a:off x="2848840" y="1950071"/>
            <a:ext cx="5262420" cy="623886"/>
          </a:xfrm>
        </p:spPr>
        <p:txBody>
          <a:bodyPr/>
          <a:lstStyle/>
          <a:p>
            <a:pPr marL="687388" lvl="0" indent="0" defTabSz="914400">
              <a:spcBef>
                <a:spcPts val="0"/>
              </a:spcBef>
            </a:pPr>
            <a:r>
              <a:rPr lang="en-US" dirty="0">
                <a:ea typeface="+mn-ea"/>
                <a:cs typeface="+mn-cs"/>
              </a:rPr>
              <a:t>Contact PMFO</a:t>
            </a:r>
            <a:endParaRPr lang="en-US" dirty="0"/>
          </a:p>
        </p:txBody>
      </p:sp>
      <p:pic>
        <p:nvPicPr>
          <p:cNvPr id="14" name="Content Placeholder 13" descr="Head Start A to Z">
            <a:extLst>
              <a:ext uri="{FF2B5EF4-FFF2-40B4-BE49-F238E27FC236}">
                <a16:creationId xmlns:a16="http://schemas.microsoft.com/office/drawing/2014/main" id="{32175DFD-3777-4965-B2E2-16284FD32D21}"/>
              </a:ext>
            </a:extLst>
          </p:cNvPr>
          <p:cNvPicPr>
            <a:picLocks noGrp="1" noChangeAspect="1"/>
          </p:cNvPicPr>
          <p:nvPr>
            <p:ph sz="quarter" idx="13"/>
          </p:nvPr>
        </p:nvPicPr>
        <p:blipFill>
          <a:blip r:embed="rId4" cstate="screen">
            <a:extLst>
              <a:ext uri="{28A0092B-C50C-407E-A947-70E740481C1C}">
                <a14:useLocalDpi xmlns:a14="http://schemas.microsoft.com/office/drawing/2010/main"/>
              </a:ext>
            </a:extLst>
          </a:blip>
          <a:stretch>
            <a:fillRect/>
          </a:stretch>
        </p:blipFill>
        <p:spPr>
          <a:xfrm>
            <a:off x="387995" y="342900"/>
            <a:ext cx="2902976" cy="2160354"/>
          </a:xfrm>
        </p:spPr>
      </p:pic>
      <p:pic>
        <p:nvPicPr>
          <p:cNvPr id="32" name="Content Placeholder 31" descr="Email">
            <a:extLst>
              <a:ext uri="{FF2B5EF4-FFF2-40B4-BE49-F238E27FC236}">
                <a16:creationId xmlns:a16="http://schemas.microsoft.com/office/drawing/2014/main" id="{CFB1EB31-FE19-4BB7-8F43-6E96C653AF96}"/>
              </a:ext>
            </a:extLst>
          </p:cNvPr>
          <p:cNvPicPr>
            <a:picLocks noGrp="1" noChangeAspect="1"/>
          </p:cNvPicPr>
          <p:nvPr>
            <p:ph sz="quarter" idx="14"/>
          </p:nvPr>
        </p:nvPicPr>
        <p:blipFill>
          <a:blip r:embed="rId5">
            <a:extLst>
              <a:ext uri="{28A0092B-C50C-407E-A947-70E740481C1C}">
                <a14:useLocalDpi xmlns:a14="http://schemas.microsoft.com/office/drawing/2010/main"/>
              </a:ext>
            </a:extLst>
          </a:blip>
          <a:stretch>
            <a:fillRect/>
          </a:stretch>
        </p:blipFill>
        <p:spPr>
          <a:xfrm>
            <a:off x="2077155" y="3137293"/>
            <a:ext cx="622300" cy="622300"/>
          </a:xfrm>
        </p:spPr>
      </p:pic>
      <p:sp>
        <p:nvSpPr>
          <p:cNvPr id="5" name="Content Placeholder 4">
            <a:extLst>
              <a:ext uri="{FF2B5EF4-FFF2-40B4-BE49-F238E27FC236}">
                <a16:creationId xmlns:a16="http://schemas.microsoft.com/office/drawing/2014/main" id="{F4042D3E-9134-47A7-8BE7-061828FCA4E3}"/>
              </a:ext>
            </a:extLst>
          </p:cNvPr>
          <p:cNvSpPr>
            <a:spLocks noGrp="1"/>
          </p:cNvSpPr>
          <p:nvPr>
            <p:ph sz="quarter" idx="15"/>
          </p:nvPr>
        </p:nvSpPr>
        <p:spPr/>
        <p:txBody>
          <a:bodyPr/>
          <a:lstStyle/>
          <a:p>
            <a:pPr marL="0" indent="0">
              <a:buNone/>
            </a:pPr>
            <a:r>
              <a:rPr lang="en-US" dirty="0">
                <a:solidFill>
                  <a:srgbClr val="418AB3">
                    <a:lumMod val="50000"/>
                  </a:srgbClr>
                </a:solidFill>
                <a:hlinkClick r:id="rId6">
                  <a:extLst>
                    <a:ext uri="{A12FA001-AC4F-418D-AE19-62706E023703}">
                      <ahyp:hlinkClr xmlns:ahyp="http://schemas.microsoft.com/office/drawing/2018/hyperlinkcolor" val="tx"/>
                    </a:ext>
                  </a:extLst>
                </a:hlinkClick>
              </a:rPr>
              <a:t>pmfo@ecetta.info</a:t>
            </a:r>
            <a:endParaRPr lang="en-US" dirty="0"/>
          </a:p>
        </p:txBody>
      </p:sp>
      <p:pic>
        <p:nvPicPr>
          <p:cNvPr id="34" name="Content Placeholder 33" descr="Homepage">
            <a:extLst>
              <a:ext uri="{FF2B5EF4-FFF2-40B4-BE49-F238E27FC236}">
                <a16:creationId xmlns:a16="http://schemas.microsoft.com/office/drawing/2014/main" id="{B3BA4151-9838-464B-8D8A-65D8E4B85AFB}"/>
              </a:ext>
            </a:extLst>
          </p:cNvPr>
          <p:cNvPicPr>
            <a:picLocks noGrp="1" noChangeAspect="1"/>
          </p:cNvPicPr>
          <p:nvPr>
            <p:ph sz="quarter" idx="16"/>
          </p:nvPr>
        </p:nvPicPr>
        <p:blipFill>
          <a:blip r:embed="rId7">
            <a:extLst>
              <a:ext uri="{28A0092B-C50C-407E-A947-70E740481C1C}">
                <a14:useLocalDpi xmlns:a14="http://schemas.microsoft.com/office/drawing/2010/main"/>
              </a:ext>
            </a:extLst>
          </a:blip>
          <a:stretch>
            <a:fillRect/>
          </a:stretch>
        </p:blipFill>
        <p:spPr>
          <a:xfrm>
            <a:off x="2101056" y="3981273"/>
            <a:ext cx="589051" cy="589051"/>
          </a:xfrm>
        </p:spPr>
      </p:pic>
      <p:sp>
        <p:nvSpPr>
          <p:cNvPr id="7" name="Content Placeholder 6">
            <a:extLst>
              <a:ext uri="{FF2B5EF4-FFF2-40B4-BE49-F238E27FC236}">
                <a16:creationId xmlns:a16="http://schemas.microsoft.com/office/drawing/2014/main" id="{166CF52C-48EC-4B9D-AC65-1F5EB270DA28}"/>
              </a:ext>
            </a:extLst>
          </p:cNvPr>
          <p:cNvSpPr>
            <a:spLocks noGrp="1"/>
          </p:cNvSpPr>
          <p:nvPr>
            <p:ph sz="quarter" idx="17"/>
          </p:nvPr>
        </p:nvSpPr>
        <p:spPr>
          <a:xfrm>
            <a:off x="2743200" y="3984568"/>
            <a:ext cx="5959475" cy="527050"/>
          </a:xfrm>
        </p:spPr>
        <p:txBody>
          <a:bodyPr/>
          <a:lstStyle/>
          <a:p>
            <a:pPr marL="0" indent="0">
              <a:buNone/>
            </a:pPr>
            <a:r>
              <a:rPr lang="en-US" dirty="0">
                <a:solidFill>
                  <a:schemeClr val="accent1">
                    <a:lumMod val="50000"/>
                  </a:schemeClr>
                </a:solidFill>
                <a:hlinkClick r:id="rId8">
                  <a:extLst>
                    <a:ext uri="{A12FA001-AC4F-418D-AE19-62706E023703}">
                      <ahyp:hlinkClr xmlns:ahyp="http://schemas.microsoft.com/office/drawing/2018/hyperlinkcolor" val="tx"/>
                    </a:ext>
                  </a:extLst>
                </a:hlinkClick>
              </a:rPr>
              <a:t>https://eclkc.ohs.acf.hhs.gov/ncpmfo</a:t>
            </a:r>
            <a:endParaRPr lang="en-US" dirty="0"/>
          </a:p>
        </p:txBody>
      </p:sp>
      <p:pic>
        <p:nvPicPr>
          <p:cNvPr id="36" name="Content Placeholder 35" descr="Phone">
            <a:extLst>
              <a:ext uri="{FF2B5EF4-FFF2-40B4-BE49-F238E27FC236}">
                <a16:creationId xmlns:a16="http://schemas.microsoft.com/office/drawing/2014/main" id="{3E07B042-BC38-4D7C-85AA-5D6A53F03E0E}"/>
              </a:ext>
            </a:extLst>
          </p:cNvPr>
          <p:cNvPicPr>
            <a:picLocks noGrp="1" noChangeAspect="1"/>
          </p:cNvPicPr>
          <p:nvPr>
            <p:ph sz="quarter" idx="18"/>
          </p:nvPr>
        </p:nvPicPr>
        <p:blipFill>
          <a:blip r:embed="rId9" cstate="screen">
            <a:extLst>
              <a:ext uri="{28A0092B-C50C-407E-A947-70E740481C1C}">
                <a14:useLocalDpi xmlns:a14="http://schemas.microsoft.com/office/drawing/2010/main"/>
              </a:ext>
            </a:extLst>
          </a:blip>
          <a:stretch>
            <a:fillRect/>
          </a:stretch>
        </p:blipFill>
        <p:spPr>
          <a:xfrm>
            <a:off x="2089856" y="4805275"/>
            <a:ext cx="598576" cy="598576"/>
          </a:xfrm>
        </p:spPr>
      </p:pic>
      <p:sp>
        <p:nvSpPr>
          <p:cNvPr id="9" name="Content Placeholder 8">
            <a:extLst>
              <a:ext uri="{FF2B5EF4-FFF2-40B4-BE49-F238E27FC236}">
                <a16:creationId xmlns:a16="http://schemas.microsoft.com/office/drawing/2014/main" id="{004552FD-3363-4CD4-AD60-FF4B11630F01}"/>
              </a:ext>
            </a:extLst>
          </p:cNvPr>
          <p:cNvSpPr>
            <a:spLocks noGrp="1"/>
          </p:cNvSpPr>
          <p:nvPr>
            <p:ph sz="quarter" idx="19"/>
          </p:nvPr>
        </p:nvSpPr>
        <p:spPr>
          <a:xfrm>
            <a:off x="2739126" y="4823963"/>
            <a:ext cx="5959475" cy="527050"/>
          </a:xfrm>
        </p:spPr>
        <p:txBody>
          <a:bodyPr/>
          <a:lstStyle/>
          <a:p>
            <a:pPr marL="0" indent="0">
              <a:buNone/>
            </a:pPr>
            <a:r>
              <a:rPr lang="en-US" dirty="0">
                <a:solidFill>
                  <a:srgbClr val="1C3141"/>
                </a:solidFill>
              </a:rPr>
              <a:t>888-874-5469</a:t>
            </a:r>
            <a:endParaRPr lang="en-US" dirty="0"/>
          </a:p>
        </p:txBody>
      </p:sp>
      <p:pic>
        <p:nvPicPr>
          <p:cNvPr id="38" name="Content Placeholder 37" descr="Logo for Department of Health &amp; Human Services, USA">
            <a:extLst>
              <a:ext uri="{FF2B5EF4-FFF2-40B4-BE49-F238E27FC236}">
                <a16:creationId xmlns:a16="http://schemas.microsoft.com/office/drawing/2014/main" id="{1D5B683B-11DD-4EE6-AD03-3B001D275D24}"/>
              </a:ext>
            </a:extLst>
          </p:cNvPr>
          <p:cNvPicPr>
            <a:picLocks noGrp="1" noChangeAspect="1"/>
          </p:cNvPicPr>
          <p:nvPr>
            <p:ph sz="quarter" idx="20"/>
          </p:nvPr>
        </p:nvPicPr>
        <p:blipFill>
          <a:blip r:embed="rId10" cstate="screen">
            <a:extLst>
              <a:ext uri="{28A0092B-C50C-407E-A947-70E740481C1C}">
                <a14:useLocalDpi xmlns:a14="http://schemas.microsoft.com/office/drawing/2010/main"/>
              </a:ext>
            </a:extLst>
          </a:blip>
          <a:stretch>
            <a:fillRect/>
          </a:stretch>
        </p:blipFill>
        <p:spPr>
          <a:xfrm>
            <a:off x="276225" y="5591174"/>
            <a:ext cx="1257441" cy="1171609"/>
          </a:xfrm>
        </p:spPr>
      </p:pic>
      <p:pic>
        <p:nvPicPr>
          <p:cNvPr id="48" name="Content Placeholder 47" descr="Administration for Children &amp; Families">
            <a:extLst>
              <a:ext uri="{FF2B5EF4-FFF2-40B4-BE49-F238E27FC236}">
                <a16:creationId xmlns:a16="http://schemas.microsoft.com/office/drawing/2014/main" id="{5F977870-A138-4324-AD54-69C3536934FC}"/>
              </a:ext>
            </a:extLst>
          </p:cNvPr>
          <p:cNvPicPr>
            <a:picLocks noGrp="1" noChangeAspect="1"/>
          </p:cNvPicPr>
          <p:nvPr>
            <p:ph sz="quarter" idx="21"/>
          </p:nvPr>
        </p:nvPicPr>
        <p:blipFill>
          <a:blip r:embed="rId11" cstate="screen">
            <a:extLst>
              <a:ext uri="{28A0092B-C50C-407E-A947-70E740481C1C}">
                <a14:useLocalDpi xmlns:a14="http://schemas.microsoft.com/office/drawing/2010/main"/>
              </a:ext>
            </a:extLst>
          </a:blip>
          <a:stretch>
            <a:fillRect/>
          </a:stretch>
        </p:blipFill>
        <p:spPr>
          <a:xfrm>
            <a:off x="1758447" y="6086475"/>
            <a:ext cx="3578088" cy="555801"/>
          </a:xfrm>
        </p:spPr>
      </p:pic>
      <p:pic>
        <p:nvPicPr>
          <p:cNvPr id="50" name="Content Placeholder 49" descr="Early Childhood National Centers. National Center on Program Management and Fiscal Operations.">
            <a:extLst>
              <a:ext uri="{FF2B5EF4-FFF2-40B4-BE49-F238E27FC236}">
                <a16:creationId xmlns:a16="http://schemas.microsoft.com/office/drawing/2014/main" id="{A870427A-F392-4733-A00B-2BA524337946}"/>
              </a:ext>
            </a:extLst>
          </p:cNvPr>
          <p:cNvPicPr>
            <a:picLocks noGrp="1" noChangeAspect="1"/>
          </p:cNvPicPr>
          <p:nvPr>
            <p:ph sz="quarter" idx="22"/>
          </p:nvPr>
        </p:nvPicPr>
        <p:blipFill>
          <a:blip r:embed="rId12" cstate="screen">
            <a:extLst>
              <a:ext uri="{28A0092B-C50C-407E-A947-70E740481C1C}">
                <a14:useLocalDpi xmlns:a14="http://schemas.microsoft.com/office/drawing/2010/main"/>
              </a:ext>
            </a:extLst>
          </a:blip>
          <a:stretch>
            <a:fillRect/>
          </a:stretch>
        </p:blipFill>
        <p:spPr>
          <a:xfrm>
            <a:off x="5533277" y="5982390"/>
            <a:ext cx="3534524" cy="732768"/>
          </a:xfrm>
        </p:spPr>
      </p:pic>
    </p:spTree>
    <p:custDataLst>
      <p:tags r:id="rId1"/>
    </p:custDataLst>
    <p:extLst>
      <p:ext uri="{BB962C8B-B14F-4D97-AF65-F5344CB8AC3E}">
        <p14:creationId xmlns:p14="http://schemas.microsoft.com/office/powerpoint/2010/main" val="379158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B7434F-08D5-4013-BCD2-A584CDC1288B}"/>
              </a:ext>
            </a:extLst>
          </p:cNvPr>
          <p:cNvSpPr>
            <a:spLocks noGrp="1"/>
          </p:cNvSpPr>
          <p:nvPr>
            <p:ph type="title"/>
          </p:nvPr>
        </p:nvSpPr>
        <p:spPr/>
        <p:txBody>
          <a:bodyPr/>
          <a:lstStyle/>
          <a:p>
            <a:pPr indent="361950"/>
            <a:r>
              <a:rPr lang="en-US" sz="3200" dirty="0"/>
              <a:t>Six Guiding Principles for A to Z, 2.0</a:t>
            </a:r>
          </a:p>
        </p:txBody>
      </p:sp>
      <p:sp>
        <p:nvSpPr>
          <p:cNvPr id="6" name="Content Placeholder 5">
            <a:extLst>
              <a:ext uri="{FF2B5EF4-FFF2-40B4-BE49-F238E27FC236}">
                <a16:creationId xmlns:a16="http://schemas.microsoft.com/office/drawing/2014/main" id="{84416390-E7C7-4BF1-9CE0-BAE0BA044F69}"/>
              </a:ext>
            </a:extLst>
          </p:cNvPr>
          <p:cNvSpPr>
            <a:spLocks noGrp="1"/>
          </p:cNvSpPr>
          <p:nvPr>
            <p:ph sz="quarter" idx="10"/>
          </p:nvPr>
        </p:nvSpPr>
        <p:spPr/>
        <p:txBody>
          <a:bodyPr/>
          <a:lstStyle/>
          <a:p>
            <a:r>
              <a:rPr lang="en-CA" dirty="0"/>
              <a:t>1</a:t>
            </a:r>
            <a:endParaRPr lang="en-US" dirty="0"/>
          </a:p>
        </p:txBody>
      </p:sp>
      <p:sp>
        <p:nvSpPr>
          <p:cNvPr id="7" name="Content Placeholder 6">
            <a:extLst>
              <a:ext uri="{FF2B5EF4-FFF2-40B4-BE49-F238E27FC236}">
                <a16:creationId xmlns:a16="http://schemas.microsoft.com/office/drawing/2014/main" id="{011C1C36-798F-4141-803B-36E348AB111C}"/>
              </a:ext>
            </a:extLst>
          </p:cNvPr>
          <p:cNvSpPr>
            <a:spLocks noGrp="1"/>
          </p:cNvSpPr>
          <p:nvPr>
            <p:ph sz="quarter" idx="11"/>
          </p:nvPr>
        </p:nvSpPr>
        <p:spPr/>
        <p:txBody>
          <a:bodyPr/>
          <a:lstStyle/>
          <a:p>
            <a:r>
              <a:rPr lang="en-US" dirty="0"/>
              <a:t>Successful programs are learning organizations.</a:t>
            </a:r>
          </a:p>
        </p:txBody>
      </p:sp>
      <p:sp>
        <p:nvSpPr>
          <p:cNvPr id="8" name="Content Placeholder 7">
            <a:extLst>
              <a:ext uri="{FF2B5EF4-FFF2-40B4-BE49-F238E27FC236}">
                <a16:creationId xmlns:a16="http://schemas.microsoft.com/office/drawing/2014/main" id="{2FD72806-0EA7-462A-B03A-F91DF98F1AB2}"/>
              </a:ext>
            </a:extLst>
          </p:cNvPr>
          <p:cNvSpPr>
            <a:spLocks noGrp="1"/>
          </p:cNvSpPr>
          <p:nvPr>
            <p:ph sz="quarter" idx="12"/>
          </p:nvPr>
        </p:nvSpPr>
        <p:spPr/>
        <p:txBody>
          <a:bodyPr/>
          <a:lstStyle/>
          <a:p>
            <a:r>
              <a:rPr lang="en-CA" dirty="0"/>
              <a:t>2</a:t>
            </a:r>
            <a:endParaRPr lang="en-US" dirty="0"/>
          </a:p>
        </p:txBody>
      </p:sp>
      <p:sp>
        <p:nvSpPr>
          <p:cNvPr id="9" name="Content Placeholder 8">
            <a:extLst>
              <a:ext uri="{FF2B5EF4-FFF2-40B4-BE49-F238E27FC236}">
                <a16:creationId xmlns:a16="http://schemas.microsoft.com/office/drawing/2014/main" id="{B0E917F1-5F99-4BDE-A650-A7971E1135A5}"/>
              </a:ext>
            </a:extLst>
          </p:cNvPr>
          <p:cNvSpPr>
            <a:spLocks noGrp="1"/>
          </p:cNvSpPr>
          <p:nvPr>
            <p:ph sz="quarter" idx="13"/>
          </p:nvPr>
        </p:nvSpPr>
        <p:spPr/>
        <p:txBody>
          <a:bodyPr/>
          <a:lstStyle/>
          <a:p>
            <a:r>
              <a:rPr lang="en-US" dirty="0"/>
              <a:t>The effective delivery of services grows out of strong systems.</a:t>
            </a:r>
          </a:p>
        </p:txBody>
      </p:sp>
      <p:sp>
        <p:nvSpPr>
          <p:cNvPr id="10" name="Content Placeholder 9">
            <a:extLst>
              <a:ext uri="{FF2B5EF4-FFF2-40B4-BE49-F238E27FC236}">
                <a16:creationId xmlns:a16="http://schemas.microsoft.com/office/drawing/2014/main" id="{2F55CC91-69CD-4B5C-A59C-CA5F902397F6}"/>
              </a:ext>
            </a:extLst>
          </p:cNvPr>
          <p:cNvSpPr>
            <a:spLocks noGrp="1"/>
          </p:cNvSpPr>
          <p:nvPr>
            <p:ph sz="quarter" idx="14"/>
          </p:nvPr>
        </p:nvSpPr>
        <p:spPr/>
        <p:txBody>
          <a:bodyPr/>
          <a:lstStyle/>
          <a:p>
            <a:r>
              <a:rPr lang="en-CA" dirty="0"/>
              <a:t>3</a:t>
            </a:r>
            <a:endParaRPr lang="en-US" dirty="0"/>
          </a:p>
        </p:txBody>
      </p:sp>
      <p:sp>
        <p:nvSpPr>
          <p:cNvPr id="11" name="Content Placeholder 10">
            <a:extLst>
              <a:ext uri="{FF2B5EF4-FFF2-40B4-BE49-F238E27FC236}">
                <a16:creationId xmlns:a16="http://schemas.microsoft.com/office/drawing/2014/main" id="{2D3A05B2-39B5-4C2A-86E7-EFD90E521256}"/>
              </a:ext>
            </a:extLst>
          </p:cNvPr>
          <p:cNvSpPr>
            <a:spLocks noGrp="1"/>
          </p:cNvSpPr>
          <p:nvPr>
            <p:ph sz="quarter" idx="15"/>
          </p:nvPr>
        </p:nvSpPr>
        <p:spPr/>
        <p:txBody>
          <a:bodyPr/>
          <a:lstStyle/>
          <a:p>
            <a:r>
              <a:rPr lang="en-US" dirty="0"/>
              <a:t>Sound decision-making is informed by quality data. </a:t>
            </a:r>
          </a:p>
        </p:txBody>
      </p:sp>
      <p:sp>
        <p:nvSpPr>
          <p:cNvPr id="12" name="Content Placeholder 11">
            <a:extLst>
              <a:ext uri="{FF2B5EF4-FFF2-40B4-BE49-F238E27FC236}">
                <a16:creationId xmlns:a16="http://schemas.microsoft.com/office/drawing/2014/main" id="{5E27CB1E-3E4F-4911-B14C-C0B284616316}"/>
              </a:ext>
            </a:extLst>
          </p:cNvPr>
          <p:cNvSpPr>
            <a:spLocks noGrp="1"/>
          </p:cNvSpPr>
          <p:nvPr>
            <p:ph sz="quarter" idx="16"/>
          </p:nvPr>
        </p:nvSpPr>
        <p:spPr/>
        <p:txBody>
          <a:bodyPr/>
          <a:lstStyle/>
          <a:p>
            <a:r>
              <a:rPr lang="en-CA" dirty="0"/>
              <a:t>4</a:t>
            </a:r>
            <a:endParaRPr lang="en-US" dirty="0"/>
          </a:p>
        </p:txBody>
      </p:sp>
      <p:sp>
        <p:nvSpPr>
          <p:cNvPr id="13" name="Content Placeholder 12">
            <a:extLst>
              <a:ext uri="{FF2B5EF4-FFF2-40B4-BE49-F238E27FC236}">
                <a16:creationId xmlns:a16="http://schemas.microsoft.com/office/drawing/2014/main" id="{C9ADDF58-C971-4B11-BAA0-02DCBCEC2F7D}"/>
              </a:ext>
            </a:extLst>
          </p:cNvPr>
          <p:cNvSpPr>
            <a:spLocks noGrp="1"/>
          </p:cNvSpPr>
          <p:nvPr>
            <p:ph sz="quarter" idx="17"/>
          </p:nvPr>
        </p:nvSpPr>
        <p:spPr/>
        <p:txBody>
          <a:bodyPr/>
          <a:lstStyle/>
          <a:p>
            <a:pPr marL="114300" lvl="0"/>
            <a:r>
              <a:rPr lang="en-US" dirty="0"/>
              <a:t>Relationship-building is at </a:t>
            </a:r>
          </a:p>
          <a:p>
            <a:pPr marL="114300" lvl="0"/>
            <a:r>
              <a:rPr lang="en-US" dirty="0"/>
              <a:t>the heart of transformational leadership.</a:t>
            </a:r>
          </a:p>
        </p:txBody>
      </p:sp>
      <p:sp>
        <p:nvSpPr>
          <p:cNvPr id="14" name="Content Placeholder 13">
            <a:extLst>
              <a:ext uri="{FF2B5EF4-FFF2-40B4-BE49-F238E27FC236}">
                <a16:creationId xmlns:a16="http://schemas.microsoft.com/office/drawing/2014/main" id="{38CD9875-EE7B-4C8B-8FF4-76DE1D478901}"/>
              </a:ext>
            </a:extLst>
          </p:cNvPr>
          <p:cNvSpPr>
            <a:spLocks noGrp="1"/>
          </p:cNvSpPr>
          <p:nvPr>
            <p:ph sz="quarter" idx="18"/>
          </p:nvPr>
        </p:nvSpPr>
        <p:spPr/>
        <p:txBody>
          <a:bodyPr/>
          <a:lstStyle/>
          <a:p>
            <a:r>
              <a:rPr lang="en-CA" dirty="0"/>
              <a:t>5</a:t>
            </a:r>
            <a:endParaRPr lang="en-US" dirty="0"/>
          </a:p>
        </p:txBody>
      </p:sp>
      <p:sp>
        <p:nvSpPr>
          <p:cNvPr id="15" name="Content Placeholder 14">
            <a:extLst>
              <a:ext uri="{FF2B5EF4-FFF2-40B4-BE49-F238E27FC236}">
                <a16:creationId xmlns:a16="http://schemas.microsoft.com/office/drawing/2014/main" id="{7A5A3317-EFC5-4CC7-9E8F-154223F7856C}"/>
              </a:ext>
            </a:extLst>
          </p:cNvPr>
          <p:cNvSpPr>
            <a:spLocks noGrp="1"/>
          </p:cNvSpPr>
          <p:nvPr>
            <p:ph sz="quarter" idx="19"/>
          </p:nvPr>
        </p:nvSpPr>
        <p:spPr/>
        <p:txBody>
          <a:bodyPr/>
          <a:lstStyle/>
          <a:p>
            <a:r>
              <a:rPr lang="en-US" dirty="0"/>
              <a:t>School readiness for all is our driving goal.</a:t>
            </a:r>
          </a:p>
        </p:txBody>
      </p:sp>
      <p:sp>
        <p:nvSpPr>
          <p:cNvPr id="16" name="Content Placeholder 15">
            <a:extLst>
              <a:ext uri="{FF2B5EF4-FFF2-40B4-BE49-F238E27FC236}">
                <a16:creationId xmlns:a16="http://schemas.microsoft.com/office/drawing/2014/main" id="{98492CAD-44A6-4797-920A-E404AC431AF5}"/>
              </a:ext>
            </a:extLst>
          </p:cNvPr>
          <p:cNvSpPr>
            <a:spLocks noGrp="1"/>
          </p:cNvSpPr>
          <p:nvPr>
            <p:ph sz="quarter" idx="20"/>
          </p:nvPr>
        </p:nvSpPr>
        <p:spPr/>
        <p:txBody>
          <a:bodyPr/>
          <a:lstStyle/>
          <a:p>
            <a:r>
              <a:rPr lang="en-CA" dirty="0"/>
              <a:t>6</a:t>
            </a:r>
            <a:endParaRPr lang="en-US" dirty="0"/>
          </a:p>
        </p:txBody>
      </p:sp>
      <p:sp>
        <p:nvSpPr>
          <p:cNvPr id="17" name="Content Placeholder 16">
            <a:extLst>
              <a:ext uri="{FF2B5EF4-FFF2-40B4-BE49-F238E27FC236}">
                <a16:creationId xmlns:a16="http://schemas.microsoft.com/office/drawing/2014/main" id="{E377CFC0-1030-419D-8115-30EBEE4DDAD2}"/>
              </a:ext>
            </a:extLst>
          </p:cNvPr>
          <p:cNvSpPr>
            <a:spLocks noGrp="1"/>
          </p:cNvSpPr>
          <p:nvPr>
            <p:ph sz="quarter" idx="21"/>
          </p:nvPr>
        </p:nvSpPr>
        <p:spPr/>
        <p:txBody>
          <a:bodyPr/>
          <a:lstStyle/>
          <a:p>
            <a:r>
              <a:rPr lang="en-US" dirty="0"/>
              <a:t>Culturally and linguistically diverse organizations rely on intentional, specific, and coordinated approaches.</a:t>
            </a:r>
          </a:p>
        </p:txBody>
      </p:sp>
    </p:spTree>
    <p:custDataLst>
      <p:tags r:id="rId1"/>
    </p:custDataLst>
    <p:extLst>
      <p:ext uri="{BB962C8B-B14F-4D97-AF65-F5344CB8AC3E}">
        <p14:creationId xmlns:p14="http://schemas.microsoft.com/office/powerpoint/2010/main" val="1053908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11EC545-78B5-4054-8A15-1FC7B10294AC}"/>
              </a:ext>
            </a:extLst>
          </p:cNvPr>
          <p:cNvSpPr>
            <a:spLocks noGrp="1"/>
          </p:cNvSpPr>
          <p:nvPr>
            <p:ph type="title"/>
          </p:nvPr>
        </p:nvSpPr>
        <p:spPr/>
        <p:txBody>
          <a:bodyPr/>
          <a:lstStyle/>
          <a:p>
            <a:pPr indent="266700"/>
            <a:r>
              <a:rPr lang="en-US" dirty="0"/>
              <a:t>Head Start Management Systems Wheel</a:t>
            </a:r>
          </a:p>
        </p:txBody>
      </p:sp>
      <p:sp>
        <p:nvSpPr>
          <p:cNvPr id="12" name="Content Placeholder 11">
            <a:extLst>
              <a:ext uri="{FF2B5EF4-FFF2-40B4-BE49-F238E27FC236}">
                <a16:creationId xmlns:a16="http://schemas.microsoft.com/office/drawing/2014/main" id="{67E1FB9E-4DA4-43B5-968A-BE16D73AEE14}"/>
              </a:ext>
            </a:extLst>
          </p:cNvPr>
          <p:cNvSpPr>
            <a:spLocks noGrp="1"/>
          </p:cNvSpPr>
          <p:nvPr>
            <p:ph sz="quarter" idx="14"/>
          </p:nvPr>
        </p:nvSpPr>
        <p:spPr/>
        <p:txBody>
          <a:bodyPr/>
          <a:lstStyle/>
          <a:p>
            <a:r>
              <a:rPr lang="en-US" dirty="0"/>
              <a:t>Five-Year </a:t>
            </a:r>
            <a:br>
              <a:rPr lang="en-US" dirty="0"/>
            </a:br>
            <a:r>
              <a:rPr lang="en-US" dirty="0"/>
              <a:t>Project Period</a:t>
            </a:r>
          </a:p>
        </p:txBody>
      </p:sp>
      <p:pic>
        <p:nvPicPr>
          <p:cNvPr id="15" name="Content Placeholder 14" descr="A diagram showing the Head Start Management Systems Wheel. &#10;Leadership and Governance surrounds the diagram as an outer ring. &#10;Program Management, Planning and Oversight Systems surround the next layer of the diagram.&#10;Topics within are: &#10;Program Planning and Service System Design;&#10;Data and Evaluation;&#10;Fiscal Management;&#10;Community and Self-assessment;&#10;Facilities and Learning Environments;&#10;Transportation;&#10;Technology and Information Systems;&#10;Training and Professional Development;&#10;Communication;&#10;Recordkeeping and Reporting;&#10;Ongoing Monitoring and Continuous Improvement;&#10;Human Resources.&#10;The next ring inside there topics shows: ERSEA, Education, Health, Mental Health, Community and Family Engagement. &#10;The center of the graphic reads Quality Child and Family Outcomes.">
            <a:extLst>
              <a:ext uri="{FF2B5EF4-FFF2-40B4-BE49-F238E27FC236}">
                <a16:creationId xmlns:a16="http://schemas.microsoft.com/office/drawing/2014/main" id="{1E4CDEDE-83B2-4B26-AA04-E811BA8EF430}"/>
              </a:ext>
            </a:extLst>
          </p:cNvPr>
          <p:cNvPicPr>
            <a:picLocks noGrp="1" noChangeAspect="1"/>
          </p:cNvPicPr>
          <p:nvPr>
            <p:ph sz="quarter" idx="15"/>
          </p:nvPr>
        </p:nvPicPr>
        <p:blipFill>
          <a:blip r:embed="rId4" cstate="screen">
            <a:extLst>
              <a:ext uri="{28A0092B-C50C-407E-A947-70E740481C1C}">
                <a14:useLocalDpi xmlns:a14="http://schemas.microsoft.com/office/drawing/2010/main"/>
              </a:ext>
            </a:extLst>
          </a:blip>
          <a:stretch>
            <a:fillRect/>
          </a:stretch>
        </p:blipFill>
        <p:spPr>
          <a:xfrm>
            <a:off x="2464459" y="828675"/>
            <a:ext cx="5993113" cy="6029325"/>
          </a:xfrm>
        </p:spPr>
      </p:pic>
      <p:sp>
        <p:nvSpPr>
          <p:cNvPr id="16" name="Slide Number Placeholder 2">
            <a:extLst>
              <a:ext uri="{FF2B5EF4-FFF2-40B4-BE49-F238E27FC236}">
                <a16:creationId xmlns:a16="http://schemas.microsoft.com/office/drawing/2014/main" id="{0342A63B-90B6-4D7D-A689-AC1E3336742A}"/>
              </a:ext>
            </a:extLst>
          </p:cNvPr>
          <p:cNvSpPr>
            <a:spLocks noGrp="1"/>
          </p:cNvSpPr>
          <p:nvPr>
            <p:ph type="sldNum" sz="quarter" idx="13"/>
          </p:nvPr>
        </p:nvSpPr>
        <p:spPr>
          <a:xfrm>
            <a:off x="8247888" y="6324600"/>
            <a:ext cx="728133" cy="365125"/>
          </a:xfrm>
        </p:spPr>
        <p:txBody>
          <a:bodyPr/>
          <a:lstStyle/>
          <a:p>
            <a:fld id="{C08F7739-4EF1-D14F-9817-FE80001A0759}" type="slidenum">
              <a:rPr lang="en-US" smtClean="0"/>
              <a:pPr/>
              <a:t>4</a:t>
            </a:fld>
            <a:endParaRPr lang="en-US" dirty="0"/>
          </a:p>
        </p:txBody>
      </p:sp>
    </p:spTree>
    <p:custDataLst>
      <p:tags r:id="rId1"/>
    </p:custDataLst>
    <p:extLst>
      <p:ext uri="{BB962C8B-B14F-4D97-AF65-F5344CB8AC3E}">
        <p14:creationId xmlns:p14="http://schemas.microsoft.com/office/powerpoint/2010/main" val="163890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C3B451-0B03-4F7E-8602-00EE05BDEB31}"/>
              </a:ext>
            </a:extLst>
          </p:cNvPr>
          <p:cNvSpPr>
            <a:spLocks noGrp="1"/>
          </p:cNvSpPr>
          <p:nvPr>
            <p:ph type="title"/>
          </p:nvPr>
        </p:nvSpPr>
        <p:spPr/>
        <p:txBody>
          <a:bodyPr/>
          <a:lstStyle/>
          <a:p>
            <a:r>
              <a:rPr lang="en-US" dirty="0"/>
              <a:t>Human Resources System</a:t>
            </a:r>
          </a:p>
        </p:txBody>
      </p:sp>
      <p:pic>
        <p:nvPicPr>
          <p:cNvPr id="18" name="Content Placeholder 17" descr="A piece of the Head Start Management Systems Wheel reading &quot;Human Resources&quot;.">
            <a:extLst>
              <a:ext uri="{FF2B5EF4-FFF2-40B4-BE49-F238E27FC236}">
                <a16:creationId xmlns:a16="http://schemas.microsoft.com/office/drawing/2014/main" id="{1CE19A97-9C9F-40D5-8430-B8B60918D4E8}"/>
              </a:ext>
            </a:extLst>
          </p:cNvPr>
          <p:cNvPicPr>
            <a:picLocks noGrp="1" noChangeAspect="1"/>
          </p:cNvPicPr>
          <p:nvPr>
            <p:ph sz="quarter" idx="10"/>
          </p:nvPr>
        </p:nvPicPr>
        <p:blipFill>
          <a:blip r:embed="rId4">
            <a:extLst>
              <a:ext uri="{28A0092B-C50C-407E-A947-70E740481C1C}">
                <a14:useLocalDpi xmlns:a14="http://schemas.microsoft.com/office/drawing/2010/main"/>
              </a:ext>
            </a:extLst>
          </a:blip>
          <a:srcRect/>
          <a:stretch/>
        </p:blipFill>
        <p:spPr>
          <a:xfrm>
            <a:off x="359045" y="949325"/>
            <a:ext cx="5623745" cy="3761337"/>
          </a:xfrm>
        </p:spPr>
      </p:pic>
      <p:sp>
        <p:nvSpPr>
          <p:cNvPr id="15" name="Content Placeholder 14">
            <a:extLst>
              <a:ext uri="{FF2B5EF4-FFF2-40B4-BE49-F238E27FC236}">
                <a16:creationId xmlns:a16="http://schemas.microsoft.com/office/drawing/2014/main" id="{79F799AB-F455-481F-A76B-CF68FF805E6F}"/>
              </a:ext>
            </a:extLst>
          </p:cNvPr>
          <p:cNvSpPr>
            <a:spLocks noGrp="1"/>
          </p:cNvSpPr>
          <p:nvPr>
            <p:ph sz="quarter" idx="11"/>
          </p:nvPr>
        </p:nvSpPr>
        <p:spPr>
          <a:xfrm>
            <a:off x="1312333" y="3429000"/>
            <a:ext cx="7299621" cy="1740993"/>
          </a:xfrm>
        </p:spPr>
        <p:txBody>
          <a:bodyPr/>
          <a:lstStyle/>
          <a:p>
            <a:pPr lvl="0">
              <a:spcAft>
                <a:spcPts val="0"/>
              </a:spcAft>
            </a:pPr>
            <a:r>
              <a:rPr lang="en-US" sz="2200" kern="0" dirty="0">
                <a:solidFill>
                  <a:srgbClr val="418AB3">
                    <a:lumMod val="50000"/>
                  </a:srgbClr>
                </a:solidFill>
                <a:cs typeface="Arial"/>
              </a:rPr>
              <a:t>Reminds us that a Head Start program is only as good as its people</a:t>
            </a:r>
          </a:p>
          <a:p>
            <a:pPr lvl="0">
              <a:spcBef>
                <a:spcPts val="1000"/>
              </a:spcBef>
              <a:spcAft>
                <a:spcPts val="0"/>
              </a:spcAft>
            </a:pPr>
            <a:r>
              <a:rPr lang="en-US" sz="2200" kern="0" dirty="0">
                <a:solidFill>
                  <a:srgbClr val="418AB3">
                    <a:lumMod val="50000"/>
                  </a:srgbClr>
                </a:solidFill>
                <a:cs typeface="Arial"/>
              </a:rPr>
              <a:t>Ensures staff and volunteers have the credentials and competencies needed to fulfill responsibilities</a:t>
            </a:r>
          </a:p>
        </p:txBody>
      </p:sp>
      <p:sp>
        <p:nvSpPr>
          <p:cNvPr id="16" name="Content Placeholder 15">
            <a:extLst>
              <a:ext uri="{FF2B5EF4-FFF2-40B4-BE49-F238E27FC236}">
                <a16:creationId xmlns:a16="http://schemas.microsoft.com/office/drawing/2014/main" id="{510EDF4D-75B0-4AE9-9985-D85B90F6D358}"/>
              </a:ext>
            </a:extLst>
          </p:cNvPr>
          <p:cNvSpPr>
            <a:spLocks noGrp="1"/>
          </p:cNvSpPr>
          <p:nvPr>
            <p:ph sz="quarter" idx="12"/>
          </p:nvPr>
        </p:nvSpPr>
        <p:spPr>
          <a:xfrm>
            <a:off x="1495199" y="5293122"/>
            <a:ext cx="8339137" cy="615553"/>
          </a:xfrm>
        </p:spPr>
        <p:txBody>
          <a:bodyPr/>
          <a:lstStyle/>
          <a:p>
            <a:pPr lvl="0" defTabSz="914400">
              <a:spcBef>
                <a:spcPts val="0"/>
              </a:spcBef>
            </a:pPr>
            <a:r>
              <a:rPr lang="en-US" sz="1700" dirty="0">
                <a:solidFill>
                  <a:srgbClr val="DF5327">
                    <a:lumMod val="75000"/>
                  </a:srgbClr>
                </a:solidFill>
                <a:latin typeface="Arial"/>
                <a:cs typeface="Times New Roman" panose="02020603050405020304" pitchFamily="18" charset="0"/>
              </a:rPr>
              <a:t>Personnel policies, 45 CFR </a:t>
            </a:r>
            <a:r>
              <a:rPr lang="en-US" sz="1700" dirty="0">
                <a:solidFill>
                  <a:srgbClr val="DF5327">
                    <a:lumMod val="75000"/>
                  </a:srgbClr>
                </a:solidFill>
                <a:latin typeface="Arial"/>
                <a:ea typeface="Calibri" panose="020F0502020204030204" pitchFamily="34" charset="0"/>
                <a:cs typeface="Times New Roman" panose="02020603050405020304" pitchFamily="18" charset="0"/>
              </a:rPr>
              <a:t>§</a:t>
            </a:r>
            <a:r>
              <a:rPr lang="en-US" sz="1700" dirty="0">
                <a:solidFill>
                  <a:srgbClr val="DF5327">
                    <a:lumMod val="75000"/>
                  </a:srgbClr>
                </a:solidFill>
                <a:latin typeface="Arial"/>
                <a:cs typeface="Times New Roman" panose="02020603050405020304" pitchFamily="18" charset="0"/>
              </a:rPr>
              <a:t>1302.90</a:t>
            </a:r>
          </a:p>
          <a:p>
            <a:pPr lvl="0" defTabSz="914400">
              <a:spcBef>
                <a:spcPts val="0"/>
              </a:spcBef>
            </a:pPr>
            <a:r>
              <a:rPr lang="en-US" sz="1700" dirty="0">
                <a:solidFill>
                  <a:srgbClr val="DF5327">
                    <a:lumMod val="75000"/>
                  </a:srgbClr>
                </a:solidFill>
                <a:latin typeface="Arial"/>
                <a:cs typeface="Times New Roman" panose="02020603050405020304" pitchFamily="18" charset="0"/>
              </a:rPr>
              <a:t>Staff qualifications and competency requirements, 45 CFR </a:t>
            </a:r>
            <a:r>
              <a:rPr lang="en-US" sz="1700" dirty="0">
                <a:solidFill>
                  <a:srgbClr val="DF5327">
                    <a:lumMod val="75000"/>
                  </a:srgbClr>
                </a:solidFill>
                <a:latin typeface="Arial"/>
                <a:ea typeface="Calibri" panose="020F0502020204030204" pitchFamily="34" charset="0"/>
                <a:cs typeface="Times New Roman" panose="02020603050405020304" pitchFamily="18" charset="0"/>
              </a:rPr>
              <a:t>§</a:t>
            </a:r>
            <a:r>
              <a:rPr lang="en-US" sz="1700" dirty="0">
                <a:solidFill>
                  <a:srgbClr val="DF5327">
                    <a:lumMod val="75000"/>
                  </a:srgbClr>
                </a:solidFill>
                <a:latin typeface="Arial"/>
                <a:cs typeface="Times New Roman" panose="02020603050405020304" pitchFamily="18" charset="0"/>
              </a:rPr>
              <a:t>1302.91</a:t>
            </a:r>
          </a:p>
        </p:txBody>
      </p:sp>
      <p:sp>
        <p:nvSpPr>
          <p:cNvPr id="19" name="Slide Number Placeholder 3">
            <a:extLst>
              <a:ext uri="{FF2B5EF4-FFF2-40B4-BE49-F238E27FC236}">
                <a16:creationId xmlns:a16="http://schemas.microsoft.com/office/drawing/2014/main" id="{3DEF703B-AE6A-42DF-A79D-BB37B5DF02AB}"/>
              </a:ext>
            </a:extLst>
          </p:cNvPr>
          <p:cNvSpPr>
            <a:spLocks noGrp="1"/>
          </p:cNvSpPr>
          <p:nvPr>
            <p:ph type="sldNum" sz="quarter" idx="13"/>
          </p:nvPr>
        </p:nvSpPr>
        <p:spPr>
          <a:xfrm>
            <a:off x="8247888" y="6324600"/>
            <a:ext cx="728133" cy="365125"/>
          </a:xfrm>
          <a:prstGeom prst="rect">
            <a:avLst/>
          </a:prstGeom>
        </p:spPr>
        <p:txBody>
          <a:bodyPr/>
          <a:lstStyle>
            <a:lvl1pPr>
              <a:defRPr sz="1200">
                <a:solidFill>
                  <a:srgbClr val="376092"/>
                </a:solidFill>
              </a:defRPr>
            </a:lvl1pPr>
          </a:lstStyle>
          <a:p>
            <a:fld id="{E0CD77C5-7DB1-45F6-AE6F-84521133DC90}" type="slidenum">
              <a:rPr lang="en-US" smtClean="0"/>
              <a:t>5</a:t>
            </a:fld>
            <a:endParaRPr lang="en-US" dirty="0"/>
          </a:p>
        </p:txBody>
      </p:sp>
    </p:spTree>
    <p:custDataLst>
      <p:tags r:id="rId1"/>
    </p:custDataLst>
    <p:extLst>
      <p:ext uri="{BB962C8B-B14F-4D97-AF65-F5344CB8AC3E}">
        <p14:creationId xmlns:p14="http://schemas.microsoft.com/office/powerpoint/2010/main" val="927956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HR Focus Areas</a:t>
            </a:r>
          </a:p>
        </p:txBody>
      </p:sp>
      <p:sp>
        <p:nvSpPr>
          <p:cNvPr id="10" name="Content Placeholder 2">
            <a:extLst>
              <a:ext uri="{FF2B5EF4-FFF2-40B4-BE49-F238E27FC236}">
                <a16:creationId xmlns:a16="http://schemas.microsoft.com/office/drawing/2014/main" id="{89B506CB-9C6C-6E42-B102-5409186E9E9A}"/>
              </a:ext>
            </a:extLst>
          </p:cNvPr>
          <p:cNvSpPr txBox="1">
            <a:spLocks/>
          </p:cNvSpPr>
          <p:nvPr/>
        </p:nvSpPr>
        <p:spPr>
          <a:xfrm>
            <a:off x="223519" y="1234798"/>
            <a:ext cx="8752502" cy="640080"/>
          </a:xfrm>
          <a:prstGeom prst="rect">
            <a:avLst/>
          </a:prstGeom>
          <a:solidFill>
            <a:schemeClr val="accent1">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buSzPts val="2400"/>
              <a:buFont typeface="Arial" panose="020B0604020202020204" pitchFamily="34" charset="0"/>
              <a:buChar char="•"/>
            </a:pPr>
            <a:r>
              <a:rPr lang="en-US" sz="2800" b="1" dirty="0">
                <a:solidFill>
                  <a:schemeClr val="tx2">
                    <a:lumMod val="75000"/>
                  </a:schemeClr>
                </a:solidFill>
                <a:cs typeface="Calibri" panose="020F0502020204030204" pitchFamily="34" charset="0"/>
              </a:rPr>
              <a:t>HR strategic planning</a:t>
            </a:r>
          </a:p>
        </p:txBody>
      </p:sp>
      <p:sp>
        <p:nvSpPr>
          <p:cNvPr id="13" name="Content Placeholder 3">
            <a:extLst>
              <a:ext uri="{FF2B5EF4-FFF2-40B4-BE49-F238E27FC236}">
                <a16:creationId xmlns:a16="http://schemas.microsoft.com/office/drawing/2014/main" id="{2D3B2C36-AB47-C84E-B0F8-F994890622E4}"/>
              </a:ext>
            </a:extLst>
          </p:cNvPr>
          <p:cNvSpPr txBox="1">
            <a:spLocks/>
          </p:cNvSpPr>
          <p:nvPr/>
        </p:nvSpPr>
        <p:spPr>
          <a:xfrm>
            <a:off x="223519" y="2035767"/>
            <a:ext cx="8752502" cy="640080"/>
          </a:xfrm>
          <a:prstGeom prst="rect">
            <a:avLst/>
          </a:prstGeom>
          <a:solidFill>
            <a:schemeClr val="accent6">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spcBef>
                <a:spcPts val="480"/>
              </a:spcBef>
              <a:buSzPts val="2400"/>
            </a:pPr>
            <a:r>
              <a:rPr lang="en-US" sz="2800" b="1" dirty="0">
                <a:solidFill>
                  <a:schemeClr val="accent6">
                    <a:lumMod val="50000"/>
                  </a:schemeClr>
                </a:solidFill>
                <a:cs typeface="Calibri" panose="020F0502020204030204" pitchFamily="34" charset="0"/>
              </a:rPr>
              <a:t>Talent acquisition</a:t>
            </a:r>
          </a:p>
        </p:txBody>
      </p:sp>
      <p:sp>
        <p:nvSpPr>
          <p:cNvPr id="14" name="Content Placeholder 4">
            <a:extLst>
              <a:ext uri="{FF2B5EF4-FFF2-40B4-BE49-F238E27FC236}">
                <a16:creationId xmlns:a16="http://schemas.microsoft.com/office/drawing/2014/main" id="{B4D2B0BF-2AB8-9B4A-9030-EED6DAA3639B}"/>
              </a:ext>
            </a:extLst>
          </p:cNvPr>
          <p:cNvSpPr txBox="1">
            <a:spLocks/>
          </p:cNvSpPr>
          <p:nvPr/>
        </p:nvSpPr>
        <p:spPr>
          <a:xfrm>
            <a:off x="223519" y="2836736"/>
            <a:ext cx="8752502" cy="640080"/>
          </a:xfrm>
          <a:prstGeom prst="rect">
            <a:avLst/>
          </a:prstGeom>
          <a:solidFill>
            <a:schemeClr val="accent3">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buSzPts val="2400"/>
              <a:buFont typeface="Arial" panose="020B0604020202020204" pitchFamily="34" charset="0"/>
              <a:buChar char="•"/>
            </a:pPr>
            <a:r>
              <a:rPr lang="en-US" sz="2800" b="1" dirty="0">
                <a:solidFill>
                  <a:schemeClr val="accent3">
                    <a:lumMod val="50000"/>
                  </a:schemeClr>
                </a:solidFill>
                <a:cs typeface="Calibri" panose="020F0502020204030204" pitchFamily="34" charset="0"/>
              </a:rPr>
              <a:t>Employee engagement and retention</a:t>
            </a:r>
          </a:p>
        </p:txBody>
      </p:sp>
      <p:sp>
        <p:nvSpPr>
          <p:cNvPr id="15" name="Content Placeholder 5">
            <a:extLst>
              <a:ext uri="{FF2B5EF4-FFF2-40B4-BE49-F238E27FC236}">
                <a16:creationId xmlns:a16="http://schemas.microsoft.com/office/drawing/2014/main" id="{81967F07-F9A2-0643-BEFA-A16867F3E124}"/>
              </a:ext>
            </a:extLst>
          </p:cNvPr>
          <p:cNvSpPr txBox="1">
            <a:spLocks/>
          </p:cNvSpPr>
          <p:nvPr/>
        </p:nvSpPr>
        <p:spPr>
          <a:xfrm>
            <a:off x="223519" y="3637705"/>
            <a:ext cx="8752502" cy="640080"/>
          </a:xfrm>
          <a:prstGeom prst="rect">
            <a:avLst/>
          </a:prstGeom>
          <a:solidFill>
            <a:schemeClr val="accent4">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buSzPts val="2400"/>
              <a:buFont typeface="Arial" panose="020B0604020202020204" pitchFamily="34" charset="0"/>
              <a:buChar char="•"/>
            </a:pPr>
            <a:r>
              <a:rPr lang="en-US" sz="2800" b="1" dirty="0">
                <a:solidFill>
                  <a:schemeClr val="accent4">
                    <a:lumMod val="50000"/>
                  </a:schemeClr>
                </a:solidFill>
                <a:cs typeface="Calibri" panose="020F0502020204030204" pitchFamily="34" charset="0"/>
              </a:rPr>
              <a:t>Learning and development</a:t>
            </a:r>
          </a:p>
        </p:txBody>
      </p:sp>
      <p:sp>
        <p:nvSpPr>
          <p:cNvPr id="16" name="Content Placeholder 6">
            <a:extLst>
              <a:ext uri="{FF2B5EF4-FFF2-40B4-BE49-F238E27FC236}">
                <a16:creationId xmlns:a16="http://schemas.microsoft.com/office/drawing/2014/main" id="{61E90F55-2EC5-284D-8719-975036972DB0}"/>
              </a:ext>
            </a:extLst>
          </p:cNvPr>
          <p:cNvSpPr txBox="1">
            <a:spLocks/>
          </p:cNvSpPr>
          <p:nvPr/>
        </p:nvSpPr>
        <p:spPr>
          <a:xfrm>
            <a:off x="223519" y="4438674"/>
            <a:ext cx="8752502" cy="640080"/>
          </a:xfrm>
          <a:prstGeom prst="rect">
            <a:avLst/>
          </a:prstGeom>
          <a:solidFill>
            <a:schemeClr val="accent2">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spcBef>
                <a:spcPts val="480"/>
              </a:spcBef>
              <a:buSzPts val="2400"/>
            </a:pPr>
            <a:r>
              <a:rPr lang="en-US" sz="2800" b="1" dirty="0">
                <a:solidFill>
                  <a:schemeClr val="accent2">
                    <a:lumMod val="50000"/>
                  </a:schemeClr>
                </a:solidFill>
                <a:cs typeface="Calibri" panose="020F0502020204030204" pitchFamily="34" charset="0"/>
              </a:rPr>
              <a:t>Culture, diversity, inclusion, and equity (CDIE)</a:t>
            </a:r>
          </a:p>
        </p:txBody>
      </p:sp>
      <p:sp>
        <p:nvSpPr>
          <p:cNvPr id="17" name="Content Placeholder 6">
            <a:extLst>
              <a:ext uri="{FF2B5EF4-FFF2-40B4-BE49-F238E27FC236}">
                <a16:creationId xmlns:a16="http://schemas.microsoft.com/office/drawing/2014/main" id="{F803036E-207F-434F-A329-E86FDD579B8E}"/>
              </a:ext>
            </a:extLst>
          </p:cNvPr>
          <p:cNvSpPr txBox="1">
            <a:spLocks/>
          </p:cNvSpPr>
          <p:nvPr/>
        </p:nvSpPr>
        <p:spPr>
          <a:xfrm>
            <a:off x="223519" y="5239643"/>
            <a:ext cx="8752502" cy="640080"/>
          </a:xfrm>
          <a:prstGeom prst="rect">
            <a:avLst/>
          </a:prstGeom>
          <a:solidFill>
            <a:schemeClr val="accent1">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buSzPts val="2400"/>
              <a:buFont typeface="Arial" panose="020B0604020202020204" pitchFamily="34" charset="0"/>
              <a:buChar char="•"/>
            </a:pPr>
            <a:r>
              <a:rPr lang="en-US" sz="2800" b="1" dirty="0">
                <a:solidFill>
                  <a:schemeClr val="accent4">
                    <a:lumMod val="50000"/>
                  </a:schemeClr>
                </a:solidFill>
                <a:cs typeface="Calibri" panose="020F0502020204030204" pitchFamily="34" charset="0"/>
              </a:rPr>
              <a:t>Employee and labor relations</a:t>
            </a:r>
          </a:p>
        </p:txBody>
      </p:sp>
      <p:sp>
        <p:nvSpPr>
          <p:cNvPr id="18" name="Content Placeholder 6">
            <a:extLst>
              <a:ext uri="{FF2B5EF4-FFF2-40B4-BE49-F238E27FC236}">
                <a16:creationId xmlns:a16="http://schemas.microsoft.com/office/drawing/2014/main" id="{95FF0FFF-524E-7644-868B-85CA580C52A3}"/>
              </a:ext>
            </a:extLst>
          </p:cNvPr>
          <p:cNvSpPr txBox="1">
            <a:spLocks/>
          </p:cNvSpPr>
          <p:nvPr/>
        </p:nvSpPr>
        <p:spPr>
          <a:xfrm>
            <a:off x="223519" y="6040611"/>
            <a:ext cx="8752502" cy="640080"/>
          </a:xfrm>
          <a:prstGeom prst="rect">
            <a:avLst/>
          </a:prstGeom>
          <a:solidFill>
            <a:schemeClr val="accent6">
              <a:lumMod val="20000"/>
              <a:lumOff val="80000"/>
            </a:schemeClr>
          </a:solidFill>
          <a:ln>
            <a:solidFill>
              <a:srgbClr val="77933C"/>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228600">
              <a:buSzPts val="2400"/>
              <a:buFont typeface="Arial" panose="020B0604020202020204" pitchFamily="34" charset="0"/>
              <a:buChar char="•"/>
            </a:pPr>
            <a:r>
              <a:rPr lang="en-US" sz="2800" b="1" dirty="0">
                <a:solidFill>
                  <a:schemeClr val="accent6">
                    <a:lumMod val="50000"/>
                  </a:schemeClr>
                </a:solidFill>
                <a:cs typeface="Calibri" panose="020F0502020204030204" pitchFamily="34" charset="0"/>
              </a:rPr>
              <a:t>Organizational effectiveness and development</a:t>
            </a:r>
          </a:p>
        </p:txBody>
      </p:sp>
    </p:spTree>
    <p:extLst>
      <p:ext uri="{BB962C8B-B14F-4D97-AF65-F5344CB8AC3E}">
        <p14:creationId xmlns:p14="http://schemas.microsoft.com/office/powerpoint/2010/main" val="135703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2CC04D-FA5D-4169-90CC-0FB3B1C08095}"/>
              </a:ext>
            </a:extLst>
          </p:cNvPr>
          <p:cNvSpPr>
            <a:spLocks noGrp="1"/>
          </p:cNvSpPr>
          <p:nvPr>
            <p:ph type="title"/>
          </p:nvPr>
        </p:nvSpPr>
        <p:spPr/>
        <p:txBody>
          <a:bodyPr/>
          <a:lstStyle/>
          <a:p>
            <a:r>
              <a:rPr lang="en-US" dirty="0"/>
              <a:t>Activity: Finding Our Baseline</a:t>
            </a:r>
          </a:p>
        </p:txBody>
      </p:sp>
      <p:pic>
        <p:nvPicPr>
          <p:cNvPr id="11" name="Content Placeholder 10" descr="A simple five step graphic detailing &quot;Finding Our Baseline&quot;:&#10;Step 1: Find others with your number.&#10;Step 2: Form a group.&#10;Step 3: Discuss the important components of your HR focus area.&#10;Step 4: Write your thoughts on the chart paper.&#10;Step 5: Report back the highlights.">
            <a:extLst>
              <a:ext uri="{FF2B5EF4-FFF2-40B4-BE49-F238E27FC236}">
                <a16:creationId xmlns:a16="http://schemas.microsoft.com/office/drawing/2014/main" id="{8EADB126-9C62-4AC6-A830-DF9361C494F5}"/>
              </a:ext>
            </a:extLst>
          </p:cNvPr>
          <p:cNvPicPr>
            <a:picLocks noGrp="1" noChangeAspect="1"/>
          </p:cNvPicPr>
          <p:nvPr>
            <p:ph sz="quarter" idx="14"/>
          </p:nvPr>
        </p:nvPicPr>
        <p:blipFill>
          <a:blip r:embed="rId4">
            <a:extLst>
              <a:ext uri="{28A0092B-C50C-407E-A947-70E740481C1C}">
                <a14:useLocalDpi xmlns:a14="http://schemas.microsoft.com/office/drawing/2010/main"/>
              </a:ext>
            </a:extLst>
          </a:blip>
          <a:stretch>
            <a:fillRect/>
          </a:stretch>
        </p:blipFill>
        <p:spPr>
          <a:xfrm>
            <a:off x="62308" y="1144061"/>
            <a:ext cx="9546116" cy="5545664"/>
          </a:xfrm>
        </p:spPr>
      </p:pic>
      <p:sp>
        <p:nvSpPr>
          <p:cNvPr id="23" name="Slide Number Placeholder 3">
            <a:extLst>
              <a:ext uri="{FF2B5EF4-FFF2-40B4-BE49-F238E27FC236}">
                <a16:creationId xmlns:a16="http://schemas.microsoft.com/office/drawing/2014/main" id="{78B9B035-5827-49D1-B65F-A55EB49E7652}"/>
              </a:ext>
            </a:extLst>
          </p:cNvPr>
          <p:cNvSpPr>
            <a:spLocks noGrp="1"/>
          </p:cNvSpPr>
          <p:nvPr>
            <p:ph type="sldNum" sz="quarter" idx="13"/>
          </p:nvPr>
        </p:nvSpPr>
        <p:spPr>
          <a:xfrm>
            <a:off x="8247888" y="6324600"/>
            <a:ext cx="728133" cy="365125"/>
          </a:xfrm>
        </p:spPr>
        <p:txBody>
          <a:bodyPr/>
          <a:lstStyle/>
          <a:p>
            <a:fld id="{E0CD77C5-7DB1-45F6-AE6F-84521133DC90}" type="slidenum">
              <a:rPr lang="en-US" smtClean="0"/>
              <a:t>7</a:t>
            </a:fld>
            <a:endParaRPr lang="en-US" dirty="0"/>
          </a:p>
        </p:txBody>
      </p:sp>
    </p:spTree>
    <p:custDataLst>
      <p:tags r:id="rId1"/>
    </p:custDataLst>
    <p:extLst>
      <p:ext uri="{BB962C8B-B14F-4D97-AF65-F5344CB8AC3E}">
        <p14:creationId xmlns:p14="http://schemas.microsoft.com/office/powerpoint/2010/main" val="140987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76E876-1331-4730-BF94-8DAFDAAD52BA}"/>
              </a:ext>
            </a:extLst>
          </p:cNvPr>
          <p:cNvSpPr>
            <a:spLocks noGrp="1"/>
          </p:cNvSpPr>
          <p:nvPr>
            <p:ph type="title"/>
          </p:nvPr>
        </p:nvSpPr>
        <p:spPr/>
        <p:txBody>
          <a:bodyPr/>
          <a:lstStyle/>
          <a:p>
            <a:r>
              <a:rPr lang="en-CA" dirty="0"/>
              <a:t>HR Strategic Planning</a:t>
            </a:r>
            <a:endParaRPr lang="en-US" dirty="0"/>
          </a:p>
        </p:txBody>
      </p:sp>
      <p:sp>
        <p:nvSpPr>
          <p:cNvPr id="5" name="Content Placeholder 4">
            <a:extLst>
              <a:ext uri="{FF2B5EF4-FFF2-40B4-BE49-F238E27FC236}">
                <a16:creationId xmlns:a16="http://schemas.microsoft.com/office/drawing/2014/main" id="{2C25F147-83A6-4A62-B5F5-2173471248DA}"/>
              </a:ext>
            </a:extLst>
          </p:cNvPr>
          <p:cNvSpPr>
            <a:spLocks noGrp="1"/>
          </p:cNvSpPr>
          <p:nvPr>
            <p:ph sz="quarter" idx="10"/>
          </p:nvPr>
        </p:nvSpPr>
        <p:spPr/>
        <p:txBody>
          <a:bodyPr/>
          <a:lstStyle/>
          <a:p>
            <a:pPr lvl="0">
              <a:spcAft>
                <a:spcPts val="600"/>
              </a:spcAft>
              <a:buClr>
                <a:schemeClr val="accent6">
                  <a:lumMod val="75000"/>
                </a:schemeClr>
              </a:buClr>
              <a:buSzPct val="100000"/>
            </a:pPr>
            <a:r>
              <a:rPr lang="en-US" altLang="en-US" dirty="0"/>
              <a:t>The program's mission, vision, and values inform strategic management and planning</a:t>
            </a:r>
          </a:p>
          <a:p>
            <a:pPr lvl="0">
              <a:spcAft>
                <a:spcPts val="600"/>
              </a:spcAft>
              <a:buClr>
                <a:schemeClr val="accent6">
                  <a:lumMod val="75000"/>
                </a:schemeClr>
              </a:buClr>
              <a:buSzPct val="100000"/>
            </a:pPr>
            <a:r>
              <a:rPr lang="en-US" altLang="en-US" dirty="0"/>
              <a:t>Project leadership, governance, and structures </a:t>
            </a:r>
          </a:p>
          <a:p>
            <a:pPr lvl="0">
              <a:spcAft>
                <a:spcPts val="600"/>
              </a:spcAft>
              <a:buClr>
                <a:schemeClr val="accent6">
                  <a:lumMod val="75000"/>
                </a:schemeClr>
              </a:buClr>
              <a:buSzPct val="100000"/>
            </a:pPr>
            <a:r>
              <a:rPr lang="en-US" altLang="en-US" dirty="0"/>
              <a:t>The strategic planning process </a:t>
            </a:r>
            <a:br>
              <a:rPr lang="en-US" altLang="en-US" dirty="0"/>
            </a:br>
            <a:r>
              <a:rPr lang="en-US" altLang="en-US" dirty="0"/>
              <a:t>(e.g., formulating objectives, setting goals, implementing ideas, and evaluating progress)</a:t>
            </a:r>
          </a:p>
          <a:p>
            <a:pPr lvl="0">
              <a:buClr>
                <a:schemeClr val="accent6">
                  <a:lumMod val="75000"/>
                </a:schemeClr>
              </a:buClr>
              <a:buSzPct val="100000"/>
            </a:pPr>
            <a:r>
              <a:rPr lang="en-US" altLang="en-US" dirty="0"/>
              <a:t>Strategic analysis tools, such as SWOT Analysis and scenario planning </a:t>
            </a:r>
          </a:p>
        </p:txBody>
      </p:sp>
      <p:sp>
        <p:nvSpPr>
          <p:cNvPr id="6" name="Content Placeholder 5">
            <a:extLst>
              <a:ext uri="{FF2B5EF4-FFF2-40B4-BE49-F238E27FC236}">
                <a16:creationId xmlns:a16="http://schemas.microsoft.com/office/drawing/2014/main" id="{8289CBE6-8427-4877-81D3-7EADB0416B96}"/>
              </a:ext>
            </a:extLst>
          </p:cNvPr>
          <p:cNvSpPr>
            <a:spLocks noGrp="1"/>
          </p:cNvSpPr>
          <p:nvPr>
            <p:ph sz="quarter" idx="11"/>
          </p:nvPr>
        </p:nvSpPr>
        <p:spPr/>
        <p:txBody>
          <a:bodyPr/>
          <a:lstStyle/>
          <a:p>
            <a:r>
              <a:rPr lang="en-US" altLang="en-US" dirty="0"/>
              <a:t>Source: Society for Human Resource Management. </a:t>
            </a:r>
            <a:r>
              <a:rPr lang="en-US" altLang="en-US" i="1" dirty="0"/>
              <a:t>Introduction to the SHRM Body of Competency and Knowledge™.</a:t>
            </a:r>
            <a:r>
              <a:rPr lang="en-US" altLang="en-US" dirty="0"/>
              <a:t> 2018. </a:t>
            </a:r>
            <a:r>
              <a:rPr lang="en-US" altLang="en-US" u="sng" dirty="0">
                <a:solidFill>
                  <a:srgbClr val="0070C0"/>
                </a:solidFill>
              </a:rPr>
              <a:t>https://www.shrm.org/certification/recertification/Documents/18-1534%202019%20BoCK_WEB.pdf</a:t>
            </a:r>
            <a:endParaRPr lang="en-US" altLang="en-US" sz="1800" dirty="0">
              <a:solidFill>
                <a:srgbClr val="0070C0"/>
              </a:solidFill>
              <a:latin typeface="Arial" panose="020B0604020202020204" pitchFamily="34" charset="0"/>
            </a:endParaRPr>
          </a:p>
        </p:txBody>
      </p:sp>
      <p:sp>
        <p:nvSpPr>
          <p:cNvPr id="8" name="Slide Number Placeholder 7">
            <a:extLst>
              <a:ext uri="{FF2B5EF4-FFF2-40B4-BE49-F238E27FC236}">
                <a16:creationId xmlns:a16="http://schemas.microsoft.com/office/drawing/2014/main" id="{B7033109-7E4A-48EA-9F8C-EDC55A1AD27B}"/>
              </a:ext>
            </a:extLst>
          </p:cNvPr>
          <p:cNvSpPr>
            <a:spLocks noGrp="1"/>
          </p:cNvSpPr>
          <p:nvPr>
            <p:ph type="sldNum" sz="quarter" idx="13"/>
          </p:nvPr>
        </p:nvSpPr>
        <p:spPr/>
        <p:txBody>
          <a:bodyPr/>
          <a:lstStyle/>
          <a:p>
            <a:fld id="{E0CD77C5-7DB1-45F6-AE6F-84521133DC90}" type="slidenum">
              <a:rPr lang="en-US" smtClean="0"/>
              <a:t>8</a:t>
            </a:fld>
            <a:endParaRPr lang="en-US" dirty="0"/>
          </a:p>
        </p:txBody>
      </p:sp>
    </p:spTree>
    <p:custDataLst>
      <p:tags r:id="rId1"/>
    </p:custDataLst>
    <p:extLst>
      <p:ext uri="{BB962C8B-B14F-4D97-AF65-F5344CB8AC3E}">
        <p14:creationId xmlns:p14="http://schemas.microsoft.com/office/powerpoint/2010/main" val="387428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56C22A-4350-4F9B-871A-2C75F051C613}"/>
              </a:ext>
            </a:extLst>
          </p:cNvPr>
          <p:cNvSpPr>
            <a:spLocks noGrp="1"/>
          </p:cNvSpPr>
          <p:nvPr>
            <p:ph type="title"/>
          </p:nvPr>
        </p:nvSpPr>
        <p:spPr/>
        <p:txBody>
          <a:bodyPr/>
          <a:lstStyle/>
          <a:p>
            <a:r>
              <a:rPr lang="en-US" dirty="0"/>
              <a:t>HR Planning Inputs</a:t>
            </a:r>
          </a:p>
        </p:txBody>
      </p:sp>
      <p:sp>
        <p:nvSpPr>
          <p:cNvPr id="8" name="Content Placeholder 7">
            <a:extLst>
              <a:ext uri="{FF2B5EF4-FFF2-40B4-BE49-F238E27FC236}">
                <a16:creationId xmlns:a16="http://schemas.microsoft.com/office/drawing/2014/main" id="{085816C4-6BB2-4208-9F82-4FD6D860827C}"/>
              </a:ext>
            </a:extLst>
          </p:cNvPr>
          <p:cNvSpPr>
            <a:spLocks noGrp="1"/>
          </p:cNvSpPr>
          <p:nvPr>
            <p:ph sz="quarter" idx="14"/>
          </p:nvPr>
        </p:nvSpPr>
        <p:spPr/>
        <p:txBody>
          <a:bodyPr/>
          <a:lstStyle/>
          <a:p>
            <a:pPr>
              <a:spcAft>
                <a:spcPts val="600"/>
              </a:spcAft>
              <a:buClr>
                <a:schemeClr val="accent6">
                  <a:lumMod val="75000"/>
                </a:schemeClr>
              </a:buClr>
              <a:buSzPct val="100000"/>
            </a:pPr>
            <a:r>
              <a:rPr lang="en-US" dirty="0"/>
              <a:t>How other child-serving organizations function and perform</a:t>
            </a:r>
          </a:p>
          <a:p>
            <a:pPr>
              <a:spcAft>
                <a:spcPts val="600"/>
              </a:spcAft>
              <a:buClr>
                <a:schemeClr val="accent6">
                  <a:lumMod val="75000"/>
                </a:schemeClr>
              </a:buClr>
              <a:buSzPct val="100000"/>
            </a:pPr>
            <a:r>
              <a:rPr lang="en-US" dirty="0"/>
              <a:t>Staff training and professional development needs</a:t>
            </a:r>
          </a:p>
          <a:p>
            <a:pPr>
              <a:spcAft>
                <a:spcPts val="600"/>
              </a:spcAft>
              <a:buClr>
                <a:schemeClr val="accent6">
                  <a:lumMod val="75000"/>
                </a:schemeClr>
              </a:buClr>
              <a:buSzPct val="100000"/>
            </a:pPr>
            <a:r>
              <a:rPr lang="en-US" dirty="0"/>
              <a:t>How program staff's skills are evolving over time</a:t>
            </a:r>
          </a:p>
          <a:p>
            <a:pPr>
              <a:spcAft>
                <a:spcPts val="600"/>
              </a:spcAft>
              <a:buClr>
                <a:schemeClr val="accent6">
                  <a:lumMod val="75000"/>
                </a:schemeClr>
              </a:buClr>
              <a:buSzPct val="100000"/>
            </a:pPr>
            <a:r>
              <a:rPr lang="en-US" dirty="0"/>
              <a:t>Compensation and turnover rates per position</a:t>
            </a:r>
          </a:p>
          <a:p>
            <a:pPr>
              <a:spcAft>
                <a:spcPts val="600"/>
              </a:spcAft>
              <a:buClr>
                <a:schemeClr val="accent6">
                  <a:lumMod val="75000"/>
                </a:schemeClr>
              </a:buClr>
              <a:buSzPct val="100000"/>
            </a:pPr>
            <a:r>
              <a:rPr lang="en-US" dirty="0"/>
              <a:t>Which activities may expose the </a:t>
            </a:r>
            <a:br>
              <a:rPr lang="en-US" dirty="0"/>
            </a:br>
            <a:r>
              <a:rPr lang="en-US" dirty="0"/>
              <a:t>organization to legal risk</a:t>
            </a:r>
          </a:p>
          <a:p>
            <a:pPr>
              <a:spcAft>
                <a:spcPts val="600"/>
              </a:spcAft>
              <a:buClr>
                <a:schemeClr val="accent6">
                  <a:lumMod val="75000"/>
                </a:schemeClr>
              </a:buClr>
              <a:buSzPct val="100000"/>
            </a:pPr>
            <a:r>
              <a:rPr lang="en-US" dirty="0"/>
              <a:t>Number of work-related </a:t>
            </a:r>
            <a:br>
              <a:rPr lang="en-US" dirty="0"/>
            </a:br>
            <a:r>
              <a:rPr lang="en-US" dirty="0"/>
              <a:t>illnesses and injuries</a:t>
            </a:r>
          </a:p>
          <a:p>
            <a:pPr>
              <a:spcAft>
                <a:spcPts val="600"/>
              </a:spcAft>
              <a:buClr>
                <a:schemeClr val="accent6">
                  <a:lumMod val="75000"/>
                </a:schemeClr>
              </a:buClr>
              <a:buSzPct val="100000"/>
            </a:pPr>
            <a:r>
              <a:rPr lang="en-US" dirty="0"/>
              <a:t>Policies promoting CDIE</a:t>
            </a:r>
          </a:p>
        </p:txBody>
      </p:sp>
      <p:sp>
        <p:nvSpPr>
          <p:cNvPr id="9" name="Slide Number Placeholder 8">
            <a:extLst>
              <a:ext uri="{FF2B5EF4-FFF2-40B4-BE49-F238E27FC236}">
                <a16:creationId xmlns:a16="http://schemas.microsoft.com/office/drawing/2014/main" id="{6BF1A093-8646-4A52-B92E-8FF688892B5D}"/>
              </a:ext>
            </a:extLst>
          </p:cNvPr>
          <p:cNvSpPr>
            <a:spLocks noGrp="1"/>
          </p:cNvSpPr>
          <p:nvPr>
            <p:ph type="sldNum" sz="quarter" idx="13"/>
          </p:nvPr>
        </p:nvSpPr>
        <p:spPr/>
        <p:txBody>
          <a:bodyPr/>
          <a:lstStyle/>
          <a:p>
            <a:fld id="{E0CD77C5-7DB1-45F6-AE6F-84521133DC90}" type="slidenum">
              <a:rPr lang="en-US" smtClean="0"/>
              <a:t>9</a:t>
            </a:fld>
            <a:endParaRPr lang="en-US" dirty="0"/>
          </a:p>
        </p:txBody>
      </p:sp>
    </p:spTree>
    <p:custDataLst>
      <p:tags r:id="rId1"/>
    </p:custDataLst>
    <p:extLst>
      <p:ext uri="{BB962C8B-B14F-4D97-AF65-F5344CB8AC3E}">
        <p14:creationId xmlns:p14="http://schemas.microsoft.com/office/powerpoint/2010/main" val="1333127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FO_Rev PPT Templat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_HS A to Z 2.0 PPT Template" id="{044CE2D8-4D05-3B40-8D44-D9762FB7D8D8}" vid="{C46CCC4D-4322-F04D-BA8B-B730E2E707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6844FFB2248448A68B01F82C05C46B" ma:contentTypeVersion="9" ma:contentTypeDescription="Create a new document." ma:contentTypeScope="" ma:versionID="92c36c5752c8b8f3f1ca3660d611ed14">
  <xsd:schema xmlns:xsd="http://www.w3.org/2001/XMLSchema" xmlns:xs="http://www.w3.org/2001/XMLSchema" xmlns:p="http://schemas.microsoft.com/office/2006/metadata/properties" xmlns:ns3="b53da016-9c9c-4059-9fcf-1022400c3f3b" targetNamespace="http://schemas.microsoft.com/office/2006/metadata/properties" ma:root="true" ma:fieldsID="1a45cd1b771d0931150b5ca99acdee47" ns3:_="">
    <xsd:import namespace="b53da016-9c9c-4059-9fcf-1022400c3f3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3da016-9c9c-4059-9fcf-1022400c3f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BC9CAC-7B63-468E-8BB9-650C441D9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3da016-9c9c-4059-9fcf-1022400c3f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162A48-D01C-4E74-A5B8-46987C104D76}">
  <ds:schemaRefs>
    <ds:schemaRef ds:uri="http://schemas.microsoft.com/sharepoint/v3/contenttype/forms"/>
  </ds:schemaRefs>
</ds:datastoreItem>
</file>

<file path=customXml/itemProps3.xml><?xml version="1.0" encoding="utf-8"?>
<ds:datastoreItem xmlns:ds="http://schemas.openxmlformats.org/officeDocument/2006/customXml" ds:itemID="{2DA40C05-9037-4647-8648-C0F78A470271}">
  <ds:schemaRefs>
    <ds:schemaRef ds:uri="http://schemas.openxmlformats.org/package/2006/metadata/core-properties"/>
    <ds:schemaRef ds:uri="b53da016-9c9c-4059-9fcf-1022400c3f3b"/>
    <ds:schemaRef ds:uri="http://www.w3.org/XML/1998/namespace"/>
    <ds:schemaRef ds:uri="http://purl.org/dc/term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2_HS A to Z_2.0 PPT Template</Template>
  <TotalTime>19052</TotalTime>
  <Words>9184</Words>
  <Application>Microsoft Office PowerPoint</Application>
  <PresentationFormat>On-screen Show (4:3)</PresentationFormat>
  <Paragraphs>700</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PMFO_Rev PPT Template</vt:lpstr>
      <vt:lpstr>Head Start A to Z, 2.0</vt:lpstr>
      <vt:lpstr>Learning Objectives</vt:lpstr>
      <vt:lpstr>Six Guiding Principles for A to Z, 2.0</vt:lpstr>
      <vt:lpstr>Head Start Management Systems Wheel</vt:lpstr>
      <vt:lpstr>Human Resources System</vt:lpstr>
      <vt:lpstr>HR Focus Areas</vt:lpstr>
      <vt:lpstr>Activity: Finding Our Baseline</vt:lpstr>
      <vt:lpstr>HR Strategic Planning</vt:lpstr>
      <vt:lpstr>HR Planning Inputs</vt:lpstr>
      <vt:lpstr>Human Resources System Audit</vt:lpstr>
      <vt:lpstr>Talent Acquisition</vt:lpstr>
      <vt:lpstr>Activity: The Perfect Hiring Formula</vt:lpstr>
      <vt:lpstr>Employee Engagement and Retention</vt:lpstr>
      <vt:lpstr>The X Model of Engagement</vt:lpstr>
      <vt:lpstr>Learning and Development</vt:lpstr>
      <vt:lpstr>HSPPS and Head Start Act Requirements</vt:lpstr>
      <vt:lpstr>The 90% Solution</vt:lpstr>
      <vt:lpstr>Culture, Diversity, Inclusion, and Equity</vt:lpstr>
      <vt:lpstr>Activity: Facilitating Dialogues on CDIE</vt:lpstr>
      <vt:lpstr>Employee and Labor Relations</vt:lpstr>
      <vt:lpstr>Activity: Ethical Conversations and Scenarios</vt:lpstr>
      <vt:lpstr>Resolving Grievances</vt:lpstr>
      <vt:lpstr>Organizational Effectiveness and Development</vt:lpstr>
      <vt:lpstr>Activity: Group Dynamics and Team-building</vt:lpstr>
      <vt:lpstr>Key Messages</vt:lpstr>
      <vt:lpstr>Closing Reflections</vt:lpstr>
      <vt:lpstr>Related ECLKC Resources</vt:lpstr>
      <vt:lpstr>Contact PMFO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to Z, Head Start 2.0: Human Resources</dc:title>
  <dc:subject>A to Z, Head Start 2.0: Human Resources</dc:subject>
  <dc:creator>PMFO</dc:creator>
  <cp:keywords>A to Z; Head Start 2.0; Human Resource; HR; Principles; Training;</cp:keywords>
  <cp:lastModifiedBy>Bernard Lopez</cp:lastModifiedBy>
  <cp:revision>554</cp:revision>
  <cp:lastPrinted>2020-03-12T20:59:36Z</cp:lastPrinted>
  <dcterms:created xsi:type="dcterms:W3CDTF">2018-03-16T15:46:21Z</dcterms:created>
  <dcterms:modified xsi:type="dcterms:W3CDTF">2020-09-18T13:19:02Z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F00B7556-BBD8-4398-9080-D8AC8303AFAC</vt:lpwstr>
  </property>
  <property fmtid="{D5CDD505-2E9C-101B-9397-08002B2CF9AE}" pid="3" name="ArticulatePath">
    <vt:lpwstr>2_Recordkeeping Reporting PPT._4QC.8.23.19</vt:lpwstr>
  </property>
  <property fmtid="{D5CDD505-2E9C-101B-9397-08002B2CF9AE}" pid="4" name="ContentTypeId">
    <vt:lpwstr>0x010100B76844FFB2248448A68B01F82C05C46B</vt:lpwstr>
  </property>
</Properties>
</file>