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2"/>
  </p:notesMasterIdLst>
  <p:handoutMasterIdLst>
    <p:handoutMasterId r:id="rId23"/>
  </p:handoutMasterIdLst>
  <p:sldIdLst>
    <p:sldId id="315" r:id="rId2"/>
    <p:sldId id="316" r:id="rId3"/>
    <p:sldId id="290" r:id="rId4"/>
    <p:sldId id="317"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04" r:id="rId19"/>
    <p:sldId id="305" r:id="rId20"/>
    <p:sldId id="306" r:id="rId21"/>
  </p:sldIdLst>
  <p:sldSz cx="9144000" cy="6858000" type="screen4x3"/>
  <p:notesSz cx="7010400" cy="92964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ana Lundy" initials="DL" lastIdx="18" clrIdx="6"/>
  <p:cmAuthor id="1" name="Louise" initials="L" lastIdx="12" clrIdx="0">
    <p:extLst/>
  </p:cmAuthor>
  <p:cmAuthor id="8" name="Melanie Wilson" initials="MW" lastIdx="8" clrIdx="7">
    <p:extLst/>
  </p:cmAuthor>
  <p:cmAuthor id="2" name="Microsoft Office User" initials="Office" lastIdx="11" clrIdx="1">
    <p:extLst/>
  </p:cmAuthor>
  <p:cmAuthor id="9" name="Microsoft Office User" initials="MOU" lastIdx="2" clrIdx="8">
    <p:extLst/>
  </p:cmAuthor>
  <p:cmAuthor id="3" name="Heinemann" initials="" lastIdx="30" clrIdx="2"/>
  <p:cmAuthor id="10" name="Karin Deck" initials="KD" lastIdx="4" clrIdx="9">
    <p:extLst/>
  </p:cmAuthor>
  <p:cmAuthor id="4" name="Michelle's" initials="M" lastIdx="7" clrIdx="3">
    <p:extLst/>
  </p:cmAuthor>
  <p:cmAuthor id="5" name="Michelle Brown" initials="MB" lastIdx="8" clrIdx="4">
    <p:extLst/>
  </p:cmAuthor>
  <p:cmAuthor id="6" name="UMass Donahue Institute" initials="UMDI" lastIdx="5"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535C13"/>
    <a:srgbClr val="215968"/>
    <a:srgbClr val="722811"/>
    <a:srgbClr val="834027"/>
    <a:srgbClr val="005490"/>
    <a:srgbClr val="604A7B"/>
    <a:srgbClr val="816301"/>
    <a:srgbClr val="C00000"/>
    <a:srgbClr val="316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33" autoAdjust="0"/>
  </p:normalViewPr>
  <p:slideViewPr>
    <p:cSldViewPr>
      <p:cViewPr varScale="1">
        <p:scale>
          <a:sx n="82" d="100"/>
          <a:sy n="82" d="100"/>
        </p:scale>
        <p:origin x="596" y="64"/>
      </p:cViewPr>
      <p:guideLst>
        <p:guide orient="horz" pos="2160"/>
        <p:guide pos="2880"/>
      </p:guideLst>
    </p:cSldViewPr>
  </p:slideViewPr>
  <p:outlineViewPr>
    <p:cViewPr>
      <p:scale>
        <a:sx n="33" d="100"/>
        <a:sy n="33" d="100"/>
      </p:scale>
      <p:origin x="0" y="-15834"/>
    </p:cViewPr>
  </p:outlineViewPr>
  <p:notesTextViewPr>
    <p:cViewPr>
      <p:scale>
        <a:sx n="100" d="100"/>
        <a:sy n="100" d="100"/>
      </p:scale>
      <p:origin x="0" y="0"/>
    </p:cViewPr>
  </p:notesTextViewPr>
  <p:sorterViewPr>
    <p:cViewPr>
      <p:scale>
        <a:sx n="100" d="100"/>
        <a:sy n="100" d="100"/>
      </p:scale>
      <p:origin x="0" y="1884"/>
    </p:cViewPr>
  </p:sorterViewPr>
  <p:notesViewPr>
    <p:cSldViewPr>
      <p:cViewPr>
        <p:scale>
          <a:sx n="125" d="100"/>
          <a:sy n="125" d="100"/>
        </p:scale>
        <p:origin x="2888" y="-12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dirty="0"/>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657B53BC-3B63-49FA-AFC8-B0F0C53D19DF}" type="datetimeFigureOut">
              <a:rPr lang="en-US" smtClean="0"/>
              <a:t>6/7/2019</a:t>
            </a:fld>
            <a:endParaRPr lang="en-US" dirty="0"/>
          </a:p>
        </p:txBody>
      </p:sp>
      <p:sp>
        <p:nvSpPr>
          <p:cNvPr id="4" name="Footer Placeholder 3"/>
          <p:cNvSpPr>
            <a:spLocks noGrp="1"/>
          </p:cNvSpPr>
          <p:nvPr>
            <p:ph type="ftr" sz="quarter" idx="2"/>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576" y="8829537"/>
            <a:ext cx="3038258" cy="465292"/>
          </a:xfrm>
          <a:prstGeom prst="rect">
            <a:avLst/>
          </a:prstGeom>
        </p:spPr>
        <p:txBody>
          <a:bodyPr vert="horz" lIns="90416" tIns="45208" rIns="90416" bIns="45208" rtlCol="0" anchor="b"/>
          <a:lstStyle>
            <a:lvl1pPr algn="r">
              <a:defRPr sz="1200"/>
            </a:lvl1pPr>
          </a:lstStyle>
          <a:p>
            <a:fld id="{CA15EBE5-DAAE-4FE2-AAE0-D9E1DCC94F37}" type="slidenum">
              <a:rPr lang="en-US" smtClean="0"/>
              <a:t>‹#›</a:t>
            </a:fld>
            <a:endParaRPr lang="en-US" dirty="0"/>
          </a:p>
        </p:txBody>
      </p:sp>
    </p:spTree>
    <p:extLst>
      <p:ext uri="{BB962C8B-B14F-4D97-AF65-F5344CB8AC3E}">
        <p14:creationId xmlns:p14="http://schemas.microsoft.com/office/powerpoint/2010/main" val="3852318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F9ED0651-047D-427C-8460-56476AADC3D5}" type="datetimeFigureOut">
              <a:rPr lang="en-US" smtClean="0"/>
              <a:t>6/7/2019</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DE849C0E-547D-4C62-B1CF-488EF789ABD3}" type="slidenum">
              <a:rPr lang="en-US" smtClean="0"/>
              <a:t>‹#›</a:t>
            </a:fld>
            <a:endParaRPr lang="en-US" dirty="0"/>
          </a:p>
        </p:txBody>
      </p:sp>
    </p:spTree>
    <p:extLst>
      <p:ext uri="{BB962C8B-B14F-4D97-AF65-F5344CB8AC3E}">
        <p14:creationId xmlns:p14="http://schemas.microsoft.com/office/powerpoint/2010/main" val="2284543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lkc.ohs.acf.hhs.gov/policy/45-cfr-chap-xiii/1302-101-management-syste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clkc.ohs.acf.hhs.gov/program-planning/article/foundations-excellence-guide-five-year-planning-continuous-improvement-2nd"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Welcome participants to the session and introduce yourself. If you have co-facilitators, invite them to introduce themselves, too. Begin the session with an introductory activity to create a positive group climate and begin the engagement process. In your own words, offer the following beliefs, ideas, and contextual information about Head Start A to Z, 2.0.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National Center on Program Management and Fiscal Operations (PMFO) updated Head Start A to Z</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align with the HSPPS that became effective Nov. 7, 2016. Head Start A to Z was originally designed to support new Head Start leaders in their roles. Anyone at the management level, or even the governing body/Tribal Council and Policy Council levels, can attend the sessions or use the materials for independent learning.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updated learning modules, called Head Start A to Z, 2.0, provide baseline information through a leadership and management systems lens. It is modeled on "learning organization" concepts. In each of the modules, we recognize key characteristics of learning organizations, including a supportive learning environment, openness to new ideas, and time dedicated for reflection.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"Each attendee has an important role to play in the success of this learning module. Those with experience remind us where we've come from and what we must do to maintain our identity and uniqueness. New members bring a fresh perspective and remind us what we must do to prepare for the future. All roles are essential for Head Start to be a learning organization that continues to grow and flourish.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"Head Start A to Z, 2.0, is most successful when it helps us share the best of what we have to offer with a strength-based focus. As you engage in this session, we hope that you will support one another in the learning process by generously sharing your knowledge, experience, and perspective."</a:t>
            </a:r>
            <a:r>
              <a:rPr lang="en-US" dirty="0">
                <a:effectLst/>
              </a:rPr>
              <a:t> </a:t>
            </a:r>
            <a:endParaRPr lang="en-US" b="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a:t>
            </a:fld>
            <a:endParaRPr lang="en-US" dirty="0"/>
          </a:p>
        </p:txBody>
      </p:sp>
    </p:spTree>
    <p:extLst>
      <p:ext uri="{BB962C8B-B14F-4D97-AF65-F5344CB8AC3E}">
        <p14:creationId xmlns:p14="http://schemas.microsoft.com/office/powerpoint/2010/main" val="324896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10</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this slide in the form of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"Now let's look more closely at Phase 2: Operationalization.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may recall, during this phase, grantees create an action plan and budget outlining what steps they will take to accomplish the long-term goals and measurable objectives they developed from their community assessment. Once they have an action plan and budget, they begin implementing the action plan and collecting data to ensure compliance and demonstrate they are making progress toward their goals and objectives.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"Remember that the action plan is a set of steps the program will take to accomplish the goals and objectives established at the end of Phase 1 of the planning cycle. Annual action plans break down the goals and objectives from the five-year plan. They are broken down into a series of steps to be carried out over a one-year period by assigned individuals in specific locations. You can think of action plans as road maps.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"Action plans vary, but generally they describe: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steps will you take to achieve your goals and objectives?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responsible?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do you expect the steps to be completed?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developing the action plan, you will also want to consider what financial resources you will need. Each action plan must be supported by a budget that is aligned with the goals and objectives. It's important to make sure that financial supports are in place so that the program has the personnel, equipment, materials, and training and technical assistance (T/TA) it needs to carry out its plan and achieve its goals and objectives.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"Also, consider how you will measure progress. You will need to determine which data will be collected and how it will be recorded, reported, and used to inform decisions."</a:t>
            </a:r>
          </a:p>
          <a:p>
            <a:r>
              <a:rPr lang="en-US" sz="1200" kern="1200" dirty="0">
                <a:solidFill>
                  <a:schemeClr val="tx1"/>
                </a:solidFill>
                <a:effectLst/>
                <a:latin typeface="+mn-lt"/>
                <a:ea typeface="+mn-ea"/>
                <a:cs typeface="+mn-cs"/>
              </a:rPr>
              <a:t>Let the participants know that, as they implement the action plan, they should think of it as a living document that is reviewed and updated as part of their program's ongoing monitoring process.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"Reviewing your action plan regularly offers opportunities to identify bright spots, celebrate small and large accomplishments along the way, and consider how your successes can inform your efforts in other areas of your program."</a:t>
            </a:r>
            <a:r>
              <a:rPr lang="en-US" dirty="0">
                <a:effectLst/>
              </a:rPr>
              <a:t>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10</a:t>
            </a:fld>
            <a:endParaRPr lang="en-US" dirty="0"/>
          </a:p>
        </p:txBody>
      </p:sp>
    </p:spTree>
    <p:extLst>
      <p:ext uri="{BB962C8B-B14F-4D97-AF65-F5344CB8AC3E}">
        <p14:creationId xmlns:p14="http://schemas.microsoft.com/office/powerpoint/2010/main" val="4231513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11</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Again, review the slide with participants and then direct them to the Key Concepts and Considerations Program Planning and Service System Design Activity Worksheet handouts. This time, they will be filling out the column for Phase 2.</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"Let's take a look at some key concepts and considerations related to creating and implementing an action plan in Head Start.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"Action plans focus on what will happen in a one-year period, and should be reviewed and updated regularly. They identify: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steps will be taken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is responsible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steps will be completed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Which financial resources are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progress will be measured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we're going to repeat the same activity we did before, this time for the second phase of the planning cycle. Let's look at the Activity Worksheet handout. Turn to your neighbor and, for the next 15 minutes, work together to fill in the column for Phase 2."</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for the earlier exercise, if the pairs are from the same program, they can fill out just one handout. If they are from different programs, they should discuss the questions together but fill out separate handouts. Remind participants that they will probably not complete the entire second column during the exercise, but can finish when they are back in their programs. Tell the group that there will be time for questions and discussion after they have worked through all four phases of the planning cycle.</a:t>
            </a:r>
          </a:p>
          <a:p>
            <a:endParaRPr lang="en-US" sz="120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11</a:t>
            </a:fld>
            <a:endParaRPr lang="en-US" dirty="0"/>
          </a:p>
        </p:txBody>
      </p:sp>
    </p:spTree>
    <p:extLst>
      <p:ext uri="{BB962C8B-B14F-4D97-AF65-F5344CB8AC3E}">
        <p14:creationId xmlns:p14="http://schemas.microsoft.com/office/powerpoint/2010/main" val="298304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12</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this slide in the form of a mini-lecture.</a:t>
            </a:r>
            <a:endParaRPr lang="en-US" sz="11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"It's now time to look more closely at Phase 3: Compliance.</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phase, grantees are ensuring effective ongoing oversight and correction to confirm compliance with the HSPPS. To ensure effective implementation of the Performance Standards, grantees will develop ongoing monitoring procedures that include: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Collecting and using data</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with the governing body/Tribal Council and Policy Council to address issues</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corrections as quickly as possible</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Implementing procedures to prevent reoccurring problems</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we've said, it is important to note that monitoring is an ongoing process. If you use data gathered through ongoing monitoring, you'll be able to track progress toward goals and objectives. You'll also be able to ensure compliance and inform continuous improvement. </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indent="0" algn="l" defTabSz="914400" rtl="0" eaLnBrk="1" latinLnBrk="0" hangingPunct="1">
              <a:buFont typeface="Arial" panose="020B0604020202020204" pitchFamily="34" charset="0"/>
              <a:buNone/>
            </a:pPr>
            <a:r>
              <a:rPr lang="en-US" sz="1200" kern="1200" dirty="0">
                <a:solidFill>
                  <a:schemeClr val="tx1"/>
                </a:solidFill>
                <a:effectLst/>
                <a:latin typeface="+mn-lt"/>
                <a:ea typeface="+mn-ea"/>
                <a:cs typeface="+mn-cs"/>
              </a:rPr>
              <a:t>"During the monitoring process, you will:</a:t>
            </a:r>
          </a:p>
          <a:p>
            <a:pPr marL="1714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Review goals and data for trends</a:t>
            </a:r>
          </a:p>
          <a:p>
            <a:pPr marL="1714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Analyze data across services</a:t>
            </a:r>
          </a:p>
          <a:p>
            <a:pPr marL="1714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Draw conclusions</a:t>
            </a:r>
          </a:p>
          <a:p>
            <a:pPr marL="1714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Identify course corrections</a:t>
            </a:r>
          </a:p>
          <a:p>
            <a:pPr marL="1714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Share your findings</a:t>
            </a:r>
          </a:p>
          <a:p>
            <a:pPr lvl="1"/>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the analysis of the data, you can continue to implement your action plan as originally written, or you can adjust it. If there is a need to course-correct, remember to plan for a follow-up so you can assess the impact of any changes."</a:t>
            </a:r>
            <a:endParaRPr lang="en-US" sz="11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12</a:t>
            </a:fld>
            <a:endParaRPr lang="en-US" dirty="0"/>
          </a:p>
        </p:txBody>
      </p:sp>
    </p:spTree>
    <p:extLst>
      <p:ext uri="{BB962C8B-B14F-4D97-AF65-F5344CB8AC3E}">
        <p14:creationId xmlns:p14="http://schemas.microsoft.com/office/powerpoint/2010/main" val="4111985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13</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slide with participants and, again, direct their attention again to the Key Concepts and Considerations and Program Planning and Service System Design Activity Worksheet handouts. This time, they will be filling out the column for Phase 3.</a:t>
            </a:r>
          </a:p>
          <a:p>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"There are a number of key concepts and considerations related to ensuring compliance. Remember, ongoing monitoring:</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a systemic process</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Requires aggregating, analyzing, and comparing data</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Is most effective and useful when:</a:t>
            </a:r>
            <a:endParaRPr lang="en-US" sz="11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It answers critical questions</a:t>
            </a:r>
            <a:endParaRPr lang="en-US" sz="11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Data can be turned around quickly</a:t>
            </a:r>
            <a:endParaRPr lang="en-US" sz="11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The information is presented and responded to in real time</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"Governing body or Tribal Council members, Policy Council representatives, and other key stakeholders must be involved in the ongoing monitoring process.</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we're going to do an activity for the third phase of the planning cycle. Let's return to the Activity Worksheet handout. Turn to your neighbor and, for the next 15 minutes, work together to fill in the column for Phase 3."</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the earlier exercise, if the pairs are from the same program, they can fill out just one handout. If they are from different programs, they should discuss the questions together but fill out separate handouts. Let participants know that will probably not complete the entire column during the exercise, but can finish when they are back in their programs. </a:t>
            </a:r>
            <a:endParaRPr lang="en-US" sz="120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13</a:t>
            </a:fld>
            <a:endParaRPr lang="en-US" dirty="0"/>
          </a:p>
        </p:txBody>
      </p:sp>
    </p:spTree>
    <p:extLst>
      <p:ext uri="{BB962C8B-B14F-4D97-AF65-F5344CB8AC3E}">
        <p14:creationId xmlns:p14="http://schemas.microsoft.com/office/powerpoint/2010/main" val="3219857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14</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material on this slide in the form of a mini-lecture.</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"Now we're going to look more closely at Phase 4 of the planning cycle, which is Self-assessment.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said earlier, during this phase, grantees conduct an annual self-assessment to evaluate their progress toward meeting their long-term goals and measurable objectives. They also assess their compliance with the HSPPS throughout the year and the effectiveness of their professional development and family engagement systems in promoting school readiness. </a:t>
            </a:r>
          </a:p>
          <a:p>
            <a:r>
              <a:rPr lang="en-US" sz="1200" kern="1200" dirty="0">
                <a:solidFill>
                  <a:schemeClr val="tx1"/>
                </a:solidFill>
                <a:effectLst/>
                <a:latin typeface="+mn-lt"/>
                <a:ea typeface="+mn-ea"/>
                <a:cs typeface="+mn-cs"/>
              </a:rPr>
              <a:t>"Through the self-assessment process, you will: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Measure progress toward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Evaluate impact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Assess compliance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strengths and areas for improvement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 and share recommendations with all stakeholders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will help you identify systemic issues related to the 'big picture' of how your program operates, and see if they have program-wide implications. Opportunities for innovations and cutting-edge practices that will benefit your program may also be revealed.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"Much of the data you will need will have already been gathered during the year. This data can be found in:</a:t>
            </a:r>
          </a:p>
          <a:p>
            <a:r>
              <a:rPr lang="en-US"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Ongoing monitoring reports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Your community assessment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Child assessment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Family engagement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Professional development data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ensure the data from the self-assessment considers information across all services and includes perspectives from all stakeholders, Head Start leaders should involve program staff, parents, Policy Council members, governing body or Tribal Council members, community leaders, content experts, and other interested people. Some programs will establish a self-assessment team in order to engage stakeholders.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Performance Standards related to program planning require programs, at the beginning of each program year and throughout the year, to 'design and implement coordinated approaches.' The self-assessment phase of the planning process helps to ensure the effective use of data to support coordinated approaches."</a:t>
            </a:r>
            <a:r>
              <a:rPr lang="en-US" dirty="0">
                <a:effectLst/>
              </a:rPr>
              <a:t>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14</a:t>
            </a:fld>
            <a:endParaRPr lang="en-US" dirty="0"/>
          </a:p>
        </p:txBody>
      </p:sp>
    </p:spTree>
    <p:extLst>
      <p:ext uri="{BB962C8B-B14F-4D97-AF65-F5344CB8AC3E}">
        <p14:creationId xmlns:p14="http://schemas.microsoft.com/office/powerpoint/2010/main" val="68962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15</a:t>
            </a:r>
            <a:endParaRPr lang="en-US" sz="11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review the slide with participants. Then, direct their attention to the Key Concepts and Considerations and Program Planning and Service System Design Activity Worksheet handouts. This time, they will be filling out the column for Phase 4.</a:t>
            </a:r>
          </a:p>
          <a:p>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"Let's review key concepts and considerations related to the annual self-assessment.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The self-assessment is completed once per year, usually near the end of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year.</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It focuses on:</a:t>
            </a:r>
            <a:endParaRPr lang="en-US" sz="11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Are we doing things right?</a:t>
            </a:r>
            <a:endParaRPr lang="en-US" sz="1100" kern="1200" dirty="0">
              <a:solidFill>
                <a:schemeClr val="tx1"/>
              </a:solidFill>
              <a:effectLst/>
              <a:latin typeface="+mn-lt"/>
              <a:ea typeface="+mn-ea"/>
              <a:cs typeface="+mn-cs"/>
            </a:endParaRPr>
          </a:p>
          <a:p>
            <a:pPr marL="1085850" lvl="2" indent="-171450">
              <a:buFont typeface="Courier New" panose="02070309020205020404" pitchFamily="49" charset="0"/>
              <a:buChar char="o"/>
            </a:pPr>
            <a:r>
              <a:rPr lang="en-US" sz="1200" kern="1200" dirty="0">
                <a:solidFill>
                  <a:schemeClr val="tx1"/>
                </a:solidFill>
                <a:effectLst/>
                <a:latin typeface="+mn-lt"/>
                <a:ea typeface="+mn-ea"/>
                <a:cs typeface="+mn-cs"/>
              </a:rPr>
              <a:t>Are we doing the right things?</a:t>
            </a:r>
          </a:p>
          <a:p>
            <a:pPr marL="628650" lvl="1" indent="-171450" algn="l" defTabSz="914400" rtl="0" eaLnBrk="1" latinLnBrk="0" hangingPunct="1">
              <a:buFont typeface="Arial" panose="020B0604020202020204" pitchFamily="34" charset="0"/>
              <a:buChar char="•"/>
            </a:pPr>
            <a:r>
              <a:rPr lang="en-US" sz="1200" kern="1200" dirty="0">
                <a:solidFill>
                  <a:schemeClr val="tx1"/>
                </a:solidFill>
                <a:effectLst/>
                <a:latin typeface="+mn-lt"/>
                <a:ea typeface="+mn-ea"/>
                <a:cs typeface="+mn-cs"/>
              </a:rPr>
              <a:t>The five phases of evaluation are:</a:t>
            </a:r>
          </a:p>
          <a:p>
            <a:pPr marL="1085850" lvl="2" indent="-171450" algn="l" defTabSz="914400" rtl="0" eaLnBrk="1" latinLnBrk="0" hangingPunct="1">
              <a:buFont typeface="Courier New" panose="02070309020205020404" pitchFamily="49" charset="0"/>
              <a:buChar char="o"/>
            </a:pPr>
            <a:r>
              <a:rPr lang="en-US" sz="1200" kern="1200" dirty="0">
                <a:solidFill>
                  <a:schemeClr val="tx1"/>
                </a:solidFill>
                <a:effectLst/>
                <a:latin typeface="+mn-lt"/>
                <a:ea typeface="+mn-ea"/>
                <a:cs typeface="+mn-cs"/>
              </a:rPr>
              <a:t>The design process</a:t>
            </a:r>
          </a:p>
          <a:p>
            <a:pPr marL="1085850" lvl="2" indent="-171450" algn="l" defTabSz="914400" rtl="0" eaLnBrk="1" latinLnBrk="0" hangingPunct="1">
              <a:buFont typeface="Courier New" panose="02070309020205020404" pitchFamily="49" charset="0"/>
              <a:buChar char="o"/>
            </a:pPr>
            <a:r>
              <a:rPr lang="en-US" sz="1200" kern="1200" dirty="0">
                <a:solidFill>
                  <a:schemeClr val="tx1"/>
                </a:solidFill>
                <a:effectLst/>
                <a:latin typeface="+mn-lt"/>
                <a:ea typeface="+mn-ea"/>
                <a:cs typeface="+mn-cs"/>
              </a:rPr>
              <a:t>Engaging the team</a:t>
            </a:r>
          </a:p>
          <a:p>
            <a:pPr marL="1085850" lvl="2" indent="-171450" algn="l" defTabSz="914400" rtl="0" eaLnBrk="1" latinLnBrk="0" hangingPunct="1">
              <a:buFont typeface="Courier New" panose="02070309020205020404" pitchFamily="49" charset="0"/>
              <a:buChar char="o"/>
            </a:pPr>
            <a:r>
              <a:rPr lang="en-US" sz="1200" kern="1200" dirty="0">
                <a:solidFill>
                  <a:schemeClr val="tx1"/>
                </a:solidFill>
                <a:effectLst/>
                <a:latin typeface="+mn-lt"/>
                <a:ea typeface="+mn-ea"/>
                <a:cs typeface="+mn-cs"/>
              </a:rPr>
              <a:t>Analyzing and discussing data </a:t>
            </a:r>
          </a:p>
          <a:p>
            <a:pPr marL="1085850" lvl="2" indent="-171450" algn="l" defTabSz="914400" rtl="0" eaLnBrk="1" latinLnBrk="0" hangingPunct="1">
              <a:buFont typeface="Courier New" panose="02070309020205020404" pitchFamily="49" charset="0"/>
              <a:buChar char="o"/>
            </a:pPr>
            <a:r>
              <a:rPr lang="en-US" sz="1200" kern="1200" dirty="0">
                <a:solidFill>
                  <a:schemeClr val="tx1"/>
                </a:solidFill>
                <a:effectLst/>
                <a:latin typeface="+mn-lt"/>
                <a:ea typeface="+mn-ea"/>
                <a:cs typeface="+mn-cs"/>
              </a:rPr>
              <a:t>Making recommendations</a:t>
            </a:r>
          </a:p>
          <a:p>
            <a:pPr marL="1085850" lvl="2" indent="-171450" algn="l" defTabSz="914400" rtl="0" eaLnBrk="1" latinLnBrk="0" hangingPunct="1">
              <a:buFont typeface="Courier New" panose="02070309020205020404" pitchFamily="49" charset="0"/>
              <a:buChar char="o"/>
            </a:pPr>
            <a:r>
              <a:rPr lang="en-US" sz="1200" kern="1200" dirty="0">
                <a:solidFill>
                  <a:schemeClr val="tx1"/>
                </a:solidFill>
                <a:effectLst/>
                <a:latin typeface="+mn-lt"/>
                <a:ea typeface="+mn-ea"/>
                <a:cs typeface="+mn-cs"/>
              </a:rPr>
              <a:t>Preparing the report</a:t>
            </a:r>
            <a:endParaRPr lang="en-US" sz="1100" kern="120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During self-assessment, you review multi-year data, not just data from the preceding year."</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"Now we're going wrap up our planning cycle exercise by filling in the fourth column of your worksheet. Again, turn back to your neighbor and, for the next 15 minutes, work together to fill in the column for Phase 4.”</a:t>
            </a:r>
          </a:p>
          <a:p>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for the earlier exercise, if the pairs are from the same program, they can fill out just one handout. If they are from different programs, they should discuss the questions together but fill out separate handouts. Remind participants they will probably not complete the entire column, but can finish when they are back in their programs.</a:t>
            </a:r>
            <a:endParaRPr lang="en-US" sz="1100" kern="1200" dirty="0">
              <a:solidFill>
                <a:schemeClr val="tx1"/>
              </a:solidFill>
              <a:effectLst/>
              <a:latin typeface="+mn-lt"/>
              <a:ea typeface="+mn-ea"/>
              <a:cs typeface="+mn-cs"/>
            </a:endParaRPr>
          </a:p>
          <a:p>
            <a:pPr lvl="0"/>
            <a:endParaRPr lang="en-US" sz="120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15</a:t>
            </a:fld>
            <a:endParaRPr lang="en-US" dirty="0"/>
          </a:p>
        </p:txBody>
      </p:sp>
    </p:spTree>
    <p:extLst>
      <p:ext uri="{BB962C8B-B14F-4D97-AF65-F5344CB8AC3E}">
        <p14:creationId xmlns:p14="http://schemas.microsoft.com/office/powerpoint/2010/main" val="465861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16</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Call participants' attention to the slide.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"Looking again at the definitions of program planning and service system design, you will recall that program planning is a strategic and systematic process that begins with either a community assessment or self-assessment and that service system design is what emerges from this process.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"Planning is fluid and continuous. It is used to identify program goals with measurable objectives, as well as to identify an action plan with a series of action steps. Service system design is how the program will establish its infrastructure to meet identified goals and objectives, implement the action plan, and ultimately provide high-quality services for children and families.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spend a little time looking at examples of practical applications of how program planning and service system design work together."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the slide, review the planning scenarios described in Phases 1 through 4, proceeding one row at a time. After each scenario, discuss the implications of that scenario for service system design.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"It is important to note that while these examples are identified by individual phases of the program planning process, decisions related to service system design need to consider information gained more broadly from the entire program planning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"We've seen that the examples on this slide are related to ages of children served, program location, transportation, and professional development. What other aspects of your program are part of its service system design?"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Reflect on participant responses and use these examples to fill in the gaps if they miss some: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Service calendar</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Staffing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Number of classrooms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Language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Curriculum</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Health services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Governing body/Tribal Council membership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Activities for families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Time and type of food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16</a:t>
            </a:fld>
            <a:endParaRPr lang="en-US" dirty="0"/>
          </a:p>
        </p:txBody>
      </p:sp>
    </p:spTree>
    <p:extLst>
      <p:ext uri="{BB962C8B-B14F-4D97-AF65-F5344CB8AC3E}">
        <p14:creationId xmlns:p14="http://schemas.microsoft.com/office/powerpoint/2010/main" val="2311719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17</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this segment, facilitate a discussion of the preceding material, using questions in the bulleted list below.</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"We've covered a lot of ground on program planning and service system design. Before we end, let's open things up for discussion.”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Stimulate conversation by soliciting answers to these three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you filled out the worksheet, what did you find you needed in order to create an infrastructure that could organize and activate people?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Did any questions come up for you as you filled in the columns?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would you describe program planning and service system design to others?</a:t>
            </a:r>
            <a:r>
              <a:rPr lang="en-US" dirty="0">
                <a:effectLst/>
              </a:rPr>
              <a:t> </a:t>
            </a:r>
            <a:endParaRPr lang="en-US" b="0" i="0" u="non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17</a:t>
            </a:fld>
            <a:endParaRPr lang="en-US" dirty="0"/>
          </a:p>
        </p:txBody>
      </p:sp>
    </p:spTree>
    <p:extLst>
      <p:ext uri="{BB962C8B-B14F-4D97-AF65-F5344CB8AC3E}">
        <p14:creationId xmlns:p14="http://schemas.microsoft.com/office/powerpoint/2010/main" val="2464707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18</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Guide participants to the Reflective Practice Tool handout.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closing activity, explain that it is time for everyone to turn inward and think about what they have learned and what they will do with this information.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to take a few minutes to reflect and write down their thoughts about the following questions on the handout: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have you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excites or concerns you about what you have learned?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will you do with what you've learned?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time permits, allow volunteers to share their responses aloud and process the activity using the following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themes are emerging?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insights do you need to remember?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How can you use these insights?</a:t>
            </a:r>
            <a:r>
              <a:rPr lang="en-US"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7341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19</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a:t>
            </a: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b="1"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"Here are several resources on the ECLKC that can help you learn more about some of the topics we've discussed in this module."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538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Reflective Practice Tool handout. Review the following learning objectives with the group, reading from the slide or from the bulleted list below.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"As a result of this training, you will be able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 references to program planning and service system design in HSPPS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Understand the relationship between the Head Start planning cycle and Management Systems Wheel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Practice using strategic thinking to link program planning and service system design to decisions and implementation strategies for the five-year grant</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Recognize the skills needed to lead a team through the program planning and service system design processes"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2</a:t>
            </a:fld>
            <a:endParaRPr lang="en-US" dirty="0"/>
          </a:p>
        </p:txBody>
      </p:sp>
    </p:spTree>
    <p:extLst>
      <p:ext uri="{BB962C8B-B14F-4D97-AF65-F5344CB8AC3E}">
        <p14:creationId xmlns:p14="http://schemas.microsoft.com/office/powerpoint/2010/main" val="3547032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20</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contact information on the slide with participants. Invite them to reach out with questions or delve further into topics discussed in this module.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342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077" y="4430152"/>
            <a:ext cx="5608320" cy="4183380"/>
          </a:xfrm>
        </p:spPr>
        <p:txBody>
          <a:bodyPr/>
          <a:lstStyle/>
          <a:p>
            <a:r>
              <a:rPr lang="en-US" sz="1200" b="1" i="1" kern="1200" dirty="0">
                <a:solidFill>
                  <a:schemeClr val="tx1"/>
                </a:solidFill>
                <a:effectLst/>
                <a:latin typeface="+mn-lt"/>
                <a:ea typeface="+mn-ea"/>
                <a:cs typeface="+mn-cs"/>
              </a:rPr>
              <a:t>Slide 3</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Head Start A to Z Guiding Principles handout.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"Head Start A to Z, 2.0,</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is based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on six guiding principles. These principles are foundational to the design of the modules, and have been aligned with the HSPPS.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"Head Start directors and managers come from all walks of life with a wealth of employment experiences. However, we all share a commitment to a comprehensive, high-quality early childhood experience. We also recognize that to promote school readiness and be responsive to the needs of our communities, we must engage in ongoing professional development. Head Start A to Z, 2.0, was created to support professional growth and development for Head Start leaders."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Guide the participants to the Head Start A to Z Guiding Principles handout. Review the six principles below. You may paraphrase or slightly summarize.</a:t>
            </a:r>
          </a:p>
          <a:p>
            <a:pPr marL="228600" lvl="0" indent="-228600">
              <a:buFont typeface="+mj-lt"/>
              <a:buAutoNum type="arabicPeriod"/>
            </a:pPr>
            <a:r>
              <a:rPr lang="en-US" sz="1200" b="1" kern="1200" dirty="0">
                <a:solidFill>
                  <a:schemeClr val="tx1"/>
                </a:solidFill>
                <a:effectLst/>
                <a:latin typeface="+mn-lt"/>
                <a:ea typeface="+mn-ea"/>
                <a:cs typeface="+mn-cs"/>
              </a:rPr>
              <a:t>Successful programs are learning organizations. </a:t>
            </a:r>
            <a:r>
              <a:rPr lang="en-US" sz="1200" kern="1200" dirty="0">
                <a:solidFill>
                  <a:schemeClr val="tx1"/>
                </a:solidFill>
                <a:effectLst/>
                <a:latin typeface="+mn-lt"/>
                <a:ea typeface="+mn-ea"/>
                <a:cs typeface="+mn-cs"/>
              </a:rPr>
              <a:t>Head Start is a dynamic organization with high expectations, values, and traditions. Programs are constantly responding to changing community needs and evolving best practices. To cultivate a learning organization that thrives in this environment, program leaders must support all staff in becoming lifelong learners who embrace challenges as opportunities for collective problem-solving and innovation. </a:t>
            </a:r>
          </a:p>
          <a:p>
            <a:pPr marL="228600" lvl="0" indent="-228600">
              <a:buFont typeface="+mj-lt"/>
              <a:buAutoNum type="arabicPeriod"/>
            </a:pPr>
            <a:r>
              <a:rPr lang="en-US" sz="1200" b="1" kern="1200" dirty="0">
                <a:solidFill>
                  <a:schemeClr val="tx1"/>
                </a:solidFill>
                <a:effectLst/>
                <a:latin typeface="+mn-lt"/>
                <a:ea typeface="+mn-ea"/>
                <a:cs typeface="+mn-cs"/>
              </a:rPr>
              <a:t>The effective delivery of services grows out of strong systems. </a:t>
            </a:r>
            <a:r>
              <a:rPr lang="en-US" sz="1200" kern="1200" dirty="0">
                <a:solidFill>
                  <a:schemeClr val="tx1"/>
                </a:solidFill>
                <a:effectLst/>
                <a:latin typeface="+mn-lt"/>
                <a:ea typeface="+mn-ea"/>
                <a:cs typeface="+mn-cs"/>
              </a:rPr>
              <a:t>Program leaders must regularly refine their program's management and fiscal systems. To target community needs and deliver comprehensive services, leaders need to understand systems thinking and view their program through a systems lens. They also must recognize the relationship between systems, services, and child and family outcomes.</a:t>
            </a:r>
          </a:p>
          <a:p>
            <a:pPr marL="228600" lvl="0" indent="-228600">
              <a:buFont typeface="+mj-lt"/>
              <a:buAutoNum type="arabicPeriod"/>
            </a:pPr>
            <a:r>
              <a:rPr lang="en-US" sz="1200" b="1" kern="1200" dirty="0">
                <a:solidFill>
                  <a:schemeClr val="tx1"/>
                </a:solidFill>
                <a:effectLst/>
                <a:latin typeface="+mn-lt"/>
                <a:ea typeface="+mn-ea"/>
                <a:cs typeface="+mn-cs"/>
              </a:rPr>
              <a:t>Sound decision-making is driven by quality data. </a:t>
            </a:r>
            <a:r>
              <a:rPr lang="en-US" sz="1200" kern="1200" dirty="0">
                <a:solidFill>
                  <a:schemeClr val="tx1"/>
                </a:solidFill>
                <a:effectLst/>
                <a:latin typeface="+mn-lt"/>
                <a:ea typeface="+mn-ea"/>
                <a:cs typeface="+mn-cs"/>
              </a:rPr>
              <a:t>Used in planning, evaluating, and communicating information, quality data is integral to cultivating a culture of continuous quality improvement. To this end, it is critical for leaders to establish efficient processes for collecting, aggregating, analyzing, and synthesizing data. This will involve training teachers, home visitors, family advocates, health services workers, and other staff on how to integrate data management into their day-to-day work.</a:t>
            </a:r>
          </a:p>
          <a:p>
            <a:pPr marL="228600" lvl="0" indent="-228600">
              <a:buFont typeface="+mj-lt"/>
              <a:buAutoNum type="arabicPeriod"/>
            </a:pPr>
            <a:r>
              <a:rPr lang="en-US" sz="1200" b="1" kern="1200" dirty="0">
                <a:solidFill>
                  <a:schemeClr val="tx1"/>
                </a:solidFill>
                <a:effectLst/>
                <a:latin typeface="+mn-lt"/>
                <a:ea typeface="+mn-ea"/>
                <a:cs typeface="+mn-cs"/>
              </a:rPr>
              <a:t>Relationship-building is at the heart of transformational leadership. </a:t>
            </a:r>
            <a:r>
              <a:rPr lang="en-US" sz="1200" kern="1200" dirty="0">
                <a:solidFill>
                  <a:schemeClr val="tx1"/>
                </a:solidFill>
                <a:effectLst/>
                <a:latin typeface="+mn-lt"/>
                <a:ea typeface="+mn-ea"/>
                <a:cs typeface="+mn-cs"/>
              </a:rPr>
              <a:t>Robust Head Start communities build on authentic relationships among all of their stakeholders, from children and families to staff, managers, governing bodies/Tribal Councils, and Policy Councils. To cultivate these communities, leaders need to communicate effectively, empower others, foster team building, and nurture collaboration.</a:t>
            </a:r>
          </a:p>
          <a:p>
            <a:pPr marL="228600" lvl="0" indent="-228600">
              <a:buFont typeface="+mj-lt"/>
              <a:buAutoNum type="arabicPeriod"/>
            </a:pPr>
            <a:r>
              <a:rPr lang="en-US" sz="1200" b="1" kern="1200" dirty="0">
                <a:solidFill>
                  <a:schemeClr val="tx1"/>
                </a:solidFill>
                <a:effectLst/>
                <a:latin typeface="+mn-lt"/>
                <a:ea typeface="+mn-ea"/>
                <a:cs typeface="+mn-cs"/>
              </a:rPr>
              <a:t>School readiness for all is our driving goal. </a:t>
            </a:r>
            <a:r>
              <a:rPr lang="en-US" sz="1200" kern="1200" dirty="0">
                <a:solidFill>
                  <a:schemeClr val="tx1"/>
                </a:solidFill>
                <a:effectLst/>
                <a:latin typeface="+mn-lt"/>
                <a:ea typeface="+mn-ea"/>
                <a:cs typeface="+mn-cs"/>
              </a:rPr>
              <a:t>Head Start leaders play an integral role in conceiving and promoting an inclusive vision of school readiness. To support children with diverse abilities and backgrounds to develop the skills, knowledge, and attitudes needed to be successful in school, effective leaders need to stay informed on developments in early childhood education. They also must actively collaborate with parents, staff, governing bodies, local education agencies, and community partners in embedding these best practices into services and programming.</a:t>
            </a:r>
          </a:p>
          <a:p>
            <a:pPr marL="228600" lvl="0" indent="-228600">
              <a:buFont typeface="+mj-lt"/>
              <a:buAutoNum type="arabicPeriod"/>
            </a:pPr>
            <a:r>
              <a:rPr lang="en-US" sz="1200" b="1" kern="1200" dirty="0">
                <a:solidFill>
                  <a:schemeClr val="tx1"/>
                </a:solidFill>
                <a:effectLst/>
                <a:latin typeface="+mn-lt"/>
                <a:ea typeface="+mn-ea"/>
                <a:cs typeface="+mn-cs"/>
              </a:rPr>
              <a:t>Culturally and linguistically diverse organizations rely on intentional, specific, and coordinated approaches. </a:t>
            </a:r>
            <a:r>
              <a:rPr lang="en-US" sz="1200" kern="1200" dirty="0">
                <a:solidFill>
                  <a:schemeClr val="tx1"/>
                </a:solidFill>
                <a:effectLst/>
                <a:latin typeface="+mn-lt"/>
                <a:ea typeface="+mn-ea"/>
                <a:cs typeface="+mn-cs"/>
              </a:rPr>
              <a:t>To ensure the full and effective participation of dual language learners and their families, Head Start leaders must coordinate program-wide plans that involve all service areas and multiple staff. This includes staying connected to the communities served, implementing targeted strategies, and articulating how programs and services address specific linguistic and cultural needs.</a:t>
            </a:r>
          </a:p>
          <a:p>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"You will continually revisit these guiding principles in all of the trainings offered by PMFO."</a:t>
            </a:r>
            <a:r>
              <a:rPr lang="en-US" dirty="0">
                <a:effectLst/>
              </a:rPr>
              <a: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49C0E-547D-4C62-B1CF-488EF789ABD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681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4</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HSPPS: Summary of Regulatory Requirements handout.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"The concepts of program planning and service system design are embedded in the HSPPS. Take a look at the Summary of Regulatory Requirements handout. You'll see it lists references to specific types of planning that all grantees must do. Let's take a few minutes to review that.”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Briefly highlight references to plans and planning that appear on the slide: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Calendar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Community-wide strategic planning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use planning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Disaster preparedness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preparedness and response planning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Lesson plans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Plans related to the purchase, construction, or renovation of facilities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Quality improvement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Suspension and expulsion response plan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Transition services planning</a:t>
            </a:r>
            <a:r>
              <a:rPr lang="en-US" sz="1200" u="sng"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Use the mouse to activate animation. Language about </a:t>
            </a:r>
            <a:r>
              <a:rPr lang="en-US" sz="1200" u="sng" kern="1200" dirty="0">
                <a:solidFill>
                  <a:schemeClr val="tx1"/>
                </a:solidFill>
                <a:effectLst/>
                <a:latin typeface="+mn-lt"/>
                <a:ea typeface="+mn-ea"/>
                <a:cs typeface="+mn-cs"/>
                <a:hlinkClick r:id="rId3"/>
              </a:rPr>
              <a:t>Management system, 45 CFR §1302.101(b)</a:t>
            </a:r>
            <a:r>
              <a:rPr lang="en-US" sz="1200" kern="1200" dirty="0">
                <a:solidFill>
                  <a:schemeClr val="tx1"/>
                </a:solidFill>
                <a:effectLst/>
                <a:latin typeface="+mn-lt"/>
                <a:ea typeface="+mn-ea"/>
                <a:cs typeface="+mn-cs"/>
              </a:rPr>
              <a:t> will appear. Review that language with participants.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"The Head Start Program Performance Standards require organization-wide coordinated approaches. As a leader, you will need to reinforce the message that everyone plays a critical role in helping the program achieve its goals. An inclusive planning process will result in strong services to children and families."</a:t>
            </a:r>
            <a:endParaRPr lang="en-US" dirty="0"/>
          </a:p>
        </p:txBody>
      </p:sp>
      <p:sp>
        <p:nvSpPr>
          <p:cNvPr id="4" name="Slide Number Placeholder 3"/>
          <p:cNvSpPr>
            <a:spLocks noGrp="1"/>
          </p:cNvSpPr>
          <p:nvPr>
            <p:ph type="sldNum" sz="quarter" idx="10"/>
          </p:nvPr>
        </p:nvSpPr>
        <p:spPr/>
        <p:txBody>
          <a:bodyPr/>
          <a:lstStyle/>
          <a:p>
            <a:fld id="{DE849C0E-547D-4C62-B1CF-488EF789ABD3}" type="slidenum">
              <a:rPr lang="en-US" smtClean="0"/>
              <a:t>4</a:t>
            </a:fld>
            <a:endParaRPr lang="en-US" dirty="0"/>
          </a:p>
        </p:txBody>
      </p:sp>
    </p:spTree>
    <p:extLst>
      <p:ext uri="{BB962C8B-B14F-4D97-AF65-F5344CB8AC3E}">
        <p14:creationId xmlns:p14="http://schemas.microsoft.com/office/powerpoint/2010/main" val="8439248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5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Deliver the following material as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"The Head Start Management Systems Wheel can help us understand how program planning and service system design fit into the overall picture."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your own words, explain the graphic on the slide by pointing to its various elements and describing each, basing your descriptions on the bullet points below.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dark blue outer circle</a:t>
            </a:r>
            <a:r>
              <a:rPr lang="en-US" sz="1200" kern="1200" dirty="0">
                <a:solidFill>
                  <a:schemeClr val="tx1"/>
                </a:solidFill>
                <a:effectLst/>
                <a:latin typeface="+mn-lt"/>
                <a:ea typeface="+mn-ea"/>
                <a:cs typeface="+mn-cs"/>
              </a:rPr>
              <a:t> includes the functions of leadership and governance. They are the bedrocks of effective management, encompassing and informing the 12 management systems.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yellow circle</a:t>
            </a:r>
            <a:r>
              <a:rPr lang="en-US" sz="1200" kern="1200" dirty="0">
                <a:solidFill>
                  <a:schemeClr val="tx1"/>
                </a:solidFill>
                <a:effectLst/>
                <a:latin typeface="+mn-lt"/>
                <a:ea typeface="+mn-ea"/>
                <a:cs typeface="+mn-cs"/>
              </a:rPr>
              <a:t> outlines the scope of these systems.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segmented aqua blue ring</a:t>
            </a:r>
            <a:r>
              <a:rPr lang="en-US" sz="1200" kern="1200" dirty="0">
                <a:solidFill>
                  <a:schemeClr val="tx1"/>
                </a:solidFill>
                <a:effectLst/>
                <a:latin typeface="+mn-lt"/>
                <a:ea typeface="+mn-ea"/>
                <a:cs typeface="+mn-cs"/>
              </a:rPr>
              <a:t> outlines each of the 12 management systems. These systems work together to inform and influence the program's service delivery. These services include education, health, mental health, community partnerships, family engagement, and eligibility, recruitment, selection, enrollment, and attendance (ERSEA).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"You see that one of the aqua blue wedges is labeled 'Program Planning and Service System Design.' Notice the activities that come under program planning and service system design are things that every program does, including: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Community assessment review and update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Goal and objective development and review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Coordinated approaches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Action planning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Ongoing monitoring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Self-assessment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are all part of the Head Start planning cycle. We'll talk about the planning cycle in more detail shortly."</a:t>
            </a:r>
            <a:r>
              <a:rPr lang="en-US" dirty="0">
                <a:effectLst/>
              </a:rPr>
              <a:t> </a:t>
            </a:r>
            <a:endParaRPr lang="en-US" sz="1200" i="1"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5</a:t>
            </a:fld>
            <a:endParaRPr lang="en-US" dirty="0"/>
          </a:p>
        </p:txBody>
      </p:sp>
    </p:spTree>
    <p:extLst>
      <p:ext uri="{BB962C8B-B14F-4D97-AF65-F5344CB8AC3E}">
        <p14:creationId xmlns:p14="http://schemas.microsoft.com/office/powerpoint/2010/main" val="2793197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6</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 and give a mini-lecture on these two foundational definitions.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"Together, the HSPPS and the Head Start Management Systems Wheel provide some of the context that influences program planning and service system design. But what do the terms 'program planning' and 'service system design' really mean? Let's look at their definitions."</a:t>
            </a:r>
          </a:p>
          <a:p>
            <a:r>
              <a:rPr lang="en-US" sz="1200" kern="1200" dirty="0">
                <a:solidFill>
                  <a:schemeClr val="tx1"/>
                </a:solidFill>
                <a:effectLst/>
                <a:latin typeface="+mn-lt"/>
                <a:ea typeface="+mn-ea"/>
                <a:cs typeface="+mn-cs"/>
              </a:rPr>
              <a:t>Point out the slide again.</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"Program planning is a strategic and systematic process that helps us envision a desired future. It is used to identify program goals with measurable objectives and an action plan with a series of action steps. Program planning begins with either a community or self-assessment. Existing programs begin at the self-assessment and combine their community assessment data with the findings of their self-assessment. New programs that have not delivered services begin with the community assessment.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"Service system design comes from program planning. It focuses on organizing and activating our staff, our infrastructure, and the Head Start systems in order to provide quality services</a:t>
            </a:r>
            <a:r>
              <a:rPr lang="en-US" sz="1200" kern="120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"Note that program planning and service system design are not two separate processes. They are complementary and interrelated. We'll be seeing just how connected they are as we work through the upcoming exercises.”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reviewing the definitions with participants, prompt them to share what they understand these definitions to mean.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6</a:t>
            </a:fld>
            <a:endParaRPr lang="en-US" dirty="0"/>
          </a:p>
        </p:txBody>
      </p:sp>
    </p:spTree>
    <p:extLst>
      <p:ext uri="{BB962C8B-B14F-4D97-AF65-F5344CB8AC3E}">
        <p14:creationId xmlns:p14="http://schemas.microsoft.com/office/powerpoint/2010/main" val="3268699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7</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Program Planning Cycle handout. Deliver the material on this slide as a mini-lecture.</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"Program planning and service system design are the engines that guide each Head Start program's five-year planning cycle.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do a quick review of all four phases here; then we'll look more closely at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one.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on the slide, Phase 1 is </a:t>
            </a:r>
            <a:r>
              <a:rPr lang="en-US" sz="1200" b="1" kern="1200" dirty="0">
                <a:solidFill>
                  <a:schemeClr val="tx1"/>
                </a:solidFill>
                <a:effectLst/>
                <a:latin typeface="+mn-lt"/>
                <a:ea typeface="+mn-ea"/>
                <a:cs typeface="+mn-cs"/>
              </a:rPr>
              <a:t>Service Delivery Design</a:t>
            </a:r>
            <a:r>
              <a:rPr lang="en-US" sz="1200" kern="1200" dirty="0">
                <a:solidFill>
                  <a:schemeClr val="tx1"/>
                </a:solidFill>
                <a:effectLst/>
                <a:latin typeface="+mn-lt"/>
                <a:ea typeface="+mn-ea"/>
                <a:cs typeface="+mn-cs"/>
              </a:rPr>
              <a:t>. During this phase, grantees conduct or update their community assessment. The findings are used to establish long-term goals and measurable objectives. Those goals and objectives are truly long-term; they are meant to span the entire five years of the program.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"Phase 2 is </a:t>
            </a:r>
            <a:r>
              <a:rPr lang="en-US" sz="1200" b="1" kern="1200" dirty="0">
                <a:solidFill>
                  <a:schemeClr val="tx1"/>
                </a:solidFill>
                <a:effectLst/>
                <a:latin typeface="+mn-lt"/>
                <a:ea typeface="+mn-ea"/>
                <a:cs typeface="+mn-cs"/>
              </a:rPr>
              <a:t>Operationalization</a:t>
            </a:r>
            <a:r>
              <a:rPr lang="en-US" sz="1200" kern="1200" dirty="0">
                <a:solidFill>
                  <a:schemeClr val="tx1"/>
                </a:solidFill>
                <a:effectLst/>
                <a:latin typeface="+mn-lt"/>
                <a:ea typeface="+mn-ea"/>
                <a:cs typeface="+mn-cs"/>
              </a:rPr>
              <a:t>. In this phase, grantees create an action plan and budget. It outlines the steps they will take to accomplish their long-term goals and objectives. Once complete, grantees implement their action plan and start collecting the data that ensures they are complying with the HSPPS and making progress toward their goals and objectives.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"Phase 3 is </a:t>
            </a:r>
            <a:r>
              <a:rPr lang="en-US" sz="1200" b="1" kern="1200" dirty="0">
                <a:solidFill>
                  <a:schemeClr val="tx1"/>
                </a:solidFill>
                <a:effectLst/>
                <a:latin typeface="+mn-lt"/>
                <a:ea typeface="+mn-ea"/>
                <a:cs typeface="+mn-cs"/>
              </a:rPr>
              <a:t>Compliance</a:t>
            </a:r>
            <a:r>
              <a:rPr lang="en-US" sz="1200" kern="1200" dirty="0">
                <a:solidFill>
                  <a:schemeClr val="tx1"/>
                </a:solidFill>
                <a:effectLst/>
                <a:latin typeface="+mn-lt"/>
                <a:ea typeface="+mn-ea"/>
                <a:cs typeface="+mn-cs"/>
              </a:rPr>
              <a:t>. Grantees monitor their performance and make corrections as needed to ensure compliance during this phase. Their monitoring procedures will include:</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Collecting and using data</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Working with the governing body/Tribal Council and Policy Council to address issues as they come up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Making corrections as quickly as possible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Implementing procedures to prevent reoccurring problems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"Phase 4 is </a:t>
            </a:r>
            <a:r>
              <a:rPr lang="en-US" sz="1200" b="1" kern="1200" dirty="0">
                <a:solidFill>
                  <a:schemeClr val="tx1"/>
                </a:solidFill>
                <a:effectLst/>
                <a:latin typeface="+mn-lt"/>
                <a:ea typeface="+mn-ea"/>
                <a:cs typeface="+mn-cs"/>
              </a:rPr>
              <a:t>Self-assessment</a:t>
            </a:r>
            <a:r>
              <a:rPr lang="en-US" sz="1200" kern="1200" dirty="0">
                <a:solidFill>
                  <a:schemeClr val="tx1"/>
                </a:solidFill>
                <a:effectLst/>
                <a:latin typeface="+mn-lt"/>
                <a:ea typeface="+mn-ea"/>
                <a:cs typeface="+mn-cs"/>
              </a:rPr>
              <a:t>. Grantees conduct an annual self-assessment to evaluate the progress they have made toward meeting their long-term goals and objectives. In this final phase, they also evaluate their compliance with the HSPPS throughout the year and how effective their professional development and family engagement systems have been in promoting school readiness." </a:t>
            </a:r>
            <a:endParaRPr lang="en-US" sz="1200" b="1"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7</a:t>
            </a:fld>
            <a:endParaRPr lang="en-US" dirty="0"/>
          </a:p>
        </p:txBody>
      </p:sp>
    </p:spTree>
    <p:extLst>
      <p:ext uri="{BB962C8B-B14F-4D97-AF65-F5344CB8AC3E}">
        <p14:creationId xmlns:p14="http://schemas.microsoft.com/office/powerpoint/2010/main" val="988537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8</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Distribute the Key Concepts and Considerations and Program Planning and Service System Design Activity Worksheet handouts. These will be used for each of the next four exercises—one for each phase of the planning cycle. Direct participants' attention to the slide.</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"Let's look more closely at Phase 1: Service Delivery Design.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the phase in which grantees are conducting or updating their community assessment and using its findings to establish long-term goals and measurable objectives.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community assessment is the collection and analysis of data related to the needs and characteristics of Head Start-eligible children and families in the grantee's service area. It identifies program and community resources available to meet their needs and specifies where there are gaps. The community assessment also identifies issues and trends in the service area having the greatest impact on families with young children.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"Community assessment data is used for designing and implementing comprehensive services that meet the needs of eligible children and families in a culturally competent manner. Programs are required to use it to make decisions about program options, the program schedule, types of services, center locations, recruitment areas, and recruitment and selection priorities.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baseline grant applications, the community assessment data is the basis for establishing strategic long-term goals with measurable objectives that are linked to expected outcomes. These identify what will be accomplished during the five-year grant period and include school readiness goals, which specifically focus on child development and early learning outcomes.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"Each year, during the planning process, these goals and objectives are reviewed and adjusted as needed based on findings from the community assessment, the annual self-assessment, and related child, family, and community data. Because planning is a cyclical process that relies upon locally collected data, the planning process will result in each grantee having a unique service design. </a:t>
            </a:r>
          </a:p>
          <a:p>
            <a:pPr lvl="0"/>
            <a:endParaRPr lang="en-US" sz="120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8</a:t>
            </a:fld>
            <a:endParaRPr lang="en-US" dirty="0"/>
          </a:p>
        </p:txBody>
      </p:sp>
    </p:spTree>
    <p:extLst>
      <p:ext uri="{BB962C8B-B14F-4D97-AF65-F5344CB8AC3E}">
        <p14:creationId xmlns:p14="http://schemas.microsoft.com/office/powerpoint/2010/main" val="1931289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Slide 9</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Facilitator Notes:</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Direct participants' attention to the slide, and review the information on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 </a:t>
            </a:r>
            <a:r>
              <a:rPr lang="en-US" sz="1200" kern="1200" dirty="0">
                <a:solidFill>
                  <a:schemeClr val="tx1"/>
                </a:solidFill>
                <a:effectLst/>
                <a:latin typeface="+mn-lt"/>
                <a:ea typeface="+mn-ea"/>
                <a:cs typeface="+mn-cs"/>
              </a:rPr>
              <a:t>"The community assessment must be done every five years, and be reviewed and updated annually.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"Let's look at what goes into a community assessment. Five key steps are involved.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first step is to plan and organize. You'll need to answer questions like: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Who will do the assessment?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information and resources are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will it happen?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the plan be communicated?</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you have to design the work. Before you start this step, you'll need to understand the HSPPS requirements for the community assessment. Think about what internal and external data is needed. How will you gather this information and how will it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third step, you need to gather data. Consider what methods and tools you will use to collect data. What cultural issues do you need to address?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you've collected the data, you'll need to analyze it and make decisions based on that analysis. Ask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does the data identify as trends, strengths, and needs in the community?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decisions need to be made based on the trends, strengths, and needs you've found?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long-term strategic goals has the data helped you identify?</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measurable objectives will you use to document the progress you are making toward your goals?"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won't cover the development of goals and objectives in this module. However, you can find extensive details in Foundations for Excellence: A Guide for Five-Year Planning and Continuous Improvement, 2</a:t>
            </a:r>
            <a:r>
              <a:rPr lang="en-US" sz="1200" kern="1200" baseline="30000" dirty="0">
                <a:solidFill>
                  <a:schemeClr val="tx1"/>
                </a:solidFill>
                <a:effectLst/>
                <a:latin typeface="+mn-lt"/>
                <a:ea typeface="+mn-ea"/>
                <a:cs typeface="+mn-cs"/>
              </a:rPr>
              <a:t>nd</a:t>
            </a:r>
            <a:r>
              <a:rPr lang="en-US" sz="1200" kern="1200" dirty="0">
                <a:solidFill>
                  <a:schemeClr val="tx1"/>
                </a:solidFill>
                <a:effectLst/>
                <a:latin typeface="+mn-lt"/>
                <a:ea typeface="+mn-ea"/>
                <a:cs typeface="+mn-cs"/>
              </a:rPr>
              <a:t> Edition, on the Early Childhood Learning and Knowledge Center website, or ECLKC. I have that URL if anyone would like it: </a:t>
            </a:r>
            <a:r>
              <a:rPr lang="en-US" sz="1200" u="sng" kern="1200" dirty="0">
                <a:solidFill>
                  <a:schemeClr val="tx1"/>
                </a:solidFill>
                <a:effectLst/>
                <a:latin typeface="+mn-lt"/>
                <a:ea typeface="+mn-ea"/>
                <a:cs typeface="+mn-cs"/>
                <a:hlinkClick r:id="rId3"/>
              </a:rPr>
              <a:t>https://eclkc.ohs.acf.hhs.gov/program-planning/article/foundations-excellence-guide-five-year-planning-continuous-improvement-2</a:t>
            </a:r>
            <a:r>
              <a:rPr lang="en-US" sz="1200" u="sng" kern="1200" baseline="30000" dirty="0">
                <a:solidFill>
                  <a:schemeClr val="tx1"/>
                </a:solidFill>
                <a:effectLst/>
                <a:latin typeface="+mn-lt"/>
                <a:ea typeface="+mn-ea"/>
                <a:cs typeface="+mn-cs"/>
                <a:hlinkClick r:id="rId3"/>
              </a:rPr>
              <a:t>nd</a:t>
            </a:r>
            <a:endParaRPr lang="en-US" sz="1200"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in the last step, you need to communicate the plan to your stakeholders and incorporate it into your ongoing strategic planning. So ask yourself:</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will you put in the community assessment report?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With whom will the report be shared?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you assure the report is reviewed annually and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updated as needed?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will the community assessment be incorporated into ongoing program and strategic planning?”</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finish reviewing the slide, point out that the community assessment is used to establish long-term strategic goals and measurable objectives.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"Now, we're going to do an activity for this first phase of the planning cycle. Let's look at the Activity Worksheet handout.”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Review the handout briefly. Point out that the column on the left includes questions to guide participants as they work through the five steps you just discussed to conduct a community assessment.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Say to Participants:</a:t>
            </a:r>
            <a:r>
              <a:rPr lang="en-US" sz="1200" kern="1200" dirty="0">
                <a:solidFill>
                  <a:schemeClr val="tx1"/>
                </a:solidFill>
                <a:effectLst/>
                <a:latin typeface="+mn-lt"/>
                <a:ea typeface="+mn-ea"/>
                <a:cs typeface="+mn-cs"/>
              </a:rPr>
              <a:t> "Turn to your neighbor and, for the next 15 minutes, work together to fill in the column for Phase 1. We will take time for questions and discussion after we've worked through all four phases of this activity, so make a note if something comes up.”</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the pairs working on the handout are from the same program, they can fill out just one handout. If they are from different programs, they should discuss the questions together but fill out separate handouts. Let participants know they will probably not complete the entire first column during the exercise, but can finish when they are back in their programs.</a:t>
            </a:r>
            <a:r>
              <a:rPr lang="en-US" dirty="0">
                <a:effectLst/>
              </a:rPr>
              <a:t> </a:t>
            </a:r>
            <a:endParaRPr lang="en-US" sz="1200" i="0" kern="1200" baseline="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DE849C0E-547D-4C62-B1CF-488EF789ABD3}" type="slidenum">
              <a:rPr lang="en-US" smtClean="0"/>
              <a:t>9</a:t>
            </a:fld>
            <a:endParaRPr lang="en-US" dirty="0"/>
          </a:p>
        </p:txBody>
      </p:sp>
    </p:spTree>
    <p:extLst>
      <p:ext uri="{BB962C8B-B14F-4D97-AF65-F5344CB8AC3E}">
        <p14:creationId xmlns:p14="http://schemas.microsoft.com/office/powerpoint/2010/main" val="819022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3" name="Title 1"/>
          <p:cNvSpPr txBox="1">
            <a:spLocks/>
          </p:cNvSpPr>
          <p:nvPr/>
        </p:nvSpPr>
        <p:spPr>
          <a:xfrm>
            <a:off x="0" y="0"/>
            <a:ext cx="9144000" cy="6858000"/>
          </a:xfrm>
          <a:prstGeom prst="rect">
            <a:avLst/>
          </a:prstGeom>
          <a:solidFill>
            <a:schemeClr val="accent3">
              <a:lumMod val="20000"/>
              <a:lumOff val="8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2" name="Title 1">
            <a:extLst>
              <a:ext uri="{FF2B5EF4-FFF2-40B4-BE49-F238E27FC236}">
                <a16:creationId xmlns:a16="http://schemas.microsoft.com/office/drawing/2014/main" id="{B1927B13-C3D5-DD49-B4BC-ECD52D15959B}"/>
              </a:ext>
            </a:extLst>
          </p:cNvPr>
          <p:cNvSpPr txBox="1">
            <a:spLocks/>
          </p:cNvSpPr>
          <p:nvPr userDrawn="1"/>
        </p:nvSpPr>
        <p:spPr>
          <a:xfrm>
            <a:off x="1379500" y="3054842"/>
            <a:ext cx="7655562" cy="2725472"/>
          </a:xfrm>
          <a:prstGeom prst="rect">
            <a:avLst/>
          </a:prstGeom>
          <a:solidFill>
            <a:schemeClr val="accent2">
              <a:lumMod val="5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3" name="Picture Placeholder 2">
            <a:extLst>
              <a:ext uri="{FF2B5EF4-FFF2-40B4-BE49-F238E27FC236}">
                <a16:creationId xmlns:a16="http://schemas.microsoft.com/office/drawing/2014/main" id="{0BCCADC1-14C7-4D08-87CD-FCF53F9104A8}"/>
              </a:ext>
            </a:extLst>
          </p:cNvPr>
          <p:cNvSpPr>
            <a:spLocks noGrp="1"/>
          </p:cNvSpPr>
          <p:nvPr>
            <p:ph type="pic" sz="quarter" idx="11"/>
          </p:nvPr>
        </p:nvSpPr>
        <p:spPr>
          <a:xfrm>
            <a:off x="152400" y="152400"/>
            <a:ext cx="2535237" cy="2740025"/>
          </a:xfrm>
          <a:prstGeom prst="rect">
            <a:avLst/>
          </a:prstGeom>
        </p:spPr>
        <p:txBody>
          <a:bodyPr/>
          <a:lstStyle/>
          <a:p>
            <a:endParaRPr lang="en-US"/>
          </a:p>
        </p:txBody>
      </p:sp>
      <p:sp>
        <p:nvSpPr>
          <p:cNvPr id="6" name="Title 5">
            <a:extLst>
              <a:ext uri="{FF2B5EF4-FFF2-40B4-BE49-F238E27FC236}">
                <a16:creationId xmlns:a16="http://schemas.microsoft.com/office/drawing/2014/main" id="{BEFDEBF2-C453-47C2-A8CE-781A8D136AD5}"/>
              </a:ext>
            </a:extLst>
          </p:cNvPr>
          <p:cNvSpPr>
            <a:spLocks noGrp="1"/>
          </p:cNvSpPr>
          <p:nvPr>
            <p:ph type="title"/>
          </p:nvPr>
        </p:nvSpPr>
        <p:spPr>
          <a:xfrm>
            <a:off x="1524000" y="3276601"/>
            <a:ext cx="7361504" cy="762000"/>
          </a:xfrm>
          <a:prstGeom prst="rect">
            <a:avLst/>
          </a:prstGeom>
        </p:spPr>
        <p:txBody>
          <a:bodyPr/>
          <a:lstStyle/>
          <a:p>
            <a:r>
              <a:rPr lang="en-US" dirty="0"/>
              <a:t>Click to edit Master title style</a:t>
            </a:r>
          </a:p>
        </p:txBody>
      </p:sp>
      <p:sp>
        <p:nvSpPr>
          <p:cNvPr id="8" name="Picture Placeholder 7">
            <a:extLst>
              <a:ext uri="{FF2B5EF4-FFF2-40B4-BE49-F238E27FC236}">
                <a16:creationId xmlns:a16="http://schemas.microsoft.com/office/drawing/2014/main" id="{EAC11E7B-930A-4DF4-A8FD-0D4C60A8FD75}"/>
              </a:ext>
            </a:extLst>
          </p:cNvPr>
          <p:cNvSpPr>
            <a:spLocks noGrp="1"/>
          </p:cNvSpPr>
          <p:nvPr>
            <p:ph type="pic" sz="quarter" idx="12"/>
          </p:nvPr>
        </p:nvSpPr>
        <p:spPr>
          <a:xfrm>
            <a:off x="5334000" y="5980199"/>
            <a:ext cx="3543300" cy="704764"/>
          </a:xfrm>
          <a:prstGeom prst="rect">
            <a:avLst/>
          </a:prstGeom>
        </p:spPr>
        <p:txBody>
          <a:bodyPr/>
          <a:lstStyle/>
          <a:p>
            <a:endParaRPr lang="en-US"/>
          </a:p>
        </p:txBody>
      </p:sp>
      <p:sp>
        <p:nvSpPr>
          <p:cNvPr id="11" name="Title 1">
            <a:extLst>
              <a:ext uri="{FF2B5EF4-FFF2-40B4-BE49-F238E27FC236}">
                <a16:creationId xmlns:a16="http://schemas.microsoft.com/office/drawing/2014/main" id="{48E0DC2F-BD17-4C42-9BAE-1AC9429241A0}"/>
              </a:ext>
            </a:extLst>
          </p:cNvPr>
          <p:cNvSpPr txBox="1">
            <a:spLocks/>
          </p:cNvSpPr>
          <p:nvPr userDrawn="1"/>
        </p:nvSpPr>
        <p:spPr>
          <a:xfrm>
            <a:off x="2762182" y="170367"/>
            <a:ext cx="2190818" cy="2740141"/>
          </a:xfrm>
          <a:prstGeom prst="rect">
            <a:avLst/>
          </a:prstGeom>
          <a:solidFill>
            <a:schemeClr val="accent5">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3" name="Title 1">
            <a:extLst>
              <a:ext uri="{FF2B5EF4-FFF2-40B4-BE49-F238E27FC236}">
                <a16:creationId xmlns:a16="http://schemas.microsoft.com/office/drawing/2014/main" id="{69494077-D7B4-B74E-9068-331C0775EFB9}"/>
              </a:ext>
            </a:extLst>
          </p:cNvPr>
          <p:cNvSpPr txBox="1">
            <a:spLocks/>
          </p:cNvSpPr>
          <p:nvPr userDrawn="1"/>
        </p:nvSpPr>
        <p:spPr>
          <a:xfrm>
            <a:off x="92919" y="3054842"/>
            <a:ext cx="1159504" cy="3630787"/>
          </a:xfrm>
          <a:prstGeom prst="rect">
            <a:avLst/>
          </a:prstGeom>
          <a:solidFill>
            <a:schemeClr val="accent1">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6" name="Title 1">
            <a:extLst>
              <a:ext uri="{FF2B5EF4-FFF2-40B4-BE49-F238E27FC236}">
                <a16:creationId xmlns:a16="http://schemas.microsoft.com/office/drawing/2014/main" id="{69599B87-BBBE-794E-90AA-572BFDAD26E2}"/>
              </a:ext>
            </a:extLst>
          </p:cNvPr>
          <p:cNvSpPr txBox="1">
            <a:spLocks/>
          </p:cNvSpPr>
          <p:nvPr userDrawn="1"/>
        </p:nvSpPr>
        <p:spPr>
          <a:xfrm>
            <a:off x="1379500" y="5902875"/>
            <a:ext cx="3543604" cy="782754"/>
          </a:xfrm>
          <a:prstGeom prst="rect">
            <a:avLst/>
          </a:prstGeom>
          <a:solidFill>
            <a:schemeClr val="accent6">
              <a:lumMod val="75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sp>
        <p:nvSpPr>
          <p:cNvPr id="18" name="Title 1">
            <a:extLst>
              <a:ext uri="{FF2B5EF4-FFF2-40B4-BE49-F238E27FC236}">
                <a16:creationId xmlns:a16="http://schemas.microsoft.com/office/drawing/2014/main" id="{C2731327-F1B0-094A-9F97-3D059BB5BCCF}"/>
              </a:ext>
            </a:extLst>
          </p:cNvPr>
          <p:cNvSpPr txBox="1">
            <a:spLocks/>
          </p:cNvSpPr>
          <p:nvPr userDrawn="1"/>
        </p:nvSpPr>
        <p:spPr>
          <a:xfrm>
            <a:off x="5070224" y="170368"/>
            <a:ext cx="3964838" cy="2740141"/>
          </a:xfrm>
          <a:prstGeom prst="rect">
            <a:avLst/>
          </a:prstGeom>
          <a:solidFill>
            <a:schemeClr val="accent3">
              <a:lumMod val="60000"/>
              <a:lumOff val="40000"/>
            </a:schemeClr>
          </a:solidFill>
        </p:spPr>
        <p:txBody>
          <a:bodyPr anchor="ctr"/>
          <a:lstStyle>
            <a:lvl1pPr marL="0" indent="454025" algn="l" defTabSz="457200" rtl="0" eaLnBrk="1" latinLnBrk="0" hangingPunct="1">
              <a:spcBef>
                <a:spcPct val="0"/>
              </a:spcBef>
              <a:buNone/>
              <a:defRPr sz="3600" b="1" i="0" kern="1200">
                <a:solidFill>
                  <a:schemeClr val="bg1"/>
                </a:solidFill>
                <a:latin typeface="Arial"/>
                <a:ea typeface="+mj-ea"/>
                <a:cs typeface="Arial"/>
              </a:defRPr>
            </a:lvl1pPr>
          </a:lstStyle>
          <a:p>
            <a:endParaRPr lang="en-US" b="0" dirty="0">
              <a:solidFill>
                <a:prstClr val="white"/>
              </a:solidFill>
            </a:endParaRPr>
          </a:p>
        </p:txBody>
      </p:sp>
      <p:pic>
        <p:nvPicPr>
          <p:cNvPr id="19" name="Picture 18">
            <a:extLst>
              <a:ext uri="{FF2B5EF4-FFF2-40B4-BE49-F238E27FC236}">
                <a16:creationId xmlns:a16="http://schemas.microsoft.com/office/drawing/2014/main" id="{33888553-3727-4DB6-BE41-24551F7167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7400" y="228600"/>
            <a:ext cx="2590800" cy="2622729"/>
          </a:xfrm>
          <a:prstGeom prst="rect">
            <a:avLst/>
          </a:prstGeom>
        </p:spPr>
      </p:pic>
      <p:sp>
        <p:nvSpPr>
          <p:cNvPr id="20" name="Oval 19">
            <a:extLst>
              <a:ext uri="{FF2B5EF4-FFF2-40B4-BE49-F238E27FC236}">
                <a16:creationId xmlns:a16="http://schemas.microsoft.com/office/drawing/2014/main" id="{5C2A3A21-253D-4543-BC07-B2A676C2589F}"/>
              </a:ext>
            </a:extLst>
          </p:cNvPr>
          <p:cNvSpPr/>
          <p:nvPr userDrawn="1"/>
        </p:nvSpPr>
        <p:spPr>
          <a:xfrm>
            <a:off x="2286000" y="4495800"/>
            <a:ext cx="685800" cy="685800"/>
          </a:xfrm>
          <a:prstGeom prst="ellipse">
            <a:avLst/>
          </a:prstGeom>
          <a:solidFill>
            <a:schemeClr val="bg1"/>
          </a:solidFill>
          <a:ln w="15875">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B6E0CF73-D279-4687-A87F-785689485B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39714" y="4649514"/>
            <a:ext cx="378372" cy="378372"/>
          </a:xfrm>
          <a:prstGeom prst="rect">
            <a:avLst/>
          </a:prstGeom>
        </p:spPr>
      </p:pic>
      <p:sp>
        <p:nvSpPr>
          <p:cNvPr id="10" name="Text Placeholder 9">
            <a:extLst>
              <a:ext uri="{FF2B5EF4-FFF2-40B4-BE49-F238E27FC236}">
                <a16:creationId xmlns:a16="http://schemas.microsoft.com/office/drawing/2014/main" id="{F8A65E72-2643-43E3-A8FE-CCF3A91602A0}"/>
              </a:ext>
            </a:extLst>
          </p:cNvPr>
          <p:cNvSpPr>
            <a:spLocks noGrp="1"/>
          </p:cNvSpPr>
          <p:nvPr>
            <p:ph type="body" sz="quarter" idx="13"/>
          </p:nvPr>
        </p:nvSpPr>
        <p:spPr>
          <a:xfrm>
            <a:off x="3200400" y="4419600"/>
            <a:ext cx="5685104" cy="914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40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2 Conte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05AB94-13B2-491B-83B3-6F6FC7BEEA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10" y="791928"/>
            <a:ext cx="7565792" cy="6370872"/>
          </a:xfrm>
          <a:prstGeom prst="rect">
            <a:avLst/>
          </a:prstGeom>
        </p:spPr>
      </p:pic>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515364E8-3590-4FDC-A0B8-9518BD9CF9B4}"/>
              </a:ext>
            </a:extLst>
          </p:cNvPr>
          <p:cNvSpPr>
            <a:spLocks noGrp="1"/>
          </p:cNvSpPr>
          <p:nvPr>
            <p:ph sz="quarter" idx="14"/>
          </p:nvPr>
        </p:nvSpPr>
        <p:spPr>
          <a:xfrm>
            <a:off x="211710" y="1432652"/>
            <a:ext cx="2578660" cy="577015"/>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3FF86F0-6FF5-48BF-BCDB-6952EBB193FD}"/>
              </a:ext>
            </a:extLst>
          </p:cNvPr>
          <p:cNvSpPr>
            <a:spLocks noGrp="1"/>
          </p:cNvSpPr>
          <p:nvPr>
            <p:ph sz="quarter" idx="15" hasCustomPrompt="1"/>
          </p:nvPr>
        </p:nvSpPr>
        <p:spPr>
          <a:xfrm>
            <a:off x="3915665" y="1542268"/>
            <a:ext cx="3247135" cy="736270"/>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1 Description</a:t>
            </a:r>
          </a:p>
        </p:txBody>
      </p:sp>
      <p:sp>
        <p:nvSpPr>
          <p:cNvPr id="10" name="Content Placeholder 3">
            <a:extLst>
              <a:ext uri="{FF2B5EF4-FFF2-40B4-BE49-F238E27FC236}">
                <a16:creationId xmlns:a16="http://schemas.microsoft.com/office/drawing/2014/main" id="{B99ABFB1-EBE8-4E04-9F92-8A513038D8D4}"/>
              </a:ext>
            </a:extLst>
          </p:cNvPr>
          <p:cNvSpPr>
            <a:spLocks noGrp="1"/>
          </p:cNvSpPr>
          <p:nvPr>
            <p:ph sz="quarter" idx="16" hasCustomPrompt="1"/>
          </p:nvPr>
        </p:nvSpPr>
        <p:spPr>
          <a:xfrm>
            <a:off x="7162800" y="2993297"/>
            <a:ext cx="1682802" cy="736270"/>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2a Description</a:t>
            </a:r>
          </a:p>
        </p:txBody>
      </p:sp>
      <p:sp>
        <p:nvSpPr>
          <p:cNvPr id="11" name="Content Placeholder 3">
            <a:extLst>
              <a:ext uri="{FF2B5EF4-FFF2-40B4-BE49-F238E27FC236}">
                <a16:creationId xmlns:a16="http://schemas.microsoft.com/office/drawing/2014/main" id="{33218143-8D43-4345-A25C-BE073271AC69}"/>
              </a:ext>
            </a:extLst>
          </p:cNvPr>
          <p:cNvSpPr>
            <a:spLocks noGrp="1"/>
          </p:cNvSpPr>
          <p:nvPr>
            <p:ph sz="quarter" idx="17" hasCustomPrompt="1"/>
          </p:nvPr>
        </p:nvSpPr>
        <p:spPr>
          <a:xfrm>
            <a:off x="7162800" y="4697048"/>
            <a:ext cx="1265935" cy="484552"/>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2b Description</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2537490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2 Conten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C4BC3C0-B540-4395-A523-8843BDCF148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6934" y="791928"/>
            <a:ext cx="7517019" cy="6370872"/>
          </a:xfrm>
          <a:prstGeom prst="rect">
            <a:avLst/>
          </a:prstGeom>
        </p:spPr>
      </p:pic>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515364E8-3590-4FDC-A0B8-9518BD9CF9B4}"/>
              </a:ext>
            </a:extLst>
          </p:cNvPr>
          <p:cNvSpPr>
            <a:spLocks noGrp="1"/>
          </p:cNvSpPr>
          <p:nvPr>
            <p:ph sz="quarter" idx="14"/>
          </p:nvPr>
        </p:nvSpPr>
        <p:spPr>
          <a:xfrm>
            <a:off x="211710" y="1432652"/>
            <a:ext cx="2578660" cy="577015"/>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3FF86F0-6FF5-48BF-BCDB-6952EBB193FD}"/>
              </a:ext>
            </a:extLst>
          </p:cNvPr>
          <p:cNvSpPr>
            <a:spLocks noGrp="1"/>
          </p:cNvSpPr>
          <p:nvPr>
            <p:ph sz="quarter" idx="15" hasCustomPrompt="1"/>
          </p:nvPr>
        </p:nvSpPr>
        <p:spPr>
          <a:xfrm>
            <a:off x="3915665" y="1542268"/>
            <a:ext cx="3247135" cy="736270"/>
          </a:xfrm>
          <a:prstGeom prst="rect">
            <a:avLst/>
          </a:prstGeom>
        </p:spPr>
        <p:txBody>
          <a:bodyPr/>
          <a:lstStyle>
            <a:lvl1pPr marL="0" indent="0">
              <a:buNone/>
              <a:defRPr sz="1800">
                <a:solidFill>
                  <a:srgbClr val="535C1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1 Description</a:t>
            </a:r>
          </a:p>
        </p:txBody>
      </p:sp>
      <p:sp>
        <p:nvSpPr>
          <p:cNvPr id="10" name="Content Placeholder 3">
            <a:extLst>
              <a:ext uri="{FF2B5EF4-FFF2-40B4-BE49-F238E27FC236}">
                <a16:creationId xmlns:a16="http://schemas.microsoft.com/office/drawing/2014/main" id="{B99ABFB1-EBE8-4E04-9F92-8A513038D8D4}"/>
              </a:ext>
            </a:extLst>
          </p:cNvPr>
          <p:cNvSpPr>
            <a:spLocks noGrp="1"/>
          </p:cNvSpPr>
          <p:nvPr>
            <p:ph sz="quarter" idx="16" hasCustomPrompt="1"/>
          </p:nvPr>
        </p:nvSpPr>
        <p:spPr>
          <a:xfrm>
            <a:off x="7162800" y="2993297"/>
            <a:ext cx="1682802" cy="736270"/>
          </a:xfrm>
          <a:prstGeom prst="rect">
            <a:avLst/>
          </a:prstGeom>
        </p:spPr>
        <p:txBody>
          <a:bodyPr/>
          <a:lstStyle>
            <a:lvl1pPr marL="0" indent="0">
              <a:buNone/>
              <a:defRPr sz="1800">
                <a:solidFill>
                  <a:srgbClr val="72281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2a Description</a:t>
            </a:r>
          </a:p>
        </p:txBody>
      </p:sp>
      <p:sp>
        <p:nvSpPr>
          <p:cNvPr id="11" name="Content Placeholder 3">
            <a:extLst>
              <a:ext uri="{FF2B5EF4-FFF2-40B4-BE49-F238E27FC236}">
                <a16:creationId xmlns:a16="http://schemas.microsoft.com/office/drawing/2014/main" id="{33218143-8D43-4345-A25C-BE073271AC69}"/>
              </a:ext>
            </a:extLst>
          </p:cNvPr>
          <p:cNvSpPr>
            <a:spLocks noGrp="1"/>
          </p:cNvSpPr>
          <p:nvPr>
            <p:ph sz="quarter" idx="17" hasCustomPrompt="1"/>
          </p:nvPr>
        </p:nvSpPr>
        <p:spPr>
          <a:xfrm>
            <a:off x="7162800" y="4697048"/>
            <a:ext cx="1265935" cy="484552"/>
          </a:xfrm>
          <a:prstGeom prst="rect">
            <a:avLst/>
          </a:prstGeom>
        </p:spPr>
        <p:txBody>
          <a:bodyPr/>
          <a:lstStyle>
            <a:lvl1pPr marL="0" indent="0">
              <a:buNone/>
              <a:defRPr sz="1800">
                <a:solidFill>
                  <a:srgbClr val="215968"/>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2b Description</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2" name="Content Placeholder 3">
            <a:extLst>
              <a:ext uri="{FF2B5EF4-FFF2-40B4-BE49-F238E27FC236}">
                <a16:creationId xmlns:a16="http://schemas.microsoft.com/office/drawing/2014/main" id="{2AE4D38F-8DD5-43F2-8BA7-FCAA33B0B2CF}"/>
              </a:ext>
            </a:extLst>
          </p:cNvPr>
          <p:cNvSpPr>
            <a:spLocks noGrp="1"/>
          </p:cNvSpPr>
          <p:nvPr>
            <p:ph sz="quarter" idx="18" hasCustomPrompt="1"/>
          </p:nvPr>
        </p:nvSpPr>
        <p:spPr>
          <a:xfrm>
            <a:off x="6096000" y="5823796"/>
            <a:ext cx="2029820" cy="736270"/>
          </a:xfrm>
          <a:prstGeom prst="rect">
            <a:avLst/>
          </a:prstGeom>
        </p:spPr>
        <p:txBody>
          <a:bodyPr/>
          <a:lstStyle>
            <a:lvl1pPr marL="0" indent="0">
              <a:buNone/>
              <a:defRPr sz="1800">
                <a:solidFill>
                  <a:srgbClr val="604A7B"/>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3a Description</a:t>
            </a:r>
          </a:p>
        </p:txBody>
      </p:sp>
      <p:sp>
        <p:nvSpPr>
          <p:cNvPr id="13" name="Content Placeholder 3">
            <a:extLst>
              <a:ext uri="{FF2B5EF4-FFF2-40B4-BE49-F238E27FC236}">
                <a16:creationId xmlns:a16="http://schemas.microsoft.com/office/drawing/2014/main" id="{096A5E3A-4F43-477B-BB85-E20F30D78A7B}"/>
              </a:ext>
            </a:extLst>
          </p:cNvPr>
          <p:cNvSpPr>
            <a:spLocks noGrp="1"/>
          </p:cNvSpPr>
          <p:nvPr>
            <p:ph sz="quarter" idx="19" hasCustomPrompt="1"/>
          </p:nvPr>
        </p:nvSpPr>
        <p:spPr>
          <a:xfrm>
            <a:off x="4309594" y="3455926"/>
            <a:ext cx="1682802" cy="736269"/>
          </a:xfrm>
          <a:prstGeom prst="rect">
            <a:avLst/>
          </a:prstGeom>
        </p:spPr>
        <p:txBody>
          <a:bodyPr/>
          <a:lstStyle>
            <a:lvl1pPr marL="0" indent="0">
              <a:buNone/>
              <a:defRPr sz="1800">
                <a:solidFill>
                  <a:srgbClr val="81630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3b Description</a:t>
            </a:r>
          </a:p>
        </p:txBody>
      </p:sp>
    </p:spTree>
    <p:extLst>
      <p:ext uri="{BB962C8B-B14F-4D97-AF65-F5344CB8AC3E}">
        <p14:creationId xmlns:p14="http://schemas.microsoft.com/office/powerpoint/2010/main" val="3713146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2 Content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B4C648-2F55-4B2B-8FF9-D7CFFD62B0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4811" y="801323"/>
            <a:ext cx="8626588" cy="6370872"/>
          </a:xfrm>
          <a:prstGeom prst="rect">
            <a:avLst/>
          </a:prstGeom>
        </p:spPr>
      </p:pic>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515364E8-3590-4FDC-A0B8-9518BD9CF9B4}"/>
              </a:ext>
            </a:extLst>
          </p:cNvPr>
          <p:cNvSpPr>
            <a:spLocks noGrp="1"/>
          </p:cNvSpPr>
          <p:nvPr>
            <p:ph sz="quarter" idx="14"/>
          </p:nvPr>
        </p:nvSpPr>
        <p:spPr>
          <a:xfrm>
            <a:off x="211710" y="1432652"/>
            <a:ext cx="2578660" cy="577015"/>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3FF86F0-6FF5-48BF-BCDB-6952EBB193FD}"/>
              </a:ext>
            </a:extLst>
          </p:cNvPr>
          <p:cNvSpPr>
            <a:spLocks noGrp="1"/>
          </p:cNvSpPr>
          <p:nvPr>
            <p:ph sz="quarter" idx="15" hasCustomPrompt="1"/>
          </p:nvPr>
        </p:nvSpPr>
        <p:spPr>
          <a:xfrm>
            <a:off x="3915665" y="1542268"/>
            <a:ext cx="3247135" cy="736270"/>
          </a:xfrm>
          <a:prstGeom prst="rect">
            <a:avLst/>
          </a:prstGeom>
        </p:spPr>
        <p:txBody>
          <a:bodyPr/>
          <a:lstStyle>
            <a:lvl1pPr marL="0" indent="0">
              <a:buNone/>
              <a:defRPr sz="1800">
                <a:solidFill>
                  <a:srgbClr val="535C1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1 Description</a:t>
            </a:r>
          </a:p>
        </p:txBody>
      </p:sp>
      <p:sp>
        <p:nvSpPr>
          <p:cNvPr id="10" name="Content Placeholder 3">
            <a:extLst>
              <a:ext uri="{FF2B5EF4-FFF2-40B4-BE49-F238E27FC236}">
                <a16:creationId xmlns:a16="http://schemas.microsoft.com/office/drawing/2014/main" id="{B99ABFB1-EBE8-4E04-9F92-8A513038D8D4}"/>
              </a:ext>
            </a:extLst>
          </p:cNvPr>
          <p:cNvSpPr>
            <a:spLocks noGrp="1"/>
          </p:cNvSpPr>
          <p:nvPr>
            <p:ph sz="quarter" idx="16" hasCustomPrompt="1"/>
          </p:nvPr>
        </p:nvSpPr>
        <p:spPr>
          <a:xfrm>
            <a:off x="7162800" y="2993297"/>
            <a:ext cx="1682802" cy="736270"/>
          </a:xfrm>
          <a:prstGeom prst="rect">
            <a:avLst/>
          </a:prstGeom>
        </p:spPr>
        <p:txBody>
          <a:bodyPr/>
          <a:lstStyle>
            <a:lvl1pPr marL="0" indent="0">
              <a:buNone/>
              <a:defRPr sz="1800">
                <a:solidFill>
                  <a:srgbClr val="72281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2a Description</a:t>
            </a:r>
          </a:p>
        </p:txBody>
      </p:sp>
      <p:sp>
        <p:nvSpPr>
          <p:cNvPr id="11" name="Content Placeholder 3">
            <a:extLst>
              <a:ext uri="{FF2B5EF4-FFF2-40B4-BE49-F238E27FC236}">
                <a16:creationId xmlns:a16="http://schemas.microsoft.com/office/drawing/2014/main" id="{33218143-8D43-4345-A25C-BE073271AC69}"/>
              </a:ext>
            </a:extLst>
          </p:cNvPr>
          <p:cNvSpPr>
            <a:spLocks noGrp="1"/>
          </p:cNvSpPr>
          <p:nvPr>
            <p:ph sz="quarter" idx="17" hasCustomPrompt="1"/>
          </p:nvPr>
        </p:nvSpPr>
        <p:spPr>
          <a:xfrm>
            <a:off x="7162800" y="4697048"/>
            <a:ext cx="1265935" cy="484552"/>
          </a:xfrm>
          <a:prstGeom prst="rect">
            <a:avLst/>
          </a:prstGeom>
        </p:spPr>
        <p:txBody>
          <a:bodyPr/>
          <a:lstStyle>
            <a:lvl1pPr marL="0" indent="0">
              <a:buNone/>
              <a:defRPr sz="1800">
                <a:solidFill>
                  <a:srgbClr val="215968"/>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2b Description</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2" name="Content Placeholder 3">
            <a:extLst>
              <a:ext uri="{FF2B5EF4-FFF2-40B4-BE49-F238E27FC236}">
                <a16:creationId xmlns:a16="http://schemas.microsoft.com/office/drawing/2014/main" id="{2AE4D38F-8DD5-43F2-8BA7-FCAA33B0B2CF}"/>
              </a:ext>
            </a:extLst>
          </p:cNvPr>
          <p:cNvSpPr>
            <a:spLocks noGrp="1"/>
          </p:cNvSpPr>
          <p:nvPr>
            <p:ph sz="quarter" idx="18" hasCustomPrompt="1"/>
          </p:nvPr>
        </p:nvSpPr>
        <p:spPr>
          <a:xfrm>
            <a:off x="6096000" y="5823796"/>
            <a:ext cx="2029820" cy="736270"/>
          </a:xfrm>
          <a:prstGeom prst="rect">
            <a:avLst/>
          </a:prstGeom>
        </p:spPr>
        <p:txBody>
          <a:bodyPr/>
          <a:lstStyle>
            <a:lvl1pPr marL="0" indent="0">
              <a:buNone/>
              <a:defRPr sz="1800">
                <a:solidFill>
                  <a:srgbClr val="604A7B"/>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3a Description</a:t>
            </a:r>
          </a:p>
        </p:txBody>
      </p:sp>
      <p:sp>
        <p:nvSpPr>
          <p:cNvPr id="13" name="Content Placeholder 3">
            <a:extLst>
              <a:ext uri="{FF2B5EF4-FFF2-40B4-BE49-F238E27FC236}">
                <a16:creationId xmlns:a16="http://schemas.microsoft.com/office/drawing/2014/main" id="{096A5E3A-4F43-477B-BB85-E20F30D78A7B}"/>
              </a:ext>
            </a:extLst>
          </p:cNvPr>
          <p:cNvSpPr>
            <a:spLocks noGrp="1"/>
          </p:cNvSpPr>
          <p:nvPr>
            <p:ph sz="quarter" idx="19" hasCustomPrompt="1"/>
          </p:nvPr>
        </p:nvSpPr>
        <p:spPr>
          <a:xfrm>
            <a:off x="4309594" y="3455926"/>
            <a:ext cx="1682802" cy="736269"/>
          </a:xfrm>
          <a:prstGeom prst="rect">
            <a:avLst/>
          </a:prstGeom>
        </p:spPr>
        <p:txBody>
          <a:bodyPr/>
          <a:lstStyle>
            <a:lvl1pPr marL="0" indent="0">
              <a:buNone/>
              <a:defRPr sz="1800">
                <a:solidFill>
                  <a:srgbClr val="81630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3b Description</a:t>
            </a:r>
          </a:p>
        </p:txBody>
      </p:sp>
      <p:sp>
        <p:nvSpPr>
          <p:cNvPr id="14" name="Content Placeholder 3">
            <a:extLst>
              <a:ext uri="{FF2B5EF4-FFF2-40B4-BE49-F238E27FC236}">
                <a16:creationId xmlns:a16="http://schemas.microsoft.com/office/drawing/2014/main" id="{E09D4FD1-38C7-4962-925D-708AD8D4A8A6}"/>
              </a:ext>
            </a:extLst>
          </p:cNvPr>
          <p:cNvSpPr>
            <a:spLocks noGrp="1"/>
          </p:cNvSpPr>
          <p:nvPr>
            <p:ph sz="quarter" idx="20" hasCustomPrompt="1"/>
          </p:nvPr>
        </p:nvSpPr>
        <p:spPr>
          <a:xfrm>
            <a:off x="294811" y="3794067"/>
            <a:ext cx="1682802" cy="736270"/>
          </a:xfrm>
          <a:prstGeom prst="rect">
            <a:avLst/>
          </a:prstGeom>
        </p:spPr>
        <p:txBody>
          <a:bodyPr/>
          <a:lstStyle>
            <a:lvl1pPr marL="0" indent="0">
              <a:buNone/>
              <a:defRPr sz="1800">
                <a:solidFill>
                  <a:srgbClr val="005490"/>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4 Description</a:t>
            </a:r>
          </a:p>
        </p:txBody>
      </p:sp>
    </p:spTree>
    <p:extLst>
      <p:ext uri="{BB962C8B-B14F-4D97-AF65-F5344CB8AC3E}">
        <p14:creationId xmlns:p14="http://schemas.microsoft.com/office/powerpoint/2010/main" val="4282787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hasCustomPrompt="1"/>
          </p:nvPr>
        </p:nvSpPr>
        <p:spPr>
          <a:xfrm>
            <a:off x="4211600" y="1219200"/>
            <a:ext cx="4422776" cy="573087"/>
          </a:xfrm>
          <a:prstGeom prst="rect">
            <a:avLst/>
          </a:prstGeom>
        </p:spPr>
        <p:txBody>
          <a:bodyPr vert="horz"/>
          <a:lstStyle>
            <a:lvl1pPr marL="0" indent="0">
              <a:buClr>
                <a:schemeClr val="accent1">
                  <a:lumMod val="75000"/>
                </a:schemeClr>
              </a:buClr>
              <a:buNone/>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Title 1</a:t>
            </a:r>
          </a:p>
        </p:txBody>
      </p:sp>
      <p:sp>
        <p:nvSpPr>
          <p:cNvPr id="4" name="Content Placeholder 3">
            <a:extLst>
              <a:ext uri="{FF2B5EF4-FFF2-40B4-BE49-F238E27FC236}">
                <a16:creationId xmlns:a16="http://schemas.microsoft.com/office/drawing/2014/main" id="{A8888292-200C-485B-A474-AC24736982C3}"/>
              </a:ext>
            </a:extLst>
          </p:cNvPr>
          <p:cNvSpPr>
            <a:spLocks noGrp="1"/>
          </p:cNvSpPr>
          <p:nvPr>
            <p:ph sz="quarter" idx="14" hasCustomPrompt="1"/>
          </p:nvPr>
        </p:nvSpPr>
        <p:spPr>
          <a:xfrm>
            <a:off x="4211638" y="1981200"/>
            <a:ext cx="4422738" cy="1681162"/>
          </a:xfrm>
          <a:prstGeom prst="rect">
            <a:avLst/>
          </a:prstGeom>
        </p:spPr>
        <p:txBody>
          <a:bodyPr/>
          <a:lstStyle>
            <a:lvl1pPr>
              <a:defRPr/>
            </a:lvl1pPr>
          </a:lstStyle>
          <a:p>
            <a:pPr lvl="0"/>
            <a:r>
              <a:rPr lang="en-US" dirty="0"/>
              <a:t>Content 1</a:t>
            </a:r>
          </a:p>
        </p:txBody>
      </p:sp>
      <p:sp>
        <p:nvSpPr>
          <p:cNvPr id="13" name="Text Placeholder 12">
            <a:extLst>
              <a:ext uri="{FF2B5EF4-FFF2-40B4-BE49-F238E27FC236}">
                <a16:creationId xmlns:a16="http://schemas.microsoft.com/office/drawing/2014/main" id="{FF5E4BCB-E22C-4190-BB06-A39F9874C64F}"/>
              </a:ext>
            </a:extLst>
          </p:cNvPr>
          <p:cNvSpPr>
            <a:spLocks noGrp="1"/>
          </p:cNvSpPr>
          <p:nvPr>
            <p:ph type="body" sz="quarter" idx="15" hasCustomPrompt="1"/>
          </p:nvPr>
        </p:nvSpPr>
        <p:spPr>
          <a:xfrm>
            <a:off x="4211600" y="3922713"/>
            <a:ext cx="4422776" cy="573087"/>
          </a:xfrm>
          <a:prstGeom prst="rect">
            <a:avLst/>
          </a:prstGeom>
        </p:spPr>
        <p:txBody>
          <a:bodyPr/>
          <a:lstStyle>
            <a:lvl1pPr marL="0" indent="0">
              <a:buNone/>
              <a:defRPr/>
            </a:lvl1pPr>
            <a:lvl5pPr>
              <a:defRPr/>
            </a:lvl5pPr>
          </a:lstStyle>
          <a:p>
            <a:pPr lvl="0"/>
            <a:r>
              <a:rPr lang="en-US" dirty="0"/>
              <a:t>Title 2</a:t>
            </a:r>
          </a:p>
        </p:txBody>
      </p:sp>
      <p:sp>
        <p:nvSpPr>
          <p:cNvPr id="14" name="Content Placeholder 3">
            <a:extLst>
              <a:ext uri="{FF2B5EF4-FFF2-40B4-BE49-F238E27FC236}">
                <a16:creationId xmlns:a16="http://schemas.microsoft.com/office/drawing/2014/main" id="{322C88F9-9910-4E6E-92D9-FEBD7446D9EC}"/>
              </a:ext>
            </a:extLst>
          </p:cNvPr>
          <p:cNvSpPr>
            <a:spLocks noGrp="1"/>
          </p:cNvSpPr>
          <p:nvPr>
            <p:ph sz="quarter" idx="16" hasCustomPrompt="1"/>
          </p:nvPr>
        </p:nvSpPr>
        <p:spPr>
          <a:xfrm>
            <a:off x="4247128" y="4698761"/>
            <a:ext cx="4422738" cy="1681162"/>
          </a:xfrm>
          <a:prstGeom prst="rect">
            <a:avLst/>
          </a:prstGeom>
        </p:spPr>
        <p:txBody>
          <a:bodyPr/>
          <a:lstStyle>
            <a:lvl1pPr>
              <a:defRPr/>
            </a:lvl1pPr>
          </a:lstStyle>
          <a:p>
            <a:pPr lvl="0"/>
            <a:r>
              <a:rPr lang="en-US" dirty="0"/>
              <a:t>Content 2</a:t>
            </a:r>
          </a:p>
        </p:txBody>
      </p:sp>
      <p:pic>
        <p:nvPicPr>
          <p:cNvPr id="8" name="Picture 7">
            <a:extLst>
              <a:ext uri="{FF2B5EF4-FFF2-40B4-BE49-F238E27FC236}">
                <a16:creationId xmlns:a16="http://schemas.microsoft.com/office/drawing/2014/main" id="{097B81DD-DC74-4D93-AB1F-DF8EE99A7AED}"/>
              </a:ext>
            </a:extLst>
          </p:cNvPr>
          <p:cNvPicPr>
            <a:picLocks noChangeAspect="1"/>
          </p:cNvPicPr>
          <p:nvPr userDrawn="1"/>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6200" y="2128535"/>
            <a:ext cx="4114800" cy="4114800"/>
          </a:xfrm>
          <a:prstGeom prst="rect">
            <a:avLst/>
          </a:prstGeom>
        </p:spPr>
      </p:pic>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39374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8" name="Picture Placeholder 3">
            <a:extLst>
              <a:ext uri="{FF2B5EF4-FFF2-40B4-BE49-F238E27FC236}">
                <a16:creationId xmlns:a16="http://schemas.microsoft.com/office/drawing/2014/main" id="{E3A410D9-C2E3-43E7-9F2F-5DC27C9631D0}"/>
              </a:ext>
            </a:extLst>
          </p:cNvPr>
          <p:cNvSpPr>
            <a:spLocks noGrp="1"/>
          </p:cNvSpPr>
          <p:nvPr>
            <p:ph type="pic" sz="quarter" idx="14"/>
          </p:nvPr>
        </p:nvSpPr>
        <p:spPr>
          <a:xfrm>
            <a:off x="1295400" y="990600"/>
            <a:ext cx="5867400" cy="5867400"/>
          </a:xfrm>
          <a:prstGeom prst="rect">
            <a:avLst/>
          </a:prstGeom>
        </p:spPr>
        <p:txBody>
          <a:bodyPr/>
          <a:lstStyle/>
          <a:p>
            <a:endParaRPr lang="en-US"/>
          </a:p>
        </p:txBody>
      </p:sp>
      <p:sp>
        <p:nvSpPr>
          <p:cNvPr id="4" name="Content Placeholder 3">
            <a:extLst>
              <a:ext uri="{FF2B5EF4-FFF2-40B4-BE49-F238E27FC236}">
                <a16:creationId xmlns:a16="http://schemas.microsoft.com/office/drawing/2014/main" id="{B7986CFE-29B9-40E6-B5D8-A7A2687C06D2}"/>
              </a:ext>
            </a:extLst>
          </p:cNvPr>
          <p:cNvSpPr>
            <a:spLocks noGrp="1"/>
          </p:cNvSpPr>
          <p:nvPr>
            <p:ph sz="quarter" idx="16"/>
          </p:nvPr>
        </p:nvSpPr>
        <p:spPr>
          <a:xfrm>
            <a:off x="4808951" y="1417637"/>
            <a:ext cx="3290486" cy="2298425"/>
          </a:xfrm>
          <a:prstGeom prst="leftArrowCallout">
            <a:avLst>
              <a:gd name="adj1" fmla="val 25000"/>
              <a:gd name="adj2" fmla="val 25000"/>
              <a:gd name="adj3" fmla="val 25000"/>
              <a:gd name="adj4" fmla="val 77920"/>
            </a:avLst>
          </a:prstGeom>
          <a:solidFill>
            <a:schemeClr val="accent6">
              <a:lumMod val="75000"/>
            </a:schemeClr>
          </a:solidFill>
          <a:ln w="12700">
            <a:solidFill>
              <a:schemeClr val="bg1"/>
            </a:solidFill>
          </a:ln>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Tree>
    <p:extLst>
      <p:ext uri="{BB962C8B-B14F-4D97-AF65-F5344CB8AC3E}">
        <p14:creationId xmlns:p14="http://schemas.microsoft.com/office/powerpoint/2010/main" val="39673484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62C6341-F238-48F5-AB14-C7D783EB4922}"/>
              </a:ext>
            </a:extLst>
          </p:cNvPr>
          <p:cNvSpPr/>
          <p:nvPr userDrawn="1"/>
        </p:nvSpPr>
        <p:spPr>
          <a:xfrm>
            <a:off x="3971714" y="1049191"/>
            <a:ext cx="5172286" cy="5815584"/>
          </a:xfrm>
          <a:prstGeom prst="rect">
            <a:avLst/>
          </a:prstGeom>
          <a:solidFill>
            <a:srgbClr val="31688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233717" y="1126269"/>
            <a:ext cx="3429000" cy="1154177"/>
          </a:xfrm>
          <a:prstGeom prst="rect">
            <a:avLst/>
          </a:prstGeom>
        </p:spPr>
        <p:txBody>
          <a:bodyPr vert="horz"/>
          <a:lstStyle>
            <a:lvl1pPr marL="0" indent="0">
              <a:buClr>
                <a:schemeClr val="accent1">
                  <a:lumMod val="75000"/>
                </a:schemeClr>
              </a:buClr>
              <a:buNone/>
              <a:defRPr/>
            </a:lvl1pPr>
            <a:lvl2pPr marL="457200" indent="0">
              <a:buClr>
                <a:schemeClr val="accent1">
                  <a:lumMod val="75000"/>
                </a:schemeClr>
              </a:buClr>
              <a:buNone/>
              <a:defRPr/>
            </a:lvl2pPr>
            <a:lvl3pPr marL="914400" indent="0">
              <a:buClr>
                <a:schemeClr val="accent1">
                  <a:lumMod val="75000"/>
                </a:schemeClr>
              </a:buClr>
              <a:buNone/>
              <a:defRPr/>
            </a:lvl3pPr>
            <a:lvl4pPr marL="1371600" indent="0">
              <a:buClr>
                <a:schemeClr val="accent1">
                  <a:lumMod val="75000"/>
                </a:schemeClr>
              </a:buClr>
              <a:buNone/>
              <a:defRPr/>
            </a:lvl4pPr>
            <a:lvl5pPr marL="1828800" indent="0">
              <a:buClr>
                <a:schemeClr val="accent1">
                  <a:lumMod val="75000"/>
                </a:schemeClr>
              </a:buCl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16">
            <a:extLst>
              <a:ext uri="{FF2B5EF4-FFF2-40B4-BE49-F238E27FC236}">
                <a16:creationId xmlns:a16="http://schemas.microsoft.com/office/drawing/2014/main" id="{E9D7EC97-D731-44AE-B079-1C01524A75FD}"/>
              </a:ext>
            </a:extLst>
          </p:cNvPr>
          <p:cNvSpPr>
            <a:spLocks noGrp="1"/>
          </p:cNvSpPr>
          <p:nvPr>
            <p:ph type="pic" sz="quarter" idx="14"/>
          </p:nvPr>
        </p:nvSpPr>
        <p:spPr>
          <a:xfrm>
            <a:off x="249238" y="2341563"/>
            <a:ext cx="3255962" cy="4214812"/>
          </a:xfrm>
          <a:prstGeom prst="rect">
            <a:avLst/>
          </a:prstGeom>
        </p:spPr>
        <p:txBody>
          <a:bodyPr/>
          <a:lstStyle/>
          <a:p>
            <a:endParaRPr lang="en-US"/>
          </a:p>
        </p:txBody>
      </p:sp>
      <p:sp>
        <p:nvSpPr>
          <p:cNvPr id="21" name="Picture Placeholder 20">
            <a:extLst>
              <a:ext uri="{FF2B5EF4-FFF2-40B4-BE49-F238E27FC236}">
                <a16:creationId xmlns:a16="http://schemas.microsoft.com/office/drawing/2014/main" id="{3F3ABA21-8C64-4078-BD74-36B5986D002F}"/>
              </a:ext>
            </a:extLst>
          </p:cNvPr>
          <p:cNvSpPr>
            <a:spLocks noGrp="1"/>
          </p:cNvSpPr>
          <p:nvPr>
            <p:ph type="pic" sz="quarter" idx="15"/>
          </p:nvPr>
        </p:nvSpPr>
        <p:spPr>
          <a:xfrm>
            <a:off x="5181600" y="1447800"/>
            <a:ext cx="2895600" cy="1524000"/>
          </a:xfrm>
          <a:prstGeom prst="rect">
            <a:avLst/>
          </a:prstGeom>
        </p:spPr>
        <p:txBody>
          <a:bodyPr/>
          <a:lstStyle/>
          <a:p>
            <a:endParaRPr lang="en-US"/>
          </a:p>
        </p:txBody>
      </p:sp>
      <p:sp>
        <p:nvSpPr>
          <p:cNvPr id="23" name="Text Placeholder 22">
            <a:extLst>
              <a:ext uri="{FF2B5EF4-FFF2-40B4-BE49-F238E27FC236}">
                <a16:creationId xmlns:a16="http://schemas.microsoft.com/office/drawing/2014/main" id="{0829D3DB-8971-448D-A7FB-D4A01D737509}"/>
              </a:ext>
            </a:extLst>
          </p:cNvPr>
          <p:cNvSpPr>
            <a:spLocks noGrp="1"/>
          </p:cNvSpPr>
          <p:nvPr>
            <p:ph type="body" sz="quarter" idx="16"/>
          </p:nvPr>
        </p:nvSpPr>
        <p:spPr>
          <a:xfrm>
            <a:off x="4714875" y="3048000"/>
            <a:ext cx="3971925" cy="3508375"/>
          </a:xfrm>
          <a:prstGeom prst="rect">
            <a:avLst/>
          </a:prstGeom>
        </p:spPr>
        <p:txBody>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2081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hasCustomPrompt="1"/>
          </p:nvPr>
        </p:nvSpPr>
        <p:spPr>
          <a:xfrm>
            <a:off x="230192" y="1170058"/>
            <a:ext cx="8913807" cy="628685"/>
          </a:xfrm>
          <a:prstGeom prst="rect">
            <a:avLst/>
          </a:prstGeom>
        </p:spPr>
        <p:txBody>
          <a:bodyPr vert="horz"/>
          <a:lstStyle>
            <a:lvl1pPr marL="0" indent="0">
              <a:buClr>
                <a:schemeClr val="accent1">
                  <a:lumMod val="75000"/>
                </a:schemeClr>
              </a:buClr>
              <a:buNone/>
              <a:defRPr/>
            </a:lvl1pPr>
            <a:lvl2pPr marL="457200" indent="0">
              <a:buClr>
                <a:schemeClr val="accent1">
                  <a:lumMod val="75000"/>
                </a:schemeClr>
              </a:buClr>
              <a:buNone/>
              <a:defRPr/>
            </a:lvl2pPr>
            <a:lvl3pPr marL="914400" indent="0">
              <a:buClr>
                <a:schemeClr val="accent1">
                  <a:lumMod val="75000"/>
                </a:schemeClr>
              </a:buClr>
              <a:buNone/>
              <a:defRPr/>
            </a:lvl3pPr>
            <a:lvl4pPr marL="1371600" indent="0">
              <a:buClr>
                <a:schemeClr val="accent1">
                  <a:lumMod val="75000"/>
                </a:schemeClr>
              </a:buClr>
              <a:buNone/>
              <a:defRPr/>
            </a:lvl4pPr>
            <a:lvl5pPr marL="1828800" indent="0">
              <a:buClr>
                <a:schemeClr val="accent1">
                  <a:lumMod val="75000"/>
                </a:schemeClr>
              </a:buClr>
              <a:buNone/>
              <a:defRPr/>
            </a:lvl5pPr>
          </a:lstStyle>
          <a:p>
            <a:pPr lvl="0"/>
            <a:r>
              <a:rPr lang="en-US" dirty="0"/>
              <a:t>Subject</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pic>
        <p:nvPicPr>
          <p:cNvPr id="7" name="Picture 6" descr="Objective-Based-Design-Research.jpg">
            <a:extLst>
              <a:ext uri="{FF2B5EF4-FFF2-40B4-BE49-F238E27FC236}">
                <a16:creationId xmlns:a16="http://schemas.microsoft.com/office/drawing/2014/main" id="{F4AC796A-1894-465E-9695-9AAD4AA43775}"/>
              </a:ext>
            </a:extLst>
          </p:cNvPr>
          <p:cNvPicPr>
            <a:picLocks noChangeAspect="1"/>
          </p:cNvPicPr>
          <p:nvPr userDrawn="1"/>
        </p:nvPicPr>
        <p:blipFill rotWithShape="1">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l="66855" t="27663" r="15382" b="23815"/>
          <a:stretch/>
        </p:blipFill>
        <p:spPr>
          <a:xfrm>
            <a:off x="228601" y="3693983"/>
            <a:ext cx="1194438" cy="1422873"/>
          </a:xfrm>
          <a:prstGeom prst="rect">
            <a:avLst/>
          </a:prstGeom>
        </p:spPr>
      </p:pic>
      <p:pic>
        <p:nvPicPr>
          <p:cNvPr id="8" name="Picture 7" descr="Objective-Based-Design-Research.jpg">
            <a:extLst>
              <a:ext uri="{FF2B5EF4-FFF2-40B4-BE49-F238E27FC236}">
                <a16:creationId xmlns:a16="http://schemas.microsoft.com/office/drawing/2014/main" id="{0232B605-2911-43D2-ACF8-86D4D5098651}"/>
              </a:ext>
            </a:extLst>
          </p:cNvPr>
          <p:cNvPicPr>
            <a:picLocks noChangeAspect="1"/>
          </p:cNvPicPr>
          <p:nvPr userDrawn="1"/>
        </p:nvPicPr>
        <p:blipFill rotWithShape="1">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l="31761" t="16876" r="39866" b="16672"/>
          <a:stretch/>
        </p:blipFill>
        <p:spPr>
          <a:xfrm>
            <a:off x="228601" y="1902797"/>
            <a:ext cx="1212345" cy="1687132"/>
          </a:xfrm>
          <a:prstGeom prst="rect">
            <a:avLst/>
          </a:prstGeom>
        </p:spPr>
      </p:pic>
      <p:pic>
        <p:nvPicPr>
          <p:cNvPr id="9" name="Picture 8" descr="Objective-Based-Design-Research.jpg">
            <a:extLst>
              <a:ext uri="{FF2B5EF4-FFF2-40B4-BE49-F238E27FC236}">
                <a16:creationId xmlns:a16="http://schemas.microsoft.com/office/drawing/2014/main" id="{EBD40EF2-4549-42D4-B773-B03EFEFD98BD}"/>
              </a:ext>
            </a:extLst>
          </p:cNvPr>
          <p:cNvPicPr>
            <a:picLocks noChangeAspect="1"/>
          </p:cNvPicPr>
          <p:nvPr userDrawn="1"/>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5399" t="33783" r="67968" b="29370"/>
          <a:stretch/>
        </p:blipFill>
        <p:spPr>
          <a:xfrm>
            <a:off x="228601" y="5236685"/>
            <a:ext cx="1184914" cy="1450221"/>
          </a:xfrm>
          <a:prstGeom prst="rect">
            <a:avLst/>
          </a:prstGeom>
        </p:spPr>
      </p:pic>
      <p:pic>
        <p:nvPicPr>
          <p:cNvPr id="10" name="Picture 9" descr="Objective-Based-Design-Research.jpg">
            <a:extLst>
              <a:ext uri="{FF2B5EF4-FFF2-40B4-BE49-F238E27FC236}">
                <a16:creationId xmlns:a16="http://schemas.microsoft.com/office/drawing/2014/main" id="{F6DB1E86-012C-452A-9A8E-C3779B36CFA1}"/>
              </a:ext>
            </a:extLst>
          </p:cNvPr>
          <p:cNvPicPr>
            <a:picLocks noChangeAspect="1"/>
          </p:cNvPicPr>
          <p:nvPr userDrawn="1"/>
        </p:nvPicPr>
        <p:blipFill rotWithShape="1">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440946" y="1905000"/>
            <a:ext cx="372115" cy="1684929"/>
          </a:xfrm>
          <a:prstGeom prst="rect">
            <a:avLst/>
          </a:prstGeom>
        </p:spPr>
      </p:pic>
      <p:pic>
        <p:nvPicPr>
          <p:cNvPr id="11" name="Picture 10" descr="Objective-Based-Design-Research.jpg">
            <a:extLst>
              <a:ext uri="{FF2B5EF4-FFF2-40B4-BE49-F238E27FC236}">
                <a16:creationId xmlns:a16="http://schemas.microsoft.com/office/drawing/2014/main" id="{65B00582-F669-4E47-A82B-A55F0AF1D8B8}"/>
              </a:ext>
            </a:extLst>
          </p:cNvPr>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l="59343" t="16876" r="33575" b="16672"/>
          <a:stretch/>
        </p:blipFill>
        <p:spPr>
          <a:xfrm>
            <a:off x="1426983" y="3693983"/>
            <a:ext cx="381782" cy="1422872"/>
          </a:xfrm>
          <a:prstGeom prst="rect">
            <a:avLst/>
          </a:prstGeom>
        </p:spPr>
      </p:pic>
      <p:pic>
        <p:nvPicPr>
          <p:cNvPr id="12" name="Picture 11" descr="Objective-Based-Design-Research.jpg">
            <a:extLst>
              <a:ext uri="{FF2B5EF4-FFF2-40B4-BE49-F238E27FC236}">
                <a16:creationId xmlns:a16="http://schemas.microsoft.com/office/drawing/2014/main" id="{CB4D8FEE-84BD-446E-9294-DDBF485F23A8}"/>
              </a:ext>
            </a:extLst>
          </p:cNvPr>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l="59494" t="16876" r="33575" b="16672"/>
          <a:stretch/>
        </p:blipFill>
        <p:spPr>
          <a:xfrm>
            <a:off x="1413516" y="5236686"/>
            <a:ext cx="395250" cy="1450220"/>
          </a:xfrm>
          <a:prstGeom prst="rect">
            <a:avLst/>
          </a:prstGeom>
        </p:spPr>
      </p:pic>
      <p:sp>
        <p:nvSpPr>
          <p:cNvPr id="4" name="Text Placeholder 3">
            <a:extLst>
              <a:ext uri="{FF2B5EF4-FFF2-40B4-BE49-F238E27FC236}">
                <a16:creationId xmlns:a16="http://schemas.microsoft.com/office/drawing/2014/main" id="{408A15CD-AEFD-4ED6-B179-304CCE089BA7}"/>
              </a:ext>
            </a:extLst>
          </p:cNvPr>
          <p:cNvSpPr>
            <a:spLocks noGrp="1"/>
          </p:cNvSpPr>
          <p:nvPr>
            <p:ph type="body" sz="quarter" idx="14"/>
          </p:nvPr>
        </p:nvSpPr>
        <p:spPr>
          <a:xfrm>
            <a:off x="1844433" y="1910466"/>
            <a:ext cx="6269037" cy="44973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68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8" name="Content Placeholder 3">
            <a:extLst>
              <a:ext uri="{FF2B5EF4-FFF2-40B4-BE49-F238E27FC236}">
                <a16:creationId xmlns:a16="http://schemas.microsoft.com/office/drawing/2014/main" id="{CB82E36B-97AC-44D2-8061-62A017A6B756}"/>
              </a:ext>
            </a:extLst>
          </p:cNvPr>
          <p:cNvSpPr>
            <a:spLocks noGrp="1"/>
          </p:cNvSpPr>
          <p:nvPr>
            <p:ph sz="quarter" idx="14"/>
          </p:nvPr>
        </p:nvSpPr>
        <p:spPr>
          <a:xfrm>
            <a:off x="252198" y="1370609"/>
            <a:ext cx="2286000" cy="991591"/>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endParaRPr lang="en-US" dirty="0"/>
          </a:p>
        </p:txBody>
      </p:sp>
      <p:sp>
        <p:nvSpPr>
          <p:cNvPr id="9" name="Content Placeholder 3">
            <a:extLst>
              <a:ext uri="{FF2B5EF4-FFF2-40B4-BE49-F238E27FC236}">
                <a16:creationId xmlns:a16="http://schemas.microsoft.com/office/drawing/2014/main" id="{13D04E71-11B5-40AA-AFF2-1ACFFFAA55A7}"/>
              </a:ext>
            </a:extLst>
          </p:cNvPr>
          <p:cNvSpPr>
            <a:spLocks noGrp="1"/>
          </p:cNvSpPr>
          <p:nvPr>
            <p:ph sz="quarter" idx="15"/>
          </p:nvPr>
        </p:nvSpPr>
        <p:spPr>
          <a:xfrm>
            <a:off x="304800" y="4375234"/>
            <a:ext cx="2090073" cy="1887740"/>
          </a:xfrm>
          <a:prstGeom prst="rect">
            <a:avLst/>
          </a:prstGeom>
        </p:spPr>
        <p:txBody>
          <a:bodyPr/>
          <a:lstStyle>
            <a:lvl1pPr marL="0" indent="0">
              <a:buNone/>
              <a:defRPr sz="2800"/>
            </a:lvl1pPr>
            <a:lvl2pPr marL="457200" indent="0">
              <a:buNone/>
              <a:defRPr sz="2800"/>
            </a:lvl2pPr>
            <a:lvl3pPr marL="914400" indent="0">
              <a:buNone/>
              <a:defRPr sz="2800"/>
            </a:lvl3pPr>
            <a:lvl4pPr marL="1371600" indent="0">
              <a:buNone/>
              <a:defRPr sz="2800"/>
            </a:lvl4pPr>
            <a:lvl5pPr marL="1828800" indent="0">
              <a:buNone/>
              <a:defRPr sz="2800"/>
            </a:lvl5pPr>
          </a:lstStyle>
          <a:p>
            <a:pPr lvl="0"/>
            <a:endParaRPr lang="en-US" dirty="0"/>
          </a:p>
        </p:txBody>
      </p:sp>
      <p:sp>
        <p:nvSpPr>
          <p:cNvPr id="10" name="Content Placeholder 3">
            <a:extLst>
              <a:ext uri="{FF2B5EF4-FFF2-40B4-BE49-F238E27FC236}">
                <a16:creationId xmlns:a16="http://schemas.microsoft.com/office/drawing/2014/main" id="{DA6DAB03-E60E-4565-9C82-7FBE0B6FE8F9}"/>
              </a:ext>
            </a:extLst>
          </p:cNvPr>
          <p:cNvSpPr>
            <a:spLocks noGrp="1"/>
          </p:cNvSpPr>
          <p:nvPr>
            <p:ph sz="quarter" idx="16"/>
          </p:nvPr>
        </p:nvSpPr>
        <p:spPr>
          <a:xfrm>
            <a:off x="6745485" y="3383643"/>
            <a:ext cx="2242473" cy="2382907"/>
          </a:xfrm>
          <a:prstGeom prst="rect">
            <a:avLst/>
          </a:prstGeom>
        </p:spPr>
        <p:txBody>
          <a:bodyPr/>
          <a:lstStyle>
            <a:lvl1pPr marL="0" indent="0">
              <a:buNone/>
              <a:defRPr sz="2800"/>
            </a:lvl1pPr>
          </a:lstStyle>
          <a:p>
            <a:pPr lvl="0"/>
            <a:endParaRPr lang="en-US" dirty="0"/>
          </a:p>
        </p:txBody>
      </p:sp>
      <p:sp>
        <p:nvSpPr>
          <p:cNvPr id="11" name="Content Placeholder 3">
            <a:extLst>
              <a:ext uri="{FF2B5EF4-FFF2-40B4-BE49-F238E27FC236}">
                <a16:creationId xmlns:a16="http://schemas.microsoft.com/office/drawing/2014/main" id="{C73672F8-C9B3-44D5-84C3-D91D9322FF6D}"/>
              </a:ext>
            </a:extLst>
          </p:cNvPr>
          <p:cNvSpPr>
            <a:spLocks noGrp="1"/>
          </p:cNvSpPr>
          <p:nvPr>
            <p:ph sz="quarter" idx="17"/>
          </p:nvPr>
        </p:nvSpPr>
        <p:spPr>
          <a:xfrm>
            <a:off x="4420772" y="6407793"/>
            <a:ext cx="4005564" cy="265438"/>
          </a:xfrm>
          <a:prstGeom prst="rect">
            <a:avLst/>
          </a:prstGeom>
        </p:spPr>
        <p:txBody>
          <a:bodyPr/>
          <a:lstStyle>
            <a:lvl1pPr marL="55563" indent="0">
              <a:defRPr sz="800"/>
            </a:lvl1pPr>
          </a:lstStyle>
          <a:p>
            <a:pPr lvl="0"/>
            <a:endParaRPr lang="en-US" dirty="0"/>
          </a:p>
        </p:txBody>
      </p:sp>
      <p:pic>
        <p:nvPicPr>
          <p:cNvPr id="12" name="Picture 11">
            <a:extLst>
              <a:ext uri="{FF2B5EF4-FFF2-40B4-BE49-F238E27FC236}">
                <a16:creationId xmlns:a16="http://schemas.microsoft.com/office/drawing/2014/main" id="{73471466-5397-4486-9BA0-0440627671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343" y="1370609"/>
            <a:ext cx="8754615" cy="5450296"/>
          </a:xfrm>
          <a:prstGeom prst="rect">
            <a:avLst/>
          </a:prstGeom>
        </p:spPr>
      </p:pic>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762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8" name="Content Placeholder 3">
            <a:extLst>
              <a:ext uri="{FF2B5EF4-FFF2-40B4-BE49-F238E27FC236}">
                <a16:creationId xmlns:a16="http://schemas.microsoft.com/office/drawing/2014/main" id="{5FFBAEC3-4BF5-49F2-9F80-7C744EF89B7E}"/>
              </a:ext>
            </a:extLst>
          </p:cNvPr>
          <p:cNvSpPr>
            <a:spLocks noGrp="1"/>
          </p:cNvSpPr>
          <p:nvPr>
            <p:ph sz="quarter" idx="14"/>
          </p:nvPr>
        </p:nvSpPr>
        <p:spPr>
          <a:xfrm>
            <a:off x="3903089" y="1401847"/>
            <a:ext cx="4526280" cy="1078992"/>
          </a:xfrm>
          <a:prstGeom prst="rect">
            <a:avLst/>
          </a:prstGeom>
        </p:spPr>
        <p:txBody>
          <a:bodyPr/>
          <a:lstStyle>
            <a:lvl1pPr marL="0" indent="0">
              <a:buNone/>
              <a:defRPr sz="1800"/>
            </a:lvl1pPr>
          </a:lstStyle>
          <a:p>
            <a:pPr lvl="0"/>
            <a:endParaRPr lang="en-US" dirty="0"/>
          </a:p>
        </p:txBody>
      </p:sp>
      <p:sp>
        <p:nvSpPr>
          <p:cNvPr id="9" name="Content Placeholder 3">
            <a:extLst>
              <a:ext uri="{FF2B5EF4-FFF2-40B4-BE49-F238E27FC236}">
                <a16:creationId xmlns:a16="http://schemas.microsoft.com/office/drawing/2014/main" id="{B1185600-7725-4300-A50E-76F6A3DF3431}"/>
              </a:ext>
            </a:extLst>
          </p:cNvPr>
          <p:cNvSpPr>
            <a:spLocks noGrp="1"/>
          </p:cNvSpPr>
          <p:nvPr>
            <p:ph sz="quarter" idx="15"/>
          </p:nvPr>
        </p:nvSpPr>
        <p:spPr>
          <a:xfrm>
            <a:off x="3888318" y="3404206"/>
            <a:ext cx="5074920" cy="1078992"/>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86D86F9-1E67-4618-BC8B-78D5E584B17E}"/>
              </a:ext>
            </a:extLst>
          </p:cNvPr>
          <p:cNvSpPr>
            <a:spLocks noGrp="1"/>
          </p:cNvSpPr>
          <p:nvPr>
            <p:ph sz="quarter" idx="16"/>
          </p:nvPr>
        </p:nvSpPr>
        <p:spPr>
          <a:xfrm>
            <a:off x="3897843" y="5375945"/>
            <a:ext cx="3886200" cy="1078992"/>
          </a:xfrm>
          <a:prstGeom prst="rect">
            <a:avLst/>
          </a:prstGeom>
        </p:spPr>
        <p:txBody>
          <a:bodyPr/>
          <a:lstStyle>
            <a:lvl1pPr marL="0" indent="0">
              <a:buNone/>
              <a:defRPr sz="1800"/>
            </a:lvl1pPr>
          </a:lstStyle>
          <a:p>
            <a:pPr lvl="0"/>
            <a:endParaRPr lang="en-US" dirty="0"/>
          </a:p>
        </p:txBody>
      </p:sp>
      <p:sp>
        <p:nvSpPr>
          <p:cNvPr id="11" name="Rectangle 10">
            <a:extLst>
              <a:ext uri="{FF2B5EF4-FFF2-40B4-BE49-F238E27FC236}">
                <a16:creationId xmlns:a16="http://schemas.microsoft.com/office/drawing/2014/main" id="{2628CD50-D128-435E-9C89-955236BD24CC}"/>
              </a:ext>
            </a:extLst>
          </p:cNvPr>
          <p:cNvSpPr/>
          <p:nvPr userDrawn="1"/>
        </p:nvSpPr>
        <p:spPr>
          <a:xfrm>
            <a:off x="609600" y="1285349"/>
            <a:ext cx="585788" cy="1595788"/>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F8EEF5F-F576-408E-AD5D-4122EA2C60F3}"/>
              </a:ext>
            </a:extLst>
          </p:cNvPr>
          <p:cNvSpPr/>
          <p:nvPr userDrawn="1"/>
        </p:nvSpPr>
        <p:spPr>
          <a:xfrm>
            <a:off x="609600" y="3171540"/>
            <a:ext cx="585788" cy="1595788"/>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CDC9CEC-870E-4BF3-A57B-34A97A82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0753" y="1239309"/>
            <a:ext cx="2362200" cy="1595788"/>
          </a:xfrm>
          <a:prstGeom prst="rect">
            <a:avLst/>
          </a:prstGeom>
        </p:spPr>
      </p:pic>
      <p:pic>
        <p:nvPicPr>
          <p:cNvPr id="14" name="Picture 13">
            <a:extLst>
              <a:ext uri="{FF2B5EF4-FFF2-40B4-BE49-F238E27FC236}">
                <a16:creationId xmlns:a16="http://schemas.microsoft.com/office/drawing/2014/main" id="{4A8ADA1B-E9DC-4AB1-B562-59E8F04C8A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0753" y="3159533"/>
            <a:ext cx="2362200" cy="1561755"/>
          </a:xfrm>
          <a:prstGeom prst="rect">
            <a:avLst/>
          </a:prstGeom>
        </p:spPr>
      </p:pic>
      <p:pic>
        <p:nvPicPr>
          <p:cNvPr id="15" name="Picture 14">
            <a:extLst>
              <a:ext uri="{FF2B5EF4-FFF2-40B4-BE49-F238E27FC236}">
                <a16:creationId xmlns:a16="http://schemas.microsoft.com/office/drawing/2014/main" id="{BAEDAAE2-6A29-4AE6-926A-875D9782F45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70278" y="4982335"/>
            <a:ext cx="2352675" cy="1612705"/>
          </a:xfrm>
          <a:prstGeom prst="rect">
            <a:avLst/>
          </a:prstGeom>
        </p:spPr>
      </p:pic>
      <p:sp>
        <p:nvSpPr>
          <p:cNvPr id="16" name="Rectangle 15">
            <a:extLst>
              <a:ext uri="{FF2B5EF4-FFF2-40B4-BE49-F238E27FC236}">
                <a16:creationId xmlns:a16="http://schemas.microsoft.com/office/drawing/2014/main" id="{A1093C52-9BB1-466D-8B00-B3B819C0CE04}"/>
              </a:ext>
            </a:extLst>
          </p:cNvPr>
          <p:cNvSpPr/>
          <p:nvPr userDrawn="1"/>
        </p:nvSpPr>
        <p:spPr>
          <a:xfrm>
            <a:off x="609600" y="5036833"/>
            <a:ext cx="585788" cy="159578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17764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1+#ppt_w/2"/>
                                          </p:val>
                                        </p:tav>
                                        <p:tav tm="100000">
                                          <p:val>
                                            <p:strVal val="#ppt_x"/>
                                          </p:val>
                                        </p:tav>
                                      </p:tavLst>
                                    </p:anim>
                                    <p:anim calcmode="lin" valueType="num">
                                      <p:cBhvr additive="base">
                                        <p:cTn id="20"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78111" y="5729112"/>
            <a:ext cx="5065889" cy="301449"/>
          </a:xfrm>
          <a:prstGeom prst="rect">
            <a:avLst/>
          </a:prstGeom>
        </p:spPr>
        <p:txBody>
          <a:bodyPr anchor="t"/>
          <a:lstStyle>
            <a:lvl1pPr marL="0" indent="0" algn="l">
              <a:defRPr sz="1200" b="0" i="1">
                <a:solidFill>
                  <a:schemeClr val="tx1"/>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078111" y="860779"/>
            <a:ext cx="5065889" cy="47272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24732" y="3979333"/>
            <a:ext cx="3047824" cy="1439334"/>
          </a:xfrm>
          <a:prstGeom prst="rect">
            <a:avLst/>
          </a:prstGeo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3"/>
          <p:cNvSpPr>
            <a:spLocks noGrp="1"/>
          </p:cNvSpPr>
          <p:nvPr>
            <p:ph type="sldNum" sz="quarter" idx="12"/>
          </p:nvPr>
        </p:nvSpPr>
        <p:spPr>
          <a:xfrm>
            <a:off x="8415868" y="6550422"/>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0" name="Title 1"/>
          <p:cNvSpPr txBox="1">
            <a:spLocks/>
          </p:cNvSpPr>
          <p:nvPr/>
        </p:nvSpPr>
        <p:spPr>
          <a:xfrm>
            <a:off x="-155222" y="0"/>
            <a:ext cx="4035778" cy="7083778"/>
          </a:xfrm>
          <a:prstGeom prst="rect">
            <a:avLst/>
          </a:prstGeom>
          <a:solidFill>
            <a:schemeClr val="accent5">
              <a:lumMod val="75000"/>
            </a:schemeClr>
          </a:solidFill>
        </p:spPr>
        <p:txBody>
          <a:bodyPr anchor="ctr"/>
          <a:lstStyle>
            <a:lvl1pPr marL="0" indent="454025" algn="l" defTabSz="457200" rtl="0" eaLnBrk="1" latinLnBrk="0" hangingPunct="1">
              <a:spcBef>
                <a:spcPct val="0"/>
              </a:spcBef>
              <a:buNone/>
              <a:defRPr sz="3600" b="0" i="0" kern="1200">
                <a:solidFill>
                  <a:schemeClr val="bg1"/>
                </a:solidFill>
                <a:latin typeface="Arial"/>
                <a:ea typeface="+mj-ea"/>
                <a:cs typeface="Arial"/>
              </a:defRPr>
            </a:lvl1pPr>
          </a:lstStyle>
          <a:p>
            <a:endParaRPr lang="en-US" dirty="0">
              <a:solidFill>
                <a:prstClr val="white"/>
              </a:solidFill>
            </a:endParaRPr>
          </a:p>
        </p:txBody>
      </p:sp>
      <p:sp>
        <p:nvSpPr>
          <p:cNvPr id="6" name="Text Placeholder 5"/>
          <p:cNvSpPr>
            <a:spLocks noGrp="1"/>
          </p:cNvSpPr>
          <p:nvPr>
            <p:ph type="body" sz="quarter" idx="13" hasCustomPrompt="1"/>
          </p:nvPr>
        </p:nvSpPr>
        <p:spPr>
          <a:xfrm>
            <a:off x="324733" y="1114249"/>
            <a:ext cx="2892425" cy="2709862"/>
          </a:xfrm>
          <a:prstGeom prst="rect">
            <a:avLst/>
          </a:prstGeom>
        </p:spPr>
        <p:txBody>
          <a:bodyPr vert="horz" anchor="b"/>
          <a:lstStyle>
            <a:lvl1pPr marL="0" indent="0">
              <a:buFontTx/>
              <a:buNone/>
              <a:defRPr/>
            </a:lvl1pPr>
          </a:lstStyle>
          <a:p>
            <a:r>
              <a:rPr lang="en-US" dirty="0"/>
              <a:t>Click to edit Master title style</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1086557" y="1763715"/>
            <a:ext cx="7451019"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wo Content">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282221" y="1453445"/>
            <a:ext cx="3852333" cy="4672719"/>
          </a:xfrm>
          <a:prstGeom prst="rect">
            <a:avLst/>
          </a:prstGeom>
          <a:solidFill>
            <a:srgbClr val="953734"/>
          </a:solidFill>
          <a:ln>
            <a:noFill/>
          </a:ln>
        </p:spPr>
        <p:txBody>
          <a:bodyPr lIns="91425" tIns="91425" rIns="91425" bIns="91425" anchor="t" anchorCtr="0"/>
          <a:lstStyle>
            <a:lvl1pPr marL="0" marR="0" lvl="0" indent="0" algn="l" rtl="0">
              <a:spcBef>
                <a:spcPts val="560"/>
              </a:spcBef>
              <a:buClr>
                <a:schemeClr val="dk1"/>
              </a:buClr>
              <a:buFont typeface="Arial"/>
              <a:buNone/>
              <a:defRPr sz="2800" b="0" i="0" u="none" strike="noStrike" cap="none">
                <a:solidFill>
                  <a:schemeClr val="dk1"/>
                </a:solidFill>
                <a:latin typeface="Arial"/>
                <a:ea typeface="Arial"/>
                <a:cs typeface="Arial"/>
                <a:sym typeface="Arial"/>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2" name="Shape 42"/>
          <p:cNvSpPr txBox="1">
            <a:spLocks noGrp="1"/>
          </p:cNvSpPr>
          <p:nvPr>
            <p:ph type="body" idx="2"/>
          </p:nvPr>
        </p:nvSpPr>
        <p:spPr>
          <a:xfrm>
            <a:off x="4402667" y="1453445"/>
            <a:ext cx="4507087" cy="4672718"/>
          </a:xfrm>
          <a:prstGeom prst="rect">
            <a:avLst/>
          </a:prstGeom>
          <a:noFill/>
          <a:ln>
            <a:noFill/>
          </a:ln>
        </p:spPr>
        <p:txBody>
          <a:bodyPr lIns="91425" tIns="91425" rIns="91425" bIns="91425" anchor="t" anchorCtr="0"/>
          <a:lstStyle>
            <a:lvl1pPr marL="342900" marR="0" lvl="0" indent="-165100" algn="l" rtl="0">
              <a:spcBef>
                <a:spcPts val="560"/>
              </a:spcBef>
              <a:buClr>
                <a:srgbClr val="366092"/>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buClr>
                <a:srgbClr val="366092"/>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buClr>
                <a:srgbClr val="366092"/>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buClr>
                <a:srgbClr val="366092"/>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Arial"/>
                <a:ea typeface="Arial"/>
                <a:cs typeface="Arial"/>
                <a:sym typeface="Arial"/>
              </a:defRPr>
            </a:lvl9pPr>
          </a:lstStyle>
          <a:p>
            <a:pPr lvl="0"/>
            <a:r>
              <a:rPr lang="en-US"/>
              <a:t>Click to edit Master text styles</a:t>
            </a:r>
          </a:p>
        </p:txBody>
      </p:sp>
      <p:sp>
        <p:nvSpPr>
          <p:cNvPr id="43" name="Shape 43"/>
          <p:cNvSpPr txBox="1">
            <a:spLocks noGrp="1"/>
          </p:cNvSpPr>
          <p:nvPr>
            <p:ph type="sldNum" idx="12"/>
          </p:nvPr>
        </p:nvSpPr>
        <p:spPr>
          <a:xfrm>
            <a:off x="8393289" y="6460966"/>
            <a:ext cx="728132" cy="365125"/>
          </a:xfrm>
          <a:prstGeom prst="rect">
            <a:avLst/>
          </a:prstGeom>
          <a:noFill/>
          <a:ln>
            <a:noFill/>
          </a:ln>
        </p:spPr>
        <p:txBody>
          <a:bodyPr lIns="91425" tIns="45700" rIns="91425" bIns="45700" anchor="t" anchorCtr="0">
            <a:noAutofit/>
          </a:bodyPr>
          <a:lstStyle/>
          <a:p>
            <a:pPr>
              <a:buSzPct val="25000"/>
            </a:pPr>
            <a:fld id="{00000000-1234-1234-1234-123412341234}" type="slidenum">
              <a:rPr lang="en-US" smtClean="0">
                <a:solidFill>
                  <a:srgbClr val="376092"/>
                </a:solidFill>
                <a:latin typeface="Arial"/>
                <a:ea typeface="Arial"/>
                <a:cs typeface="Arial"/>
                <a:sym typeface="Arial"/>
              </a:rPr>
              <a:pPr>
                <a:buSzPct val="25000"/>
              </a:pPr>
              <a:t>‹#›</a:t>
            </a:fld>
            <a:endParaRPr lang="en-US" dirty="0">
              <a:solidFill>
                <a:srgbClr val="376092"/>
              </a:solidFill>
              <a:latin typeface="Arial"/>
              <a:ea typeface="Arial"/>
              <a:cs typeface="Arial"/>
              <a:sym typeface="Arial"/>
            </a:endParaRPr>
          </a:p>
        </p:txBody>
      </p:sp>
      <p:sp>
        <p:nvSpPr>
          <p:cNvPr id="44" name="Shape 44"/>
          <p:cNvSpPr txBox="1">
            <a:spLocks noGrp="1"/>
          </p:cNvSpPr>
          <p:nvPr>
            <p:ph type="title"/>
          </p:nvPr>
        </p:nvSpPr>
        <p:spPr>
          <a:xfrm>
            <a:off x="282220" y="274637"/>
            <a:ext cx="8861779" cy="783694"/>
          </a:xfrm>
          <a:prstGeom prst="rect">
            <a:avLst/>
          </a:prstGeom>
          <a:solidFill>
            <a:srgbClr val="1C3141"/>
          </a:solidFill>
          <a:ln>
            <a:noFill/>
          </a:ln>
        </p:spPr>
        <p:txBody>
          <a:bodyPr lIns="91425" tIns="91425" rIns="91425" bIns="91425" anchor="ctr" anchorCtr="0"/>
          <a:lstStyle>
            <a:lvl1pPr marL="0" marR="0" lvl="0" indent="444500" algn="l" rtl="0">
              <a:spcBef>
                <a:spcPts val="0"/>
              </a:spcBef>
              <a:buClr>
                <a:schemeClr val="lt1"/>
              </a:buClr>
              <a:buFont typeface="Arial"/>
              <a:buNone/>
              <a:defRPr sz="3600" b="0"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endParaRPr/>
          </a:p>
        </p:txBody>
      </p:sp>
    </p:spTree>
    <p:extLst>
      <p:ext uri="{BB962C8B-B14F-4D97-AF65-F5344CB8AC3E}">
        <p14:creationId xmlns:p14="http://schemas.microsoft.com/office/powerpoint/2010/main" val="1162857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1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124200" y="1752600"/>
            <a:ext cx="5867400" cy="783695"/>
          </a:xfrm>
          <a:prstGeom prst="rect">
            <a:avLst/>
          </a:prstGeom>
          <a:noFill/>
        </p:spPr>
        <p:txBody>
          <a:bodyPr anchor="ctr"/>
          <a:lstStyle>
            <a:lvl1pPr marL="168275" indent="0" algn="l">
              <a:tabLst/>
              <a:defRPr b="1">
                <a:solidFill>
                  <a:schemeClr val="accent6">
                    <a:lumMod val="75000"/>
                  </a:schemeClr>
                </a:solidFill>
              </a:defRPr>
            </a:lvl1pPr>
          </a:lstStyle>
          <a:p>
            <a:r>
              <a:rPr lang="en-US" dirty="0"/>
              <a:t>Contact</a:t>
            </a:r>
          </a:p>
        </p:txBody>
      </p:sp>
      <p:sp>
        <p:nvSpPr>
          <p:cNvPr id="4" name="Content Placeholder 3">
            <a:extLst>
              <a:ext uri="{FF2B5EF4-FFF2-40B4-BE49-F238E27FC236}">
                <a16:creationId xmlns:a16="http://schemas.microsoft.com/office/drawing/2014/main" id="{B1CA1D4D-0B4F-4113-8788-0BE89FCA40DE}"/>
              </a:ext>
            </a:extLst>
          </p:cNvPr>
          <p:cNvSpPr>
            <a:spLocks noGrp="1"/>
          </p:cNvSpPr>
          <p:nvPr>
            <p:ph sz="quarter" idx="13"/>
          </p:nvPr>
        </p:nvSpPr>
        <p:spPr>
          <a:xfrm>
            <a:off x="381000" y="316999"/>
            <a:ext cx="2700480" cy="2034134"/>
          </a:xfrm>
          <a:prstGeom prst="rect">
            <a:avLst/>
          </a:prstGeom>
        </p:spPr>
        <p:txBody>
          <a:bodyPr/>
          <a:lstStyle>
            <a:lvl1pPr marL="0" indent="0">
              <a:buNone/>
              <a:defRPr sz="1800"/>
            </a:lvl1pPr>
          </a:lstStyle>
          <a:p>
            <a:pPr lvl="0"/>
            <a:endParaRPr lang="en-US" dirty="0"/>
          </a:p>
        </p:txBody>
      </p:sp>
      <p:sp>
        <p:nvSpPr>
          <p:cNvPr id="5" name="Content Placeholder 3">
            <a:extLst>
              <a:ext uri="{FF2B5EF4-FFF2-40B4-BE49-F238E27FC236}">
                <a16:creationId xmlns:a16="http://schemas.microsoft.com/office/drawing/2014/main" id="{2772AC19-E661-4228-96CD-F76CD375BD65}"/>
              </a:ext>
            </a:extLst>
          </p:cNvPr>
          <p:cNvSpPr>
            <a:spLocks noGrp="1"/>
          </p:cNvSpPr>
          <p:nvPr>
            <p:ph sz="quarter" idx="14"/>
          </p:nvPr>
        </p:nvSpPr>
        <p:spPr>
          <a:xfrm>
            <a:off x="2743200" y="314270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7" name="Content Placeholder 3">
            <a:extLst>
              <a:ext uri="{FF2B5EF4-FFF2-40B4-BE49-F238E27FC236}">
                <a16:creationId xmlns:a16="http://schemas.microsoft.com/office/drawing/2014/main" id="{0A89B04A-E44B-403A-94AD-BEF4BAB5E661}"/>
              </a:ext>
            </a:extLst>
          </p:cNvPr>
          <p:cNvSpPr>
            <a:spLocks noGrp="1"/>
          </p:cNvSpPr>
          <p:nvPr>
            <p:ph sz="quarter" idx="15"/>
          </p:nvPr>
        </p:nvSpPr>
        <p:spPr>
          <a:xfrm>
            <a:off x="2743200" y="4050653"/>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8" name="Content Placeholder 3">
            <a:extLst>
              <a:ext uri="{FF2B5EF4-FFF2-40B4-BE49-F238E27FC236}">
                <a16:creationId xmlns:a16="http://schemas.microsoft.com/office/drawing/2014/main" id="{00F89DBD-1C62-4A31-9E77-2EF2BC68C0FF}"/>
              </a:ext>
            </a:extLst>
          </p:cNvPr>
          <p:cNvSpPr>
            <a:spLocks noGrp="1"/>
          </p:cNvSpPr>
          <p:nvPr>
            <p:ph sz="quarter" idx="16"/>
          </p:nvPr>
        </p:nvSpPr>
        <p:spPr>
          <a:xfrm>
            <a:off x="2743200" y="4963325"/>
            <a:ext cx="6258788" cy="512750"/>
          </a:xfrm>
          <a:prstGeom prst="rect">
            <a:avLst/>
          </a:prstGeom>
        </p:spPr>
        <p:txBody>
          <a:bodyPr/>
          <a:lstStyle>
            <a:lvl1pPr marL="0" indent="0">
              <a:buNone/>
              <a:defRPr sz="2800">
                <a:solidFill>
                  <a:schemeClr val="accent6">
                    <a:lumMod val="50000"/>
                  </a:schemeClr>
                </a:solidFill>
                <a:latin typeface="+mn-lt"/>
              </a:defRPr>
            </a:lvl1pPr>
          </a:lstStyle>
          <a:p>
            <a:pPr lvl="0"/>
            <a:endParaRPr lang="en-US" dirty="0"/>
          </a:p>
        </p:txBody>
      </p:sp>
      <p:sp>
        <p:nvSpPr>
          <p:cNvPr id="21" name="Rectangle 20">
            <a:extLst>
              <a:ext uri="{FF2B5EF4-FFF2-40B4-BE49-F238E27FC236}">
                <a16:creationId xmlns:a16="http://schemas.microsoft.com/office/drawing/2014/main" id="{FE725821-4112-4512-BD5C-34D137947DA4}"/>
              </a:ext>
            </a:extLst>
          </p:cNvPr>
          <p:cNvSpPr/>
          <p:nvPr userDrawn="1"/>
        </p:nvSpPr>
        <p:spPr>
          <a:xfrm>
            <a:off x="0" y="6118653"/>
            <a:ext cx="9144000" cy="769842"/>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Content Placeholder 3">
            <a:extLst>
              <a:ext uri="{FF2B5EF4-FFF2-40B4-BE49-F238E27FC236}">
                <a16:creationId xmlns:a16="http://schemas.microsoft.com/office/drawing/2014/main" id="{540D650A-09F3-402A-8A06-2C3EAADBCE50}"/>
              </a:ext>
            </a:extLst>
          </p:cNvPr>
          <p:cNvSpPr>
            <a:spLocks noGrp="1"/>
          </p:cNvSpPr>
          <p:nvPr>
            <p:ph sz="quarter" idx="17"/>
          </p:nvPr>
        </p:nvSpPr>
        <p:spPr>
          <a:xfrm>
            <a:off x="595502" y="5832969"/>
            <a:ext cx="1024128" cy="960120"/>
          </a:xfrm>
          <a:prstGeom prst="rect">
            <a:avLst/>
          </a:prstGeom>
        </p:spPr>
        <p:txBody>
          <a:bodyPr/>
          <a:lstStyle>
            <a:lvl1pPr marL="0" indent="0">
              <a:buNone/>
              <a:defRPr sz="1800"/>
            </a:lvl1pPr>
          </a:lstStyle>
          <a:p>
            <a:pPr lvl="0"/>
            <a:endParaRPr lang="en-US" dirty="0"/>
          </a:p>
        </p:txBody>
      </p:sp>
      <p:sp>
        <p:nvSpPr>
          <p:cNvPr id="10" name="Content Placeholder 3">
            <a:extLst>
              <a:ext uri="{FF2B5EF4-FFF2-40B4-BE49-F238E27FC236}">
                <a16:creationId xmlns:a16="http://schemas.microsoft.com/office/drawing/2014/main" id="{8FAADD08-2B5D-4D46-99E5-F3AB9E51B707}"/>
              </a:ext>
            </a:extLst>
          </p:cNvPr>
          <p:cNvSpPr>
            <a:spLocks noGrp="1"/>
          </p:cNvSpPr>
          <p:nvPr>
            <p:ph sz="quarter" idx="18"/>
          </p:nvPr>
        </p:nvSpPr>
        <p:spPr>
          <a:xfrm>
            <a:off x="1867157" y="6047094"/>
            <a:ext cx="3154680" cy="493776"/>
          </a:xfrm>
          <a:prstGeom prst="rect">
            <a:avLst/>
          </a:prstGeom>
        </p:spPr>
        <p:txBody>
          <a:bodyPr/>
          <a:lstStyle>
            <a:lvl1pPr marL="0" indent="0">
              <a:buNone/>
              <a:defRPr sz="1800"/>
            </a:lvl1pPr>
          </a:lstStyle>
          <a:p>
            <a:pPr lvl="0"/>
            <a:endParaRPr lang="en-US" dirty="0"/>
          </a:p>
        </p:txBody>
      </p:sp>
      <p:sp>
        <p:nvSpPr>
          <p:cNvPr id="11" name="Content Placeholder 3">
            <a:extLst>
              <a:ext uri="{FF2B5EF4-FFF2-40B4-BE49-F238E27FC236}">
                <a16:creationId xmlns:a16="http://schemas.microsoft.com/office/drawing/2014/main" id="{C07E435A-2FAD-4C6C-9FFF-08172158BDD8}"/>
              </a:ext>
            </a:extLst>
          </p:cNvPr>
          <p:cNvSpPr>
            <a:spLocks noGrp="1"/>
          </p:cNvSpPr>
          <p:nvPr>
            <p:ph sz="quarter" idx="19"/>
          </p:nvPr>
        </p:nvSpPr>
        <p:spPr>
          <a:xfrm>
            <a:off x="5453308" y="6088190"/>
            <a:ext cx="3044952" cy="630687"/>
          </a:xfrm>
          <a:prstGeom prst="rect">
            <a:avLst/>
          </a:prstGeom>
        </p:spPr>
        <p:txBody>
          <a:bodyPr/>
          <a:lstStyle>
            <a:lvl1pPr marL="0" indent="0">
              <a:buNone/>
              <a:defRPr sz="1800"/>
            </a:lvl1pPr>
          </a:lstStyle>
          <a:p>
            <a:pPr lvl="0"/>
            <a:endParaRPr lang="en-US" dirty="0"/>
          </a:p>
        </p:txBody>
      </p:sp>
      <p:pic>
        <p:nvPicPr>
          <p:cNvPr id="20" name="Picture 19" descr="file-tk-email-icon-svg-28.png">
            <a:extLst>
              <a:ext uri="{FF2B5EF4-FFF2-40B4-BE49-F238E27FC236}">
                <a16:creationId xmlns:a16="http://schemas.microsoft.com/office/drawing/2014/main" id="{EC9F21FF-D138-4C16-B4B5-D4005FED6D9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33600" y="3140556"/>
            <a:ext cx="517044" cy="517044"/>
          </a:xfrm>
          <a:prstGeom prst="rect">
            <a:avLst/>
          </a:prstGeom>
        </p:spPr>
      </p:pic>
      <p:pic>
        <p:nvPicPr>
          <p:cNvPr id="22" name="Picture 21" descr="auricular-phone-symbol-in-a-circle.png">
            <a:extLst>
              <a:ext uri="{FF2B5EF4-FFF2-40B4-BE49-F238E27FC236}">
                <a16:creationId xmlns:a16="http://schemas.microsoft.com/office/drawing/2014/main" id="{62664199-CD96-4528-BF37-AD1005C9C7A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5706" y="4962231"/>
            <a:ext cx="514938" cy="514938"/>
          </a:xfrm>
          <a:prstGeom prst="rect">
            <a:avLst/>
          </a:prstGeom>
        </p:spPr>
      </p:pic>
      <p:grpSp>
        <p:nvGrpSpPr>
          <p:cNvPr id="23" name="Group 22">
            <a:extLst>
              <a:ext uri="{FF2B5EF4-FFF2-40B4-BE49-F238E27FC236}">
                <a16:creationId xmlns:a16="http://schemas.microsoft.com/office/drawing/2014/main" id="{DBCA677A-4C89-411A-AD9C-814ED1475539}"/>
              </a:ext>
            </a:extLst>
          </p:cNvPr>
          <p:cNvGrpSpPr/>
          <p:nvPr userDrawn="1"/>
        </p:nvGrpSpPr>
        <p:grpSpPr>
          <a:xfrm>
            <a:off x="2163192" y="4072104"/>
            <a:ext cx="469848" cy="469848"/>
            <a:chOff x="586603" y="4769312"/>
            <a:chExt cx="751846" cy="751846"/>
          </a:xfrm>
        </p:grpSpPr>
        <p:sp>
          <p:nvSpPr>
            <p:cNvPr id="24" name="Oval 23">
              <a:extLst>
                <a:ext uri="{FF2B5EF4-FFF2-40B4-BE49-F238E27FC236}">
                  <a16:creationId xmlns:a16="http://schemas.microsoft.com/office/drawing/2014/main" id="{E6B45611-1AFF-466E-BD17-91F1E793B391}"/>
                </a:ext>
              </a:extLst>
            </p:cNvPr>
            <p:cNvSpPr/>
            <p:nvPr/>
          </p:nvSpPr>
          <p:spPr>
            <a:xfrm>
              <a:off x="586603" y="4769312"/>
              <a:ext cx="751846" cy="751846"/>
            </a:xfrm>
            <a:prstGeom prst="ellipse">
              <a:avLst/>
            </a:prstGeom>
            <a:solidFill>
              <a:srgbClr val="FFFFFF"/>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5" name="Picture 24" descr="home.png">
              <a:extLst>
                <a:ext uri="{FF2B5EF4-FFF2-40B4-BE49-F238E27FC236}">
                  <a16:creationId xmlns:a16="http://schemas.microsoft.com/office/drawing/2014/main" id="{10757A97-503D-4194-88D5-AEAD9B9375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179" y="4864498"/>
              <a:ext cx="543829" cy="543829"/>
            </a:xfrm>
            <a:prstGeom prst="rect">
              <a:avLst/>
            </a:prstGeom>
          </p:spPr>
        </p:pic>
      </p:grpSp>
      <p:cxnSp>
        <p:nvCxnSpPr>
          <p:cNvPr id="29" name="Straight Connector 28">
            <a:extLst>
              <a:ext uri="{FF2B5EF4-FFF2-40B4-BE49-F238E27FC236}">
                <a16:creationId xmlns:a16="http://schemas.microsoft.com/office/drawing/2014/main" id="{8FD652B4-32A3-4B41-895B-21539EA203FF}"/>
              </a:ext>
            </a:extLst>
          </p:cNvPr>
          <p:cNvCxnSpPr>
            <a:cxnSpLocks/>
          </p:cNvCxnSpPr>
          <p:nvPr userDrawn="1"/>
        </p:nvCxnSpPr>
        <p:spPr>
          <a:xfrm>
            <a:off x="228600" y="2590800"/>
            <a:ext cx="8686800" cy="0"/>
          </a:xfrm>
          <a:prstGeom prst="line">
            <a:avLst/>
          </a:prstGeom>
          <a:ln w="25400">
            <a:solidFill>
              <a:schemeClr val="accent6">
                <a:lumMod val="75000"/>
              </a:schemeClr>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005268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254D62-F830-4462-8FC4-E75D413C9592}"/>
              </a:ext>
            </a:extLst>
          </p:cNvPr>
          <p:cNvPicPr>
            <a:picLocks noChangeAspect="1"/>
          </p:cNvPicPr>
          <p:nvPr userDrawn="1"/>
        </p:nvPicPr>
        <p:blipFill>
          <a:blip r:embed="rId2">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83589" y="461337"/>
            <a:ext cx="6454210" cy="6454210"/>
          </a:xfrm>
          <a:prstGeom prst="rect">
            <a:avLst/>
          </a:prstGeom>
        </p:spPr>
      </p:pic>
      <p:sp>
        <p:nvSpPr>
          <p:cNvPr id="2" name="Title 1"/>
          <p:cNvSpPr>
            <a:spLocks noGrp="1"/>
          </p:cNvSpPr>
          <p:nvPr>
            <p:ph type="title"/>
          </p:nvPr>
        </p:nvSpPr>
        <p:spPr>
          <a:xfrm>
            <a:off x="0" y="274640"/>
            <a:ext cx="9144000" cy="783695"/>
          </a:xfrm>
          <a:prstGeom prst="rect">
            <a:avLst/>
          </a:prstGeom>
          <a:solidFill>
            <a:srgbClr val="535C13"/>
          </a:solidFill>
        </p:spPr>
        <p:txBody>
          <a:bodyPr anchor="ctr"/>
          <a:lstStyle>
            <a:lvl1pPr marL="458788" indent="0">
              <a:tabLst/>
              <a:defRPr b="0"/>
            </a:lvl1pPr>
          </a:lstStyle>
          <a:p>
            <a:r>
              <a:rPr lang="en-US" dirty="0"/>
              <a:t>Click to edit Master title style</a:t>
            </a:r>
          </a:p>
        </p:txBody>
      </p:sp>
      <p:sp>
        <p:nvSpPr>
          <p:cNvPr id="5" name="Text Placeholder 4"/>
          <p:cNvSpPr>
            <a:spLocks noGrp="1"/>
          </p:cNvSpPr>
          <p:nvPr>
            <p:ph type="body" sz="quarter" idx="12" hasCustomPrompt="1"/>
          </p:nvPr>
        </p:nvSpPr>
        <p:spPr>
          <a:xfrm>
            <a:off x="237483" y="1066800"/>
            <a:ext cx="1742803" cy="1107996"/>
          </a:xfrm>
          <a:prstGeom prst="rect">
            <a:avLst/>
          </a:prstGeom>
          <a:solidFill>
            <a:schemeClr val="bg1"/>
          </a:solidFill>
        </p:spPr>
        <p:txBody>
          <a:bodyPr vert="horz" anchor="ctr"/>
          <a:lstStyle>
            <a:lvl1pPr marL="0" indent="0" algn="ctr">
              <a:buClr>
                <a:schemeClr val="accent1">
                  <a:lumMod val="75000"/>
                </a:schemeClr>
              </a:buClr>
              <a:buNone/>
              <a:defRPr sz="6600">
                <a:solidFill>
                  <a:schemeClr val="accent6">
                    <a:lumMod val="75000"/>
                  </a:schemeClr>
                </a:solidFill>
                <a:latin typeface="Arial Rounded MT Bold" panose="020F0704030504030204" pitchFamily="34" charset="0"/>
              </a:defRPr>
            </a:lvl1pPr>
            <a:lvl2pPr marL="457200" indent="0">
              <a:buClr>
                <a:schemeClr val="accent1">
                  <a:lumMod val="75000"/>
                </a:schemeClr>
              </a:buClr>
              <a:buNone/>
              <a:defRPr sz="6600"/>
            </a:lvl2pPr>
            <a:lvl3pPr marL="914400" indent="0">
              <a:buClr>
                <a:schemeClr val="accent1">
                  <a:lumMod val="75000"/>
                </a:schemeClr>
              </a:buClr>
              <a:buNone/>
              <a:defRPr sz="6600"/>
            </a:lvl3pPr>
            <a:lvl4pPr marL="1371600" indent="0">
              <a:buClr>
                <a:schemeClr val="accent1">
                  <a:lumMod val="75000"/>
                </a:schemeClr>
              </a:buClr>
              <a:buNone/>
              <a:defRPr sz="6600"/>
            </a:lvl4pPr>
            <a:lvl5pPr marL="1828800" indent="0">
              <a:buClr>
                <a:schemeClr val="accent1">
                  <a:lumMod val="75000"/>
                </a:schemeClr>
              </a:buClr>
              <a:buNone/>
              <a:defRPr sz="6600"/>
            </a:lvl5pPr>
          </a:lstStyle>
          <a:p>
            <a:pPr lvl="0"/>
            <a:r>
              <a:rPr lang="en-US" dirty="0"/>
              <a:t>1</a:t>
            </a:r>
          </a:p>
        </p:txBody>
      </p:sp>
      <p:sp>
        <p:nvSpPr>
          <p:cNvPr id="20" name="Text Placeholder 19">
            <a:extLst>
              <a:ext uri="{FF2B5EF4-FFF2-40B4-BE49-F238E27FC236}">
                <a16:creationId xmlns:a16="http://schemas.microsoft.com/office/drawing/2014/main" id="{0C770BCB-B5B0-420D-8DCB-AD137AA45A49}"/>
              </a:ext>
            </a:extLst>
          </p:cNvPr>
          <p:cNvSpPr>
            <a:spLocks noGrp="1"/>
          </p:cNvSpPr>
          <p:nvPr>
            <p:ph type="body" sz="quarter" idx="13"/>
          </p:nvPr>
        </p:nvSpPr>
        <p:spPr>
          <a:xfrm>
            <a:off x="238125" y="2175037"/>
            <a:ext cx="1741488" cy="1454150"/>
          </a:xfrm>
          <a:prstGeom prst="rect">
            <a:avLst/>
          </a:prstGeom>
          <a:solidFill>
            <a:schemeClr val="accent6">
              <a:lumMod val="75000"/>
            </a:schemeClr>
          </a:solidFill>
        </p:spPr>
        <p:txBody>
          <a:bodyPr anchor="ctr"/>
          <a:lstStyle>
            <a:lvl1pPr marL="49213"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22" name="Text Placeholder 21">
            <a:extLst>
              <a:ext uri="{FF2B5EF4-FFF2-40B4-BE49-F238E27FC236}">
                <a16:creationId xmlns:a16="http://schemas.microsoft.com/office/drawing/2014/main" id="{7A0860B7-E946-4514-B580-9A3A9B4AF2C2}"/>
              </a:ext>
            </a:extLst>
          </p:cNvPr>
          <p:cNvSpPr>
            <a:spLocks noGrp="1"/>
          </p:cNvSpPr>
          <p:nvPr>
            <p:ph type="body" sz="quarter" idx="14" hasCustomPrompt="1"/>
          </p:nvPr>
        </p:nvSpPr>
        <p:spPr>
          <a:xfrm>
            <a:off x="2092325" y="2798925"/>
            <a:ext cx="1652588" cy="1108075"/>
          </a:xfrm>
          <a:prstGeom prst="rect">
            <a:avLst/>
          </a:prstGeom>
          <a:solidFill>
            <a:schemeClr val="bg1"/>
          </a:solidFill>
        </p:spPr>
        <p:txBody>
          <a:bodyPr anchor="ctr"/>
          <a:lstStyle>
            <a:lvl1pPr marL="0" indent="0" algn="ctr">
              <a:buNone/>
              <a:defRPr sz="6600">
                <a:solidFill>
                  <a:schemeClr val="accent3">
                    <a:lumMod val="50000"/>
                  </a:schemeClr>
                </a:solidFill>
                <a:latin typeface="Arial Rounded MT Bold" panose="020F0704030504030204" pitchFamily="34" charset="0"/>
              </a:defRPr>
            </a:lvl1pPr>
          </a:lstStyle>
          <a:p>
            <a:pPr lvl="0"/>
            <a:r>
              <a:rPr lang="en-US" dirty="0"/>
              <a:t>2</a:t>
            </a:r>
          </a:p>
        </p:txBody>
      </p:sp>
      <p:sp>
        <p:nvSpPr>
          <p:cNvPr id="24" name="Text Placeholder 23">
            <a:extLst>
              <a:ext uri="{FF2B5EF4-FFF2-40B4-BE49-F238E27FC236}">
                <a16:creationId xmlns:a16="http://schemas.microsoft.com/office/drawing/2014/main" id="{8C3707D6-AB6C-4711-9CC0-3E2AFF3D83AC}"/>
              </a:ext>
            </a:extLst>
          </p:cNvPr>
          <p:cNvSpPr>
            <a:spLocks noGrp="1"/>
          </p:cNvSpPr>
          <p:nvPr>
            <p:ph type="body" sz="quarter" idx="15"/>
          </p:nvPr>
        </p:nvSpPr>
        <p:spPr>
          <a:xfrm>
            <a:off x="2074863" y="3921287"/>
            <a:ext cx="1641475" cy="2030413"/>
          </a:xfrm>
          <a:prstGeom prst="rect">
            <a:avLst/>
          </a:prstGeom>
          <a:solidFill>
            <a:schemeClr val="accent3">
              <a:lumMod val="50000"/>
            </a:schemeClr>
          </a:solidFill>
        </p:spPr>
        <p:txBody>
          <a:bodyPr anchor="ctr"/>
          <a:lstStyle>
            <a:lvl1pPr marL="45720" indent="0" algn="l">
              <a:buNone/>
              <a:defRPr sz="1800">
                <a:solidFill>
                  <a:schemeClr val="bg1"/>
                </a:solidFill>
              </a:defRPr>
            </a:lvl1pPr>
            <a:lvl2pPr marL="457200" indent="0" algn="ctr">
              <a:buNone/>
              <a:defRPr sz="1800">
                <a:solidFill>
                  <a:schemeClr val="bg1"/>
                </a:solidFill>
              </a:defRPr>
            </a:lvl2pPr>
            <a:lvl3pPr marL="914400" indent="0" algn="ctr">
              <a:buNone/>
              <a:defRPr sz="1800">
                <a:solidFill>
                  <a:schemeClr val="bg1"/>
                </a:solidFill>
              </a:defRPr>
            </a:lvl3pPr>
            <a:lvl4pPr marL="1371600" indent="0" algn="ctr">
              <a:buNone/>
              <a:defRPr sz="1800">
                <a:solidFill>
                  <a:schemeClr val="bg1"/>
                </a:solidFill>
              </a:defRPr>
            </a:lvl4pPr>
            <a:lvl5pPr marL="1828800" indent="0" algn="ctr">
              <a:buNone/>
              <a:defRPr sz="1800">
                <a:solidFill>
                  <a:schemeClr val="bg1"/>
                </a:solidFill>
              </a:defRPr>
            </a:lvl5pPr>
          </a:lstStyle>
          <a:p>
            <a:pPr lvl="0"/>
            <a:endParaRPr lang="en-US" dirty="0"/>
          </a:p>
        </p:txBody>
      </p:sp>
      <p:sp>
        <p:nvSpPr>
          <p:cNvPr id="26" name="Text Placeholder 25">
            <a:extLst>
              <a:ext uri="{FF2B5EF4-FFF2-40B4-BE49-F238E27FC236}">
                <a16:creationId xmlns:a16="http://schemas.microsoft.com/office/drawing/2014/main" id="{9966AC9E-D7D5-4924-853E-3BAC9AED2417}"/>
              </a:ext>
            </a:extLst>
          </p:cNvPr>
          <p:cNvSpPr>
            <a:spLocks noGrp="1"/>
          </p:cNvSpPr>
          <p:nvPr>
            <p:ph type="body" sz="quarter" idx="16" hasCustomPrompt="1"/>
          </p:nvPr>
        </p:nvSpPr>
        <p:spPr>
          <a:xfrm>
            <a:off x="3840163" y="1066962"/>
            <a:ext cx="2249487" cy="1120775"/>
          </a:xfrm>
          <a:prstGeom prst="rect">
            <a:avLst/>
          </a:prstGeom>
          <a:solidFill>
            <a:schemeClr val="bg1"/>
          </a:solidFill>
        </p:spPr>
        <p:txBody>
          <a:bodyPr anchor="ctr"/>
          <a:lstStyle>
            <a:lvl1pPr marL="0" indent="0" algn="ctr">
              <a:buNone/>
              <a:defRPr sz="6600">
                <a:solidFill>
                  <a:schemeClr val="accent1">
                    <a:lumMod val="50000"/>
                  </a:schemeClr>
                </a:solidFill>
                <a:latin typeface="Arial Rounded MT Bold" panose="020F0704030504030204" pitchFamily="34" charset="0"/>
              </a:defRPr>
            </a:lvl1pPr>
            <a:lvl2pPr marL="457200" indent="0" algn="ctr">
              <a:buNone/>
              <a:defRPr sz="6600"/>
            </a:lvl2pPr>
            <a:lvl3pPr marL="914400" indent="0" algn="ctr">
              <a:buNone/>
              <a:defRPr sz="6600"/>
            </a:lvl3pPr>
            <a:lvl4pPr marL="1371600" indent="0" algn="ctr">
              <a:buNone/>
              <a:defRPr sz="6600"/>
            </a:lvl4pPr>
            <a:lvl5pPr marL="1828800" indent="0" algn="ctr">
              <a:buNone/>
              <a:defRPr sz="6600"/>
            </a:lvl5pPr>
          </a:lstStyle>
          <a:p>
            <a:pPr lvl="0"/>
            <a:r>
              <a:rPr lang="en-US" dirty="0"/>
              <a:t>3</a:t>
            </a:r>
          </a:p>
        </p:txBody>
      </p:sp>
      <p:sp>
        <p:nvSpPr>
          <p:cNvPr id="28" name="Text Placeholder 27">
            <a:extLst>
              <a:ext uri="{FF2B5EF4-FFF2-40B4-BE49-F238E27FC236}">
                <a16:creationId xmlns:a16="http://schemas.microsoft.com/office/drawing/2014/main" id="{92B8D791-51A8-4BEC-98ED-3B42550E3190}"/>
              </a:ext>
            </a:extLst>
          </p:cNvPr>
          <p:cNvSpPr>
            <a:spLocks noGrp="1"/>
          </p:cNvSpPr>
          <p:nvPr>
            <p:ph type="body" sz="quarter" idx="17"/>
          </p:nvPr>
        </p:nvSpPr>
        <p:spPr>
          <a:xfrm>
            <a:off x="3840163" y="2187737"/>
            <a:ext cx="2249487" cy="1165225"/>
          </a:xfrm>
          <a:prstGeom prst="rect">
            <a:avLst/>
          </a:prstGeom>
          <a:solidFill>
            <a:schemeClr val="accent1">
              <a:lumMod val="50000"/>
            </a:schemeClr>
          </a:solidFill>
        </p:spPr>
        <p:txBody>
          <a:bodyPr anchor="ctr"/>
          <a:lstStyle>
            <a:lvl1pPr marL="45720" indent="0" algn="l">
              <a:buNone/>
              <a:defRPr sz="18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endParaRPr lang="en-US" dirty="0"/>
          </a:p>
        </p:txBody>
      </p:sp>
      <p:sp>
        <p:nvSpPr>
          <p:cNvPr id="30" name="Text Placeholder 29">
            <a:extLst>
              <a:ext uri="{FF2B5EF4-FFF2-40B4-BE49-F238E27FC236}">
                <a16:creationId xmlns:a16="http://schemas.microsoft.com/office/drawing/2014/main" id="{BA8AB20E-128C-4F59-ABB1-57739FBD4B51}"/>
              </a:ext>
            </a:extLst>
          </p:cNvPr>
          <p:cNvSpPr>
            <a:spLocks noGrp="1"/>
          </p:cNvSpPr>
          <p:nvPr>
            <p:ph type="body" sz="quarter" idx="18" hasCustomPrompt="1"/>
          </p:nvPr>
        </p:nvSpPr>
        <p:spPr>
          <a:xfrm>
            <a:off x="6337300" y="1066962"/>
            <a:ext cx="1970088" cy="1166813"/>
          </a:xfrm>
          <a:prstGeom prst="rect">
            <a:avLst/>
          </a:prstGeom>
          <a:solidFill>
            <a:schemeClr val="bg1"/>
          </a:solidFill>
        </p:spPr>
        <p:txBody>
          <a:bodyPr anchor="ctr"/>
          <a:lstStyle>
            <a:lvl1pPr marL="0" indent="0" algn="ctr">
              <a:buNone/>
              <a:defRPr sz="6600">
                <a:solidFill>
                  <a:schemeClr val="accent2">
                    <a:lumMod val="50000"/>
                  </a:schemeClr>
                </a:solidFill>
                <a:latin typeface="Arial Rounded MT Bold" panose="020F0704030504030204" pitchFamily="34" charset="0"/>
              </a:defRPr>
            </a:lvl1pPr>
            <a:lvl2pPr>
              <a:defRPr sz="6600">
                <a:solidFill>
                  <a:schemeClr val="accent2">
                    <a:lumMod val="50000"/>
                  </a:schemeClr>
                </a:solidFill>
              </a:defRPr>
            </a:lvl2pPr>
            <a:lvl3pPr>
              <a:defRPr sz="6600">
                <a:solidFill>
                  <a:schemeClr val="accent2">
                    <a:lumMod val="50000"/>
                  </a:schemeClr>
                </a:solidFill>
              </a:defRPr>
            </a:lvl3pPr>
            <a:lvl4pPr>
              <a:defRPr sz="6600">
                <a:solidFill>
                  <a:schemeClr val="accent2">
                    <a:lumMod val="50000"/>
                  </a:schemeClr>
                </a:solidFill>
              </a:defRPr>
            </a:lvl4pPr>
            <a:lvl5pPr>
              <a:defRPr sz="6600">
                <a:solidFill>
                  <a:schemeClr val="accent2">
                    <a:lumMod val="50000"/>
                  </a:schemeClr>
                </a:solidFill>
              </a:defRPr>
            </a:lvl5pPr>
          </a:lstStyle>
          <a:p>
            <a:pPr lvl="0"/>
            <a:r>
              <a:rPr lang="en-US" dirty="0"/>
              <a:t>4</a:t>
            </a:r>
          </a:p>
        </p:txBody>
      </p:sp>
      <p:sp>
        <p:nvSpPr>
          <p:cNvPr id="32" name="Text Placeholder 31">
            <a:extLst>
              <a:ext uri="{FF2B5EF4-FFF2-40B4-BE49-F238E27FC236}">
                <a16:creationId xmlns:a16="http://schemas.microsoft.com/office/drawing/2014/main" id="{964F1215-5258-40D2-B63D-4B138D33D2F2}"/>
              </a:ext>
            </a:extLst>
          </p:cNvPr>
          <p:cNvSpPr>
            <a:spLocks noGrp="1"/>
          </p:cNvSpPr>
          <p:nvPr>
            <p:ph type="body" sz="quarter" idx="19"/>
          </p:nvPr>
        </p:nvSpPr>
        <p:spPr>
          <a:xfrm>
            <a:off x="6337300" y="2187736"/>
            <a:ext cx="1970088" cy="1719263"/>
          </a:xfrm>
          <a:prstGeom prst="rect">
            <a:avLst/>
          </a:prstGeom>
          <a:solidFill>
            <a:schemeClr val="accent2">
              <a:lumMod val="50000"/>
            </a:schemeClr>
          </a:solidFill>
        </p:spPr>
        <p:txBody>
          <a:bodyPr anchor="ctr"/>
          <a:lstStyle>
            <a:lvl1pPr marL="45720" indent="0" algn="l">
              <a:buNone/>
              <a:defRPr sz="1800">
                <a:solidFill>
                  <a:schemeClr val="bg1"/>
                </a:solidFill>
              </a:defRPr>
            </a:lvl1pPr>
            <a:lvl2pPr marL="457200" indent="0" algn="l">
              <a:buNone/>
              <a:defRPr sz="1800">
                <a:solidFill>
                  <a:schemeClr val="bg1"/>
                </a:solidFill>
              </a:defRPr>
            </a:lvl2pPr>
            <a:lvl3pPr marL="914400" indent="0" algn="l">
              <a:buNone/>
              <a:defRPr sz="1800">
                <a:solidFill>
                  <a:schemeClr val="bg1"/>
                </a:solidFill>
              </a:defRPr>
            </a:lvl3pPr>
            <a:lvl4pPr marL="1371600" indent="0" algn="l">
              <a:buNone/>
              <a:defRPr sz="1800">
                <a:solidFill>
                  <a:schemeClr val="bg1"/>
                </a:solidFill>
              </a:defRPr>
            </a:lvl4pPr>
            <a:lvl5pPr marL="1828800" indent="0" algn="l">
              <a:buNone/>
              <a:defRPr sz="1800">
                <a:solidFill>
                  <a:schemeClr val="bg1"/>
                </a:solidFill>
              </a:defRPr>
            </a:lvl5pPr>
          </a:lstStyle>
          <a:p>
            <a:pPr lvl="0"/>
            <a:endParaRPr lang="en-US" dirty="0"/>
          </a:p>
        </p:txBody>
      </p:sp>
      <p:sp>
        <p:nvSpPr>
          <p:cNvPr id="34" name="Text Placeholder 33">
            <a:extLst>
              <a:ext uri="{FF2B5EF4-FFF2-40B4-BE49-F238E27FC236}">
                <a16:creationId xmlns:a16="http://schemas.microsoft.com/office/drawing/2014/main" id="{81D5F755-53B7-42F0-90B4-E555F7EC2348}"/>
              </a:ext>
            </a:extLst>
          </p:cNvPr>
          <p:cNvSpPr>
            <a:spLocks noGrp="1"/>
          </p:cNvSpPr>
          <p:nvPr>
            <p:ph type="body" sz="quarter" idx="20" hasCustomPrompt="1"/>
          </p:nvPr>
        </p:nvSpPr>
        <p:spPr>
          <a:xfrm>
            <a:off x="4107964" y="3907000"/>
            <a:ext cx="1764199" cy="1090612"/>
          </a:xfrm>
          <a:prstGeom prst="rect">
            <a:avLst/>
          </a:prstGeom>
          <a:solidFill>
            <a:schemeClr val="bg1"/>
          </a:solidFill>
        </p:spPr>
        <p:txBody>
          <a:bodyPr anchor="ctr"/>
          <a:lstStyle>
            <a:lvl1pPr marL="0" indent="0" algn="ctr">
              <a:buNone/>
              <a:defRPr sz="6600">
                <a:solidFill>
                  <a:schemeClr val="accent5">
                    <a:lumMod val="50000"/>
                  </a:schemeClr>
                </a:solidFill>
                <a:latin typeface="Arial Rounded MT Bold" panose="020F0704030504030204" pitchFamily="34" charset="0"/>
              </a:defRPr>
            </a:lvl1pPr>
            <a:lvl2pPr marL="457200" indent="0" algn="ctr">
              <a:buNone/>
              <a:defRPr sz="6600">
                <a:solidFill>
                  <a:schemeClr val="accent5">
                    <a:lumMod val="75000"/>
                  </a:schemeClr>
                </a:solidFill>
              </a:defRPr>
            </a:lvl2pPr>
            <a:lvl3pPr marL="914400" indent="0" algn="ctr">
              <a:buNone/>
              <a:defRPr sz="6600">
                <a:solidFill>
                  <a:schemeClr val="accent5">
                    <a:lumMod val="75000"/>
                  </a:schemeClr>
                </a:solidFill>
              </a:defRPr>
            </a:lvl3pPr>
            <a:lvl4pPr marL="1371600" indent="0" algn="ctr">
              <a:buNone/>
              <a:defRPr sz="6600">
                <a:solidFill>
                  <a:schemeClr val="accent5">
                    <a:lumMod val="75000"/>
                  </a:schemeClr>
                </a:solidFill>
              </a:defRPr>
            </a:lvl4pPr>
            <a:lvl5pPr marL="1828800" indent="0" algn="ctr">
              <a:buNone/>
              <a:defRPr sz="6600">
                <a:solidFill>
                  <a:schemeClr val="accent5">
                    <a:lumMod val="75000"/>
                  </a:schemeClr>
                </a:solidFill>
              </a:defRPr>
            </a:lvl5pPr>
          </a:lstStyle>
          <a:p>
            <a:pPr lvl="0"/>
            <a:r>
              <a:rPr lang="en-US" dirty="0"/>
              <a:t>5</a:t>
            </a:r>
          </a:p>
        </p:txBody>
      </p:sp>
      <p:sp>
        <p:nvSpPr>
          <p:cNvPr id="36" name="Text Placeholder 35">
            <a:extLst>
              <a:ext uri="{FF2B5EF4-FFF2-40B4-BE49-F238E27FC236}">
                <a16:creationId xmlns:a16="http://schemas.microsoft.com/office/drawing/2014/main" id="{C4C9CECE-E0BD-44E4-941E-0A89DA890B45}"/>
              </a:ext>
            </a:extLst>
          </p:cNvPr>
          <p:cNvSpPr>
            <a:spLocks noGrp="1"/>
          </p:cNvSpPr>
          <p:nvPr>
            <p:ph type="body" sz="quarter" idx="21"/>
          </p:nvPr>
        </p:nvSpPr>
        <p:spPr>
          <a:xfrm>
            <a:off x="4121150" y="5015075"/>
            <a:ext cx="1751013" cy="1458912"/>
          </a:xfrm>
          <a:prstGeom prst="rect">
            <a:avLst/>
          </a:prstGeom>
          <a:solidFill>
            <a:schemeClr val="accent5">
              <a:lumMod val="50000"/>
            </a:schemeClr>
          </a:solidFill>
        </p:spPr>
        <p:txBody>
          <a:bodyPr anchor="ctr"/>
          <a:lstStyle>
            <a:lvl1pPr marL="45720" indent="0">
              <a:buNone/>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endParaRPr lang="en-US" dirty="0"/>
          </a:p>
        </p:txBody>
      </p:sp>
      <p:sp>
        <p:nvSpPr>
          <p:cNvPr id="38" name="Text Placeholder 37">
            <a:extLst>
              <a:ext uri="{FF2B5EF4-FFF2-40B4-BE49-F238E27FC236}">
                <a16:creationId xmlns:a16="http://schemas.microsoft.com/office/drawing/2014/main" id="{093FE376-1DD0-4822-9CF5-D6A4D0DEF5B1}"/>
              </a:ext>
            </a:extLst>
          </p:cNvPr>
          <p:cNvSpPr>
            <a:spLocks noGrp="1"/>
          </p:cNvSpPr>
          <p:nvPr>
            <p:ph type="body" sz="quarter" idx="22" hasCustomPrompt="1"/>
          </p:nvPr>
        </p:nvSpPr>
        <p:spPr>
          <a:xfrm>
            <a:off x="6132513" y="3987962"/>
            <a:ext cx="2870200" cy="1108075"/>
          </a:xfrm>
          <a:prstGeom prst="rect">
            <a:avLst/>
          </a:prstGeom>
          <a:solidFill>
            <a:schemeClr val="bg1"/>
          </a:solidFill>
        </p:spPr>
        <p:txBody>
          <a:bodyPr anchor="ctr"/>
          <a:lstStyle>
            <a:lvl1pPr marL="0" indent="0" algn="ctr">
              <a:buNone/>
              <a:defRPr sz="6600">
                <a:solidFill>
                  <a:schemeClr val="accent1">
                    <a:lumMod val="75000"/>
                  </a:schemeClr>
                </a:solidFill>
                <a:latin typeface="Arial Rounded MT Bold" panose="020F0704030504030204" pitchFamily="34" charset="0"/>
              </a:defRPr>
            </a:lvl1pPr>
            <a:lvl2pPr marL="457200" indent="0" algn="ctr">
              <a:buNone/>
              <a:defRPr sz="6600">
                <a:solidFill>
                  <a:schemeClr val="accent1">
                    <a:lumMod val="75000"/>
                  </a:schemeClr>
                </a:solidFill>
              </a:defRPr>
            </a:lvl2pPr>
            <a:lvl3pPr marL="914400" indent="0" algn="ctr">
              <a:buNone/>
              <a:defRPr sz="6600">
                <a:solidFill>
                  <a:schemeClr val="accent1">
                    <a:lumMod val="75000"/>
                  </a:schemeClr>
                </a:solidFill>
              </a:defRPr>
            </a:lvl3pPr>
            <a:lvl4pPr marL="1371600" indent="0" algn="ctr">
              <a:buNone/>
              <a:defRPr sz="6600">
                <a:solidFill>
                  <a:schemeClr val="accent1">
                    <a:lumMod val="75000"/>
                  </a:schemeClr>
                </a:solidFill>
              </a:defRPr>
            </a:lvl4pPr>
            <a:lvl5pPr marL="1828800" indent="0" algn="ctr">
              <a:buNone/>
              <a:defRPr sz="6600">
                <a:solidFill>
                  <a:schemeClr val="accent1">
                    <a:lumMod val="75000"/>
                  </a:schemeClr>
                </a:solidFill>
              </a:defRPr>
            </a:lvl5pPr>
          </a:lstStyle>
          <a:p>
            <a:pPr lvl="0"/>
            <a:r>
              <a:rPr lang="en-US" dirty="0"/>
              <a:t>6</a:t>
            </a:r>
          </a:p>
        </p:txBody>
      </p:sp>
      <p:sp>
        <p:nvSpPr>
          <p:cNvPr id="40" name="Text Placeholder 39">
            <a:extLst>
              <a:ext uri="{FF2B5EF4-FFF2-40B4-BE49-F238E27FC236}">
                <a16:creationId xmlns:a16="http://schemas.microsoft.com/office/drawing/2014/main" id="{1FBF4BB3-3414-47A6-A60E-E43A4FE3692A}"/>
              </a:ext>
            </a:extLst>
          </p:cNvPr>
          <p:cNvSpPr>
            <a:spLocks noGrp="1"/>
          </p:cNvSpPr>
          <p:nvPr>
            <p:ph type="body" sz="quarter" idx="23"/>
          </p:nvPr>
        </p:nvSpPr>
        <p:spPr>
          <a:xfrm>
            <a:off x="6132513" y="5096038"/>
            <a:ext cx="2884487" cy="1377950"/>
          </a:xfrm>
          <a:prstGeom prst="rect">
            <a:avLst/>
          </a:prstGeom>
          <a:solidFill>
            <a:schemeClr val="accent1">
              <a:lumMod val="75000"/>
            </a:schemeClr>
          </a:solidFill>
        </p:spPr>
        <p:txBody>
          <a:bodyPr anchor="ctr"/>
          <a:lstStyle>
            <a:lvl1pPr marL="45720" indent="0">
              <a:buNone/>
              <a:defRPr sz="18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endParaRPr lang="en-US" dirty="0"/>
          </a:p>
        </p:txBody>
      </p:sp>
      <p:sp>
        <p:nvSpPr>
          <p:cNvPr id="17" name="Slide Number Placeholder 7">
            <a:extLst>
              <a:ext uri="{FF2B5EF4-FFF2-40B4-BE49-F238E27FC236}">
                <a16:creationId xmlns:a16="http://schemas.microsoft.com/office/drawing/2014/main" id="{A3B472E2-221D-4832-918C-C2AAD1037CEE}"/>
              </a:ext>
            </a:extLst>
          </p:cNvPr>
          <p:cNvSpPr>
            <a:spLocks noGrp="1"/>
          </p:cNvSpPr>
          <p:nvPr>
            <p:ph type="sldNum" sz="quarter" idx="4294967295"/>
          </p:nvPr>
        </p:nvSpPr>
        <p:spPr>
          <a:xfrm>
            <a:off x="8387645" y="6550422"/>
            <a:ext cx="728133" cy="365125"/>
          </a:xfrm>
        </p:spPr>
        <p:txBody>
          <a:bodyPr/>
          <a:lstStyle/>
          <a:p>
            <a:fld id="{E0CD77C5-7DB1-45F6-AE6F-84521133DC90}" type="slidenum">
              <a:rPr lang="en-US" smtClean="0"/>
              <a:t>‹#›</a:t>
            </a:fld>
            <a:endParaRPr lang="en-US" dirty="0"/>
          </a:p>
        </p:txBody>
      </p:sp>
    </p:spTree>
    <p:extLst>
      <p:ext uri="{BB962C8B-B14F-4D97-AF65-F5344CB8AC3E}">
        <p14:creationId xmlns:p14="http://schemas.microsoft.com/office/powerpoint/2010/main" val="254637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8" name="Rectangle 7">
            <a:extLst>
              <a:ext uri="{FF2B5EF4-FFF2-40B4-BE49-F238E27FC236}">
                <a16:creationId xmlns:a16="http://schemas.microsoft.com/office/drawing/2014/main" id="{B3F45829-2B01-4E1A-B57B-6D14D0B11841}"/>
              </a:ext>
            </a:extLst>
          </p:cNvPr>
          <p:cNvSpPr/>
          <p:nvPr userDrawn="1"/>
        </p:nvSpPr>
        <p:spPr>
          <a:xfrm>
            <a:off x="4522288" y="2525038"/>
            <a:ext cx="4419600" cy="737987"/>
          </a:xfrm>
          <a:prstGeom prst="rect">
            <a:avLst/>
          </a:prstGeom>
          <a:solidFill>
            <a:schemeClr val="accent5">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chemeClr val="accent2">
                  <a:lumMod val="50000"/>
                </a:schemeClr>
              </a:solidFill>
            </a:endParaRPr>
          </a:p>
        </p:txBody>
      </p:sp>
      <p:sp>
        <p:nvSpPr>
          <p:cNvPr id="9" name="Rectangle 8">
            <a:extLst>
              <a:ext uri="{FF2B5EF4-FFF2-40B4-BE49-F238E27FC236}">
                <a16:creationId xmlns:a16="http://schemas.microsoft.com/office/drawing/2014/main" id="{1D795AB8-4FFF-4BE8-BAB1-DA3F91EDAC99}"/>
              </a:ext>
            </a:extLst>
          </p:cNvPr>
          <p:cNvSpPr/>
          <p:nvPr userDrawn="1"/>
        </p:nvSpPr>
        <p:spPr>
          <a:xfrm>
            <a:off x="4369888" y="1295400"/>
            <a:ext cx="4572000" cy="1042786"/>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solidFill>
                <a:schemeClr val="bg1"/>
              </a:solidFill>
            </a:endParaRPr>
          </a:p>
        </p:txBody>
      </p:sp>
      <p:sp>
        <p:nvSpPr>
          <p:cNvPr id="10" name="Pentagon 41">
            <a:extLst>
              <a:ext uri="{FF2B5EF4-FFF2-40B4-BE49-F238E27FC236}">
                <a16:creationId xmlns:a16="http://schemas.microsoft.com/office/drawing/2014/main" id="{DC7FB1EB-4E7C-49E4-8236-7C8CFFA3F483}"/>
              </a:ext>
            </a:extLst>
          </p:cNvPr>
          <p:cNvSpPr/>
          <p:nvPr userDrawn="1"/>
        </p:nvSpPr>
        <p:spPr>
          <a:xfrm>
            <a:off x="331288" y="1295400"/>
            <a:ext cx="4572000" cy="1042786"/>
          </a:xfrm>
          <a:prstGeom prst="homePlat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200" dirty="0"/>
          </a:p>
        </p:txBody>
      </p:sp>
      <p:sp>
        <p:nvSpPr>
          <p:cNvPr id="11" name="Pentagon 9">
            <a:extLst>
              <a:ext uri="{FF2B5EF4-FFF2-40B4-BE49-F238E27FC236}">
                <a16:creationId xmlns:a16="http://schemas.microsoft.com/office/drawing/2014/main" id="{A9215E5A-6CFB-4622-A665-A582967AC381}"/>
              </a:ext>
            </a:extLst>
          </p:cNvPr>
          <p:cNvSpPr/>
          <p:nvPr userDrawn="1"/>
        </p:nvSpPr>
        <p:spPr>
          <a:xfrm>
            <a:off x="331288" y="2514601"/>
            <a:ext cx="4572000" cy="748424"/>
          </a:xfrm>
          <a:prstGeom prst="homePlate">
            <a:avLst/>
          </a:prstGeom>
          <a:solidFill>
            <a:schemeClr val="accent5">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accent6">
                  <a:lumMod val="50000"/>
                </a:schemeClr>
              </a:solidFill>
            </a:endParaRPr>
          </a:p>
        </p:txBody>
      </p:sp>
      <p:sp>
        <p:nvSpPr>
          <p:cNvPr id="12" name="Rectangle 11">
            <a:extLst>
              <a:ext uri="{FF2B5EF4-FFF2-40B4-BE49-F238E27FC236}">
                <a16:creationId xmlns:a16="http://schemas.microsoft.com/office/drawing/2014/main" id="{54E2AB6E-B53D-4893-90C3-346C0F9D1BD5}"/>
              </a:ext>
            </a:extLst>
          </p:cNvPr>
          <p:cNvSpPr/>
          <p:nvPr userDrawn="1"/>
        </p:nvSpPr>
        <p:spPr>
          <a:xfrm>
            <a:off x="4522288" y="4343400"/>
            <a:ext cx="4419600" cy="737987"/>
          </a:xfrm>
          <a:prstGeom prst="rect">
            <a:avLst/>
          </a:prstGeom>
          <a:solidFill>
            <a:schemeClr val="accent5">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chemeClr val="accent2">
                  <a:lumMod val="50000"/>
                </a:schemeClr>
              </a:solidFill>
            </a:endParaRPr>
          </a:p>
        </p:txBody>
      </p:sp>
      <p:sp>
        <p:nvSpPr>
          <p:cNvPr id="13" name="Pentagon 12">
            <a:extLst>
              <a:ext uri="{FF2B5EF4-FFF2-40B4-BE49-F238E27FC236}">
                <a16:creationId xmlns:a16="http://schemas.microsoft.com/office/drawing/2014/main" id="{8CB9884E-C355-4C20-AB91-C672241CE670}"/>
              </a:ext>
            </a:extLst>
          </p:cNvPr>
          <p:cNvSpPr/>
          <p:nvPr userDrawn="1"/>
        </p:nvSpPr>
        <p:spPr>
          <a:xfrm>
            <a:off x="331288" y="4343401"/>
            <a:ext cx="4572000" cy="737986"/>
          </a:xfrm>
          <a:prstGeom prst="homePlate">
            <a:avLst/>
          </a:prstGeom>
          <a:solidFill>
            <a:schemeClr val="accent5">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accent6">
                  <a:lumMod val="50000"/>
                </a:schemeClr>
              </a:solidFill>
            </a:endParaRPr>
          </a:p>
        </p:txBody>
      </p:sp>
      <p:sp>
        <p:nvSpPr>
          <p:cNvPr id="14" name="Rectangle 13">
            <a:extLst>
              <a:ext uri="{FF2B5EF4-FFF2-40B4-BE49-F238E27FC236}">
                <a16:creationId xmlns:a16="http://schemas.microsoft.com/office/drawing/2014/main" id="{892EA3AF-9DBE-450F-97B6-A02E91CC3A7A}"/>
              </a:ext>
            </a:extLst>
          </p:cNvPr>
          <p:cNvSpPr/>
          <p:nvPr userDrawn="1"/>
        </p:nvSpPr>
        <p:spPr>
          <a:xfrm>
            <a:off x="4418368" y="5276594"/>
            <a:ext cx="4523519" cy="737987"/>
          </a:xfrm>
          <a:prstGeom prst="rect">
            <a:avLst/>
          </a:prstGeom>
          <a:solidFill>
            <a:schemeClr val="accent5">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chemeClr val="accent2">
                  <a:lumMod val="50000"/>
                </a:schemeClr>
              </a:solidFill>
            </a:endParaRPr>
          </a:p>
        </p:txBody>
      </p:sp>
      <p:sp>
        <p:nvSpPr>
          <p:cNvPr id="15" name="Pentagon 17">
            <a:extLst>
              <a:ext uri="{FF2B5EF4-FFF2-40B4-BE49-F238E27FC236}">
                <a16:creationId xmlns:a16="http://schemas.microsoft.com/office/drawing/2014/main" id="{BEDFEA64-F515-4A29-BDDE-F4160812A5DD}"/>
              </a:ext>
            </a:extLst>
          </p:cNvPr>
          <p:cNvSpPr/>
          <p:nvPr userDrawn="1"/>
        </p:nvSpPr>
        <p:spPr>
          <a:xfrm>
            <a:off x="344858" y="5276595"/>
            <a:ext cx="4558430" cy="737986"/>
          </a:xfrm>
          <a:prstGeom prst="homePlate">
            <a:avLst/>
          </a:prstGeom>
          <a:solidFill>
            <a:schemeClr val="accent5">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accent6">
                  <a:lumMod val="50000"/>
                </a:schemeClr>
              </a:solidFill>
            </a:endParaRPr>
          </a:p>
        </p:txBody>
      </p:sp>
      <p:sp>
        <p:nvSpPr>
          <p:cNvPr id="16" name="Rectangle 15">
            <a:extLst>
              <a:ext uri="{FF2B5EF4-FFF2-40B4-BE49-F238E27FC236}">
                <a16:creationId xmlns:a16="http://schemas.microsoft.com/office/drawing/2014/main" id="{15EE3DB4-88D0-4B2E-B496-D12710436E31}"/>
              </a:ext>
            </a:extLst>
          </p:cNvPr>
          <p:cNvSpPr/>
          <p:nvPr userDrawn="1"/>
        </p:nvSpPr>
        <p:spPr>
          <a:xfrm>
            <a:off x="4522288" y="3429000"/>
            <a:ext cx="4419600" cy="737987"/>
          </a:xfrm>
          <a:prstGeom prst="rect">
            <a:avLst/>
          </a:prstGeom>
          <a:solidFill>
            <a:schemeClr val="accent5">
              <a:lumMod val="20000"/>
              <a:lumOff val="8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1400" dirty="0">
              <a:solidFill>
                <a:schemeClr val="accent2">
                  <a:lumMod val="50000"/>
                </a:schemeClr>
              </a:solidFill>
            </a:endParaRPr>
          </a:p>
        </p:txBody>
      </p:sp>
      <p:sp>
        <p:nvSpPr>
          <p:cNvPr id="17" name="Pentagon 20">
            <a:extLst>
              <a:ext uri="{FF2B5EF4-FFF2-40B4-BE49-F238E27FC236}">
                <a16:creationId xmlns:a16="http://schemas.microsoft.com/office/drawing/2014/main" id="{3E9DCADB-5E5D-4B6F-B2F6-37207899F9E7}"/>
              </a:ext>
            </a:extLst>
          </p:cNvPr>
          <p:cNvSpPr/>
          <p:nvPr userDrawn="1"/>
        </p:nvSpPr>
        <p:spPr>
          <a:xfrm>
            <a:off x="317718" y="3418562"/>
            <a:ext cx="4585570" cy="748425"/>
          </a:xfrm>
          <a:prstGeom prst="homePlate">
            <a:avLst/>
          </a:prstGeom>
          <a:solidFill>
            <a:schemeClr val="accent5">
              <a:lumMod val="20000"/>
              <a:lumOff val="80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1400" dirty="0">
              <a:solidFill>
                <a:schemeClr val="accent6">
                  <a:lumMod val="50000"/>
                </a:schemeClr>
              </a:solidFill>
            </a:endParaRPr>
          </a:p>
        </p:txBody>
      </p:sp>
      <p:sp>
        <p:nvSpPr>
          <p:cNvPr id="4" name="Text Placeholder 3">
            <a:extLst>
              <a:ext uri="{FF2B5EF4-FFF2-40B4-BE49-F238E27FC236}">
                <a16:creationId xmlns:a16="http://schemas.microsoft.com/office/drawing/2014/main" id="{7B21B227-7A8A-4944-A3E8-A95D2559162A}"/>
              </a:ext>
            </a:extLst>
          </p:cNvPr>
          <p:cNvSpPr>
            <a:spLocks noGrp="1"/>
          </p:cNvSpPr>
          <p:nvPr>
            <p:ph type="body" sz="quarter" idx="14" hasCustomPrompt="1"/>
          </p:nvPr>
        </p:nvSpPr>
        <p:spPr>
          <a:xfrm>
            <a:off x="317857" y="1295400"/>
            <a:ext cx="4329112" cy="1074738"/>
          </a:xfrm>
          <a:prstGeom prst="rect">
            <a:avLst/>
          </a:prstGeom>
        </p:spPr>
        <p:txBody>
          <a:bodyPr anchor="ctr"/>
          <a:lstStyle>
            <a:lvl1pPr marL="225425" indent="0">
              <a:buNone/>
              <a:tabLst>
                <a:tab pos="225425" algn="l"/>
              </a:tabLst>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1</a:t>
            </a:r>
          </a:p>
        </p:txBody>
      </p:sp>
      <p:sp>
        <p:nvSpPr>
          <p:cNvPr id="18" name="Text Placeholder 3">
            <a:extLst>
              <a:ext uri="{FF2B5EF4-FFF2-40B4-BE49-F238E27FC236}">
                <a16:creationId xmlns:a16="http://schemas.microsoft.com/office/drawing/2014/main" id="{58CE9778-7A40-49A1-9110-7AB88D6C1ACB}"/>
              </a:ext>
            </a:extLst>
          </p:cNvPr>
          <p:cNvSpPr>
            <a:spLocks noGrp="1"/>
          </p:cNvSpPr>
          <p:nvPr>
            <p:ph type="body" sz="quarter" idx="15" hasCustomPrompt="1"/>
          </p:nvPr>
        </p:nvSpPr>
        <p:spPr>
          <a:xfrm>
            <a:off x="4662488" y="1309585"/>
            <a:ext cx="4329112" cy="1074738"/>
          </a:xfrm>
          <a:prstGeom prst="rect">
            <a:avLst/>
          </a:prstGeom>
        </p:spPr>
        <p:txBody>
          <a:bodyPr anchor="ctr"/>
          <a:lstStyle>
            <a:lvl1pPr marL="225425" indent="0">
              <a:buNone/>
              <a:tabLst>
                <a:tab pos="225425" algn="l"/>
              </a:tabLst>
              <a:defRPr sz="1200">
                <a:solidFill>
                  <a:schemeClr val="bg1"/>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2</a:t>
            </a:r>
          </a:p>
        </p:txBody>
      </p:sp>
      <p:sp>
        <p:nvSpPr>
          <p:cNvPr id="19" name="Text Placeholder 3">
            <a:extLst>
              <a:ext uri="{FF2B5EF4-FFF2-40B4-BE49-F238E27FC236}">
                <a16:creationId xmlns:a16="http://schemas.microsoft.com/office/drawing/2014/main" id="{2E1DDD55-ED38-48DB-AF26-3383C0C0CF08}"/>
              </a:ext>
            </a:extLst>
          </p:cNvPr>
          <p:cNvSpPr>
            <a:spLocks noGrp="1"/>
          </p:cNvSpPr>
          <p:nvPr>
            <p:ph type="body" sz="quarter" idx="16" hasCustomPrompt="1"/>
          </p:nvPr>
        </p:nvSpPr>
        <p:spPr>
          <a:xfrm>
            <a:off x="359472" y="2510852"/>
            <a:ext cx="4329112" cy="764699"/>
          </a:xfrm>
          <a:prstGeom prst="rect">
            <a:avLst/>
          </a:prstGeom>
        </p:spPr>
        <p:txBody>
          <a:bodyPr anchor="ctr"/>
          <a:lstStyle>
            <a:lvl1pPr marL="225425" indent="0">
              <a:buNone/>
              <a:tabLst>
                <a:tab pos="225425" algn="l"/>
              </a:tabLst>
              <a:defRPr sz="1200">
                <a:solidFill>
                  <a:srgbClr val="834027"/>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3</a:t>
            </a:r>
          </a:p>
        </p:txBody>
      </p:sp>
      <p:sp>
        <p:nvSpPr>
          <p:cNvPr id="20" name="Text Placeholder 3">
            <a:extLst>
              <a:ext uri="{FF2B5EF4-FFF2-40B4-BE49-F238E27FC236}">
                <a16:creationId xmlns:a16="http://schemas.microsoft.com/office/drawing/2014/main" id="{65B2FC8C-8181-43FD-A74C-675C065D82D4}"/>
              </a:ext>
            </a:extLst>
          </p:cNvPr>
          <p:cNvSpPr>
            <a:spLocks noGrp="1"/>
          </p:cNvSpPr>
          <p:nvPr>
            <p:ph type="body" sz="quarter" idx="17" hasCustomPrompt="1"/>
          </p:nvPr>
        </p:nvSpPr>
        <p:spPr>
          <a:xfrm>
            <a:off x="4688584" y="2525038"/>
            <a:ext cx="4253304" cy="748424"/>
          </a:xfrm>
          <a:prstGeom prst="rect">
            <a:avLst/>
          </a:prstGeom>
        </p:spPr>
        <p:txBody>
          <a:bodyPr anchor="ctr"/>
          <a:lstStyle>
            <a:lvl1pPr marL="225425" indent="0" algn="r">
              <a:buNone/>
              <a:tabLst>
                <a:tab pos="225425" algn="l"/>
              </a:tabLst>
              <a:defRPr sz="1200">
                <a:solidFill>
                  <a:srgbClr val="535C13"/>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4</a:t>
            </a:r>
          </a:p>
        </p:txBody>
      </p:sp>
      <p:sp>
        <p:nvSpPr>
          <p:cNvPr id="23" name="Text Placeholder 3">
            <a:extLst>
              <a:ext uri="{FF2B5EF4-FFF2-40B4-BE49-F238E27FC236}">
                <a16:creationId xmlns:a16="http://schemas.microsoft.com/office/drawing/2014/main" id="{F84B6299-E21D-4F4D-9003-CEB18755A925}"/>
              </a:ext>
            </a:extLst>
          </p:cNvPr>
          <p:cNvSpPr>
            <a:spLocks noGrp="1"/>
          </p:cNvSpPr>
          <p:nvPr>
            <p:ph type="body" sz="quarter" idx="18" hasCustomPrompt="1"/>
          </p:nvPr>
        </p:nvSpPr>
        <p:spPr>
          <a:xfrm>
            <a:off x="331753" y="3426301"/>
            <a:ext cx="4329112" cy="764699"/>
          </a:xfrm>
          <a:prstGeom prst="rect">
            <a:avLst/>
          </a:prstGeom>
        </p:spPr>
        <p:txBody>
          <a:bodyPr anchor="ctr"/>
          <a:lstStyle>
            <a:lvl1pPr marL="225425" indent="0">
              <a:buNone/>
              <a:tabLst>
                <a:tab pos="225425" algn="l"/>
              </a:tabLst>
              <a:defRPr sz="1200">
                <a:solidFill>
                  <a:srgbClr val="834027"/>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5</a:t>
            </a:r>
          </a:p>
        </p:txBody>
      </p:sp>
      <p:sp>
        <p:nvSpPr>
          <p:cNvPr id="24" name="Text Placeholder 3">
            <a:extLst>
              <a:ext uri="{FF2B5EF4-FFF2-40B4-BE49-F238E27FC236}">
                <a16:creationId xmlns:a16="http://schemas.microsoft.com/office/drawing/2014/main" id="{FBBEE5D1-67BC-48F5-BB28-0A27C7954862}"/>
              </a:ext>
            </a:extLst>
          </p:cNvPr>
          <p:cNvSpPr>
            <a:spLocks noGrp="1"/>
          </p:cNvSpPr>
          <p:nvPr>
            <p:ph type="body" sz="quarter" idx="19" hasCustomPrompt="1"/>
          </p:nvPr>
        </p:nvSpPr>
        <p:spPr>
          <a:xfrm>
            <a:off x="4660865" y="3440487"/>
            <a:ext cx="4253304" cy="748424"/>
          </a:xfrm>
          <a:prstGeom prst="rect">
            <a:avLst/>
          </a:prstGeom>
        </p:spPr>
        <p:txBody>
          <a:bodyPr anchor="ctr"/>
          <a:lstStyle>
            <a:lvl1pPr marL="225425" indent="0" algn="r">
              <a:buNone/>
              <a:tabLst>
                <a:tab pos="225425" algn="l"/>
              </a:tabLst>
              <a:defRPr sz="1200">
                <a:solidFill>
                  <a:srgbClr val="535C13"/>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6</a:t>
            </a:r>
          </a:p>
        </p:txBody>
      </p:sp>
      <p:sp>
        <p:nvSpPr>
          <p:cNvPr id="25" name="Text Placeholder 3">
            <a:extLst>
              <a:ext uri="{FF2B5EF4-FFF2-40B4-BE49-F238E27FC236}">
                <a16:creationId xmlns:a16="http://schemas.microsoft.com/office/drawing/2014/main" id="{585D71EA-5478-43ED-A3CE-712757E78483}"/>
              </a:ext>
            </a:extLst>
          </p:cNvPr>
          <p:cNvSpPr>
            <a:spLocks noGrp="1"/>
          </p:cNvSpPr>
          <p:nvPr>
            <p:ph type="body" sz="quarter" idx="20" hasCustomPrompt="1"/>
          </p:nvPr>
        </p:nvSpPr>
        <p:spPr>
          <a:xfrm>
            <a:off x="331753" y="4340701"/>
            <a:ext cx="4329112" cy="764699"/>
          </a:xfrm>
          <a:prstGeom prst="rect">
            <a:avLst/>
          </a:prstGeom>
        </p:spPr>
        <p:txBody>
          <a:bodyPr anchor="ctr"/>
          <a:lstStyle>
            <a:lvl1pPr marL="225425" indent="0">
              <a:buNone/>
              <a:tabLst>
                <a:tab pos="225425" algn="l"/>
              </a:tabLst>
              <a:defRPr sz="1200">
                <a:solidFill>
                  <a:srgbClr val="834027"/>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7</a:t>
            </a:r>
          </a:p>
        </p:txBody>
      </p:sp>
      <p:sp>
        <p:nvSpPr>
          <p:cNvPr id="26" name="Text Placeholder 3">
            <a:extLst>
              <a:ext uri="{FF2B5EF4-FFF2-40B4-BE49-F238E27FC236}">
                <a16:creationId xmlns:a16="http://schemas.microsoft.com/office/drawing/2014/main" id="{20080CB8-AD8B-4A25-8E87-306F18AB617C}"/>
              </a:ext>
            </a:extLst>
          </p:cNvPr>
          <p:cNvSpPr>
            <a:spLocks noGrp="1"/>
          </p:cNvSpPr>
          <p:nvPr>
            <p:ph type="body" sz="quarter" idx="21" hasCustomPrompt="1"/>
          </p:nvPr>
        </p:nvSpPr>
        <p:spPr>
          <a:xfrm>
            <a:off x="4660865" y="4354887"/>
            <a:ext cx="4253304" cy="748424"/>
          </a:xfrm>
          <a:prstGeom prst="rect">
            <a:avLst/>
          </a:prstGeom>
        </p:spPr>
        <p:txBody>
          <a:bodyPr anchor="ctr"/>
          <a:lstStyle>
            <a:lvl1pPr marL="225425" indent="0" algn="r">
              <a:buNone/>
              <a:tabLst>
                <a:tab pos="225425" algn="l"/>
              </a:tabLst>
              <a:defRPr sz="1200">
                <a:solidFill>
                  <a:srgbClr val="535C13"/>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8</a:t>
            </a:r>
          </a:p>
        </p:txBody>
      </p:sp>
      <p:sp>
        <p:nvSpPr>
          <p:cNvPr id="27" name="Text Placeholder 3">
            <a:extLst>
              <a:ext uri="{FF2B5EF4-FFF2-40B4-BE49-F238E27FC236}">
                <a16:creationId xmlns:a16="http://schemas.microsoft.com/office/drawing/2014/main" id="{33E3B95A-EAE1-41B6-98C1-74B6E5AFBBFC}"/>
              </a:ext>
            </a:extLst>
          </p:cNvPr>
          <p:cNvSpPr>
            <a:spLocks noGrp="1"/>
          </p:cNvSpPr>
          <p:nvPr>
            <p:ph type="body" sz="quarter" idx="22" hasCustomPrompt="1"/>
          </p:nvPr>
        </p:nvSpPr>
        <p:spPr>
          <a:xfrm>
            <a:off x="367822" y="5261977"/>
            <a:ext cx="4329112" cy="764699"/>
          </a:xfrm>
          <a:prstGeom prst="rect">
            <a:avLst/>
          </a:prstGeom>
        </p:spPr>
        <p:txBody>
          <a:bodyPr anchor="ctr"/>
          <a:lstStyle>
            <a:lvl1pPr marL="225425" indent="0">
              <a:buNone/>
              <a:tabLst>
                <a:tab pos="225425" algn="l"/>
              </a:tabLst>
              <a:defRPr sz="1200">
                <a:solidFill>
                  <a:srgbClr val="834027"/>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9	</a:t>
            </a:r>
          </a:p>
        </p:txBody>
      </p:sp>
      <p:sp>
        <p:nvSpPr>
          <p:cNvPr id="28" name="Text Placeholder 3">
            <a:extLst>
              <a:ext uri="{FF2B5EF4-FFF2-40B4-BE49-F238E27FC236}">
                <a16:creationId xmlns:a16="http://schemas.microsoft.com/office/drawing/2014/main" id="{BC129746-3A2B-40C1-A5A4-DD57FEA794B4}"/>
              </a:ext>
            </a:extLst>
          </p:cNvPr>
          <p:cNvSpPr>
            <a:spLocks noGrp="1"/>
          </p:cNvSpPr>
          <p:nvPr>
            <p:ph type="body" sz="quarter" idx="23" hasCustomPrompt="1"/>
          </p:nvPr>
        </p:nvSpPr>
        <p:spPr>
          <a:xfrm>
            <a:off x="4696934" y="5276163"/>
            <a:ext cx="4217235" cy="748424"/>
          </a:xfrm>
          <a:prstGeom prst="rect">
            <a:avLst/>
          </a:prstGeom>
        </p:spPr>
        <p:txBody>
          <a:bodyPr anchor="ctr"/>
          <a:lstStyle>
            <a:lvl1pPr marL="225425" indent="0" algn="r">
              <a:buNone/>
              <a:tabLst>
                <a:tab pos="225425" algn="l"/>
              </a:tabLst>
              <a:defRPr sz="1200">
                <a:solidFill>
                  <a:srgbClr val="535C13"/>
                </a:solidFill>
              </a:defRPr>
            </a:lvl1pPr>
            <a:lvl2pPr marL="457200" indent="0">
              <a:buNone/>
              <a:defRPr sz="1200">
                <a:solidFill>
                  <a:schemeClr val="bg1"/>
                </a:solidFill>
              </a:defRPr>
            </a:lvl2pPr>
            <a:lvl3pPr marL="914400" indent="0">
              <a:buNone/>
              <a:defRPr sz="12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Content 10</a:t>
            </a:r>
          </a:p>
        </p:txBody>
      </p:sp>
    </p:spTree>
    <p:extLst>
      <p:ext uri="{BB962C8B-B14F-4D97-AF65-F5344CB8AC3E}">
        <p14:creationId xmlns:p14="http://schemas.microsoft.com/office/powerpoint/2010/main" val="275527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3875666" y="1763715"/>
            <a:ext cx="4661910"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71AB4392-C0F6-407D-853C-3F020942337B}"/>
              </a:ext>
            </a:extLst>
          </p:cNvPr>
          <p:cNvSpPr/>
          <p:nvPr userDrawn="1"/>
        </p:nvSpPr>
        <p:spPr>
          <a:xfrm>
            <a:off x="0" y="1058335"/>
            <a:ext cx="3485261" cy="5799665"/>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8CEB12E2-038A-4322-B07D-C261D64B83D9}"/>
              </a:ext>
            </a:extLst>
          </p:cNvPr>
          <p:cNvGrpSpPr/>
          <p:nvPr/>
        </p:nvGrpSpPr>
        <p:grpSpPr>
          <a:xfrm>
            <a:off x="533400" y="2406127"/>
            <a:ext cx="2398523" cy="2443355"/>
            <a:chOff x="3141167" y="1326785"/>
            <a:chExt cx="736270" cy="736270"/>
          </a:xfrm>
        </p:grpSpPr>
        <p:sp>
          <p:nvSpPr>
            <p:cNvPr id="12" name="Oval 11">
              <a:extLst>
                <a:ext uri="{FF2B5EF4-FFF2-40B4-BE49-F238E27FC236}">
                  <a16:creationId xmlns:a16="http://schemas.microsoft.com/office/drawing/2014/main" id="{ABF08D9F-3D0D-4A4F-B35A-602E8F548817}"/>
                </a:ext>
              </a:extLst>
            </p:cNvPr>
            <p:cNvSpPr/>
            <p:nvPr/>
          </p:nvSpPr>
          <p:spPr>
            <a:xfrm>
              <a:off x="3141167" y="1326785"/>
              <a:ext cx="736270" cy="736270"/>
            </a:xfrm>
            <a:prstGeom prst="ellipse">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9B24D9D-E8A3-4F3D-92C7-5CB0DE7D0A5C}"/>
                </a:ext>
              </a:extLst>
            </p:cNvPr>
            <p:cNvPicPr>
              <a:picLocks noChangeAspect="1"/>
            </p:cNvPicPr>
            <p:nvPr/>
          </p:nvPicPr>
          <p:blipFill>
            <a:blip r:embed="rId2"/>
            <a:stretch>
              <a:fillRect/>
            </a:stretch>
          </p:blipFill>
          <p:spPr>
            <a:xfrm>
              <a:off x="3261009" y="1437995"/>
              <a:ext cx="546100" cy="546100"/>
            </a:xfrm>
            <a:prstGeom prst="rect">
              <a:avLst/>
            </a:prstGeom>
          </p:spPr>
        </p:pic>
      </p:gr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2069618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3875666" y="1763715"/>
            <a:ext cx="4661910"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9" name="Rectangle 8">
            <a:extLst>
              <a:ext uri="{FF2B5EF4-FFF2-40B4-BE49-F238E27FC236}">
                <a16:creationId xmlns:a16="http://schemas.microsoft.com/office/drawing/2014/main" id="{895E09A8-FCA7-48AE-B1DF-5A484DA67486}"/>
              </a:ext>
            </a:extLst>
          </p:cNvPr>
          <p:cNvSpPr/>
          <p:nvPr userDrawn="1"/>
        </p:nvSpPr>
        <p:spPr>
          <a:xfrm>
            <a:off x="0" y="1058335"/>
            <a:ext cx="3485261" cy="5799665"/>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1180D87E-261B-405B-96B2-252EC78C8859}"/>
              </a:ext>
            </a:extLst>
          </p:cNvPr>
          <p:cNvSpPr/>
          <p:nvPr userDrawn="1"/>
        </p:nvSpPr>
        <p:spPr>
          <a:xfrm>
            <a:off x="533400" y="1391587"/>
            <a:ext cx="2420295" cy="2420296"/>
          </a:xfrm>
          <a:prstGeom prst="ellipse">
            <a:avLst/>
          </a:prstGeom>
          <a:solidFill>
            <a:schemeClr val="accent6">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2DD09C7D-059A-480B-8BDC-C15F2162BA82}"/>
              </a:ext>
            </a:extLst>
          </p:cNvPr>
          <p:cNvPicPr>
            <a:picLocks noChangeAspect="1"/>
          </p:cNvPicPr>
          <p:nvPr userDrawn="1"/>
        </p:nvPicPr>
        <p:blipFill>
          <a:blip r:embed="rId2"/>
          <a:stretch>
            <a:fillRect/>
          </a:stretch>
        </p:blipFill>
        <p:spPr>
          <a:xfrm>
            <a:off x="963374" y="1854930"/>
            <a:ext cx="1642837" cy="1403362"/>
          </a:xfrm>
          <a:prstGeom prst="rect">
            <a:avLst/>
          </a:prstGeom>
        </p:spPr>
      </p:pic>
      <p:sp>
        <p:nvSpPr>
          <p:cNvPr id="15" name="Oval 14">
            <a:extLst>
              <a:ext uri="{FF2B5EF4-FFF2-40B4-BE49-F238E27FC236}">
                <a16:creationId xmlns:a16="http://schemas.microsoft.com/office/drawing/2014/main" id="{E916256D-47DC-493F-B5B6-17B9D58764CF}"/>
              </a:ext>
            </a:extLst>
          </p:cNvPr>
          <p:cNvSpPr/>
          <p:nvPr userDrawn="1"/>
        </p:nvSpPr>
        <p:spPr>
          <a:xfrm>
            <a:off x="549317" y="3982385"/>
            <a:ext cx="2420295" cy="2420296"/>
          </a:xfrm>
          <a:prstGeom prst="ellipse">
            <a:avLst/>
          </a:prstGeom>
          <a:solidFill>
            <a:srgbClr val="4BACC6">
              <a:lumMod val="5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endParaRPr lang="en-US" kern="0" dirty="0">
              <a:solidFill>
                <a:prstClr val="white"/>
              </a:solidFill>
              <a:latin typeface="Arial"/>
            </a:endParaRPr>
          </a:p>
        </p:txBody>
      </p:sp>
      <p:pic>
        <p:nvPicPr>
          <p:cNvPr id="16" name="Picture 15">
            <a:extLst>
              <a:ext uri="{FF2B5EF4-FFF2-40B4-BE49-F238E27FC236}">
                <a16:creationId xmlns:a16="http://schemas.microsoft.com/office/drawing/2014/main" id="{533AC575-BA5C-4815-9445-D663D69FF868}"/>
              </a:ext>
            </a:extLst>
          </p:cNvPr>
          <p:cNvPicPr>
            <a:picLocks noChangeAspect="1"/>
          </p:cNvPicPr>
          <p:nvPr userDrawn="1"/>
        </p:nvPicPr>
        <p:blipFill>
          <a:blip r:embed="rId3"/>
          <a:stretch>
            <a:fillRect/>
          </a:stretch>
        </p:blipFill>
        <p:spPr>
          <a:xfrm>
            <a:off x="921541" y="4373853"/>
            <a:ext cx="1663750" cy="1663751"/>
          </a:xfrm>
          <a:prstGeom prst="rect">
            <a:avLst/>
          </a:prstGeom>
        </p:spPr>
      </p:pic>
    </p:spTree>
    <p:extLst>
      <p:ext uri="{BB962C8B-B14F-4D97-AF65-F5344CB8AC3E}">
        <p14:creationId xmlns:p14="http://schemas.microsoft.com/office/powerpoint/2010/main" val="314644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3875666" y="1763715"/>
            <a:ext cx="4661910"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
        <p:nvSpPr>
          <p:cNvPr id="11" name="Rectangle 10">
            <a:extLst>
              <a:ext uri="{FF2B5EF4-FFF2-40B4-BE49-F238E27FC236}">
                <a16:creationId xmlns:a16="http://schemas.microsoft.com/office/drawing/2014/main" id="{9FAA6E9C-C359-48BE-BD82-6596D0321F37}"/>
              </a:ext>
            </a:extLst>
          </p:cNvPr>
          <p:cNvSpPr/>
          <p:nvPr userDrawn="1"/>
        </p:nvSpPr>
        <p:spPr>
          <a:xfrm>
            <a:off x="0" y="1058335"/>
            <a:ext cx="3485261" cy="5799665"/>
          </a:xfrm>
          <a:prstGeom prst="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52195A5B-9B38-4AD1-8B23-608E5397D030}"/>
              </a:ext>
            </a:extLst>
          </p:cNvPr>
          <p:cNvSpPr/>
          <p:nvPr userDrawn="1"/>
        </p:nvSpPr>
        <p:spPr>
          <a:xfrm>
            <a:off x="533322" y="1441097"/>
            <a:ext cx="2438478" cy="2438478"/>
          </a:xfrm>
          <a:prstGeom prst="ellipse">
            <a:avLst/>
          </a:prstGeom>
          <a:solidFill>
            <a:srgbClr val="8064A2">
              <a:lumMod val="75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457200"/>
            <a:endParaRPr lang="en-US" kern="0" dirty="0">
              <a:solidFill>
                <a:prstClr val="white"/>
              </a:solidFill>
              <a:latin typeface="Arial"/>
            </a:endParaRPr>
          </a:p>
        </p:txBody>
      </p:sp>
      <p:pic>
        <p:nvPicPr>
          <p:cNvPr id="13" name="Picture 12">
            <a:extLst>
              <a:ext uri="{FF2B5EF4-FFF2-40B4-BE49-F238E27FC236}">
                <a16:creationId xmlns:a16="http://schemas.microsoft.com/office/drawing/2014/main" id="{9326C186-7A63-4154-A2DD-727F867B82FD}"/>
              </a:ext>
            </a:extLst>
          </p:cNvPr>
          <p:cNvPicPr>
            <a:picLocks noChangeAspect="1"/>
          </p:cNvPicPr>
          <p:nvPr userDrawn="1"/>
        </p:nvPicPr>
        <p:blipFill>
          <a:blip r:embed="rId2"/>
          <a:stretch>
            <a:fillRect/>
          </a:stretch>
        </p:blipFill>
        <p:spPr>
          <a:xfrm>
            <a:off x="952510" y="1918178"/>
            <a:ext cx="1439055" cy="1439055"/>
          </a:xfrm>
          <a:prstGeom prst="rect">
            <a:avLst/>
          </a:prstGeom>
        </p:spPr>
      </p:pic>
      <p:sp>
        <p:nvSpPr>
          <p:cNvPr id="17" name="Oval 16">
            <a:extLst>
              <a:ext uri="{FF2B5EF4-FFF2-40B4-BE49-F238E27FC236}">
                <a16:creationId xmlns:a16="http://schemas.microsoft.com/office/drawing/2014/main" id="{C747B473-77CF-441C-9CC0-6E15FB0E67E6}"/>
              </a:ext>
            </a:extLst>
          </p:cNvPr>
          <p:cNvSpPr/>
          <p:nvPr userDrawn="1"/>
        </p:nvSpPr>
        <p:spPr>
          <a:xfrm>
            <a:off x="532716" y="4036759"/>
            <a:ext cx="2438478" cy="2438478"/>
          </a:xfrm>
          <a:prstGeom prst="ellipse">
            <a:avLst/>
          </a:prstGeom>
          <a:solidFill>
            <a:srgbClr val="7D63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D6D875CB-9E49-4780-807A-5EFBCFCBF464}"/>
              </a:ext>
            </a:extLst>
          </p:cNvPr>
          <p:cNvPicPr>
            <a:picLocks noChangeAspect="1"/>
          </p:cNvPicPr>
          <p:nvPr userDrawn="1"/>
        </p:nvPicPr>
        <p:blipFill>
          <a:blip r:embed="rId3"/>
          <a:stretch>
            <a:fillRect/>
          </a:stretch>
        </p:blipFill>
        <p:spPr>
          <a:xfrm>
            <a:off x="1089326" y="4596440"/>
            <a:ext cx="1378361" cy="1378361"/>
          </a:xfrm>
          <a:prstGeom prst="rect">
            <a:avLst/>
          </a:prstGeom>
        </p:spPr>
      </p:pic>
    </p:spTree>
    <p:extLst>
      <p:ext uri="{BB962C8B-B14F-4D97-AF65-F5344CB8AC3E}">
        <p14:creationId xmlns:p14="http://schemas.microsoft.com/office/powerpoint/2010/main" val="3833772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364B692-5D5B-4551-BCCF-AF5C861E4E72}"/>
              </a:ext>
            </a:extLst>
          </p:cNvPr>
          <p:cNvSpPr/>
          <p:nvPr userDrawn="1"/>
        </p:nvSpPr>
        <p:spPr>
          <a:xfrm>
            <a:off x="0" y="1058335"/>
            <a:ext cx="3485261" cy="5799665"/>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E3705369-E402-45E3-8304-05F7AF7F1C9B}"/>
              </a:ext>
            </a:extLst>
          </p:cNvPr>
          <p:cNvGrpSpPr/>
          <p:nvPr userDrawn="1"/>
        </p:nvGrpSpPr>
        <p:grpSpPr>
          <a:xfrm>
            <a:off x="381001" y="2364213"/>
            <a:ext cx="2514600" cy="2514600"/>
            <a:chOff x="1808875" y="3735219"/>
            <a:chExt cx="736270" cy="736270"/>
          </a:xfrm>
        </p:grpSpPr>
        <p:sp>
          <p:nvSpPr>
            <p:cNvPr id="15" name="Oval 14">
              <a:extLst>
                <a:ext uri="{FF2B5EF4-FFF2-40B4-BE49-F238E27FC236}">
                  <a16:creationId xmlns:a16="http://schemas.microsoft.com/office/drawing/2014/main" id="{923DEA3E-0518-4BA5-BECA-3B9A2D9525C5}"/>
                </a:ext>
              </a:extLst>
            </p:cNvPr>
            <p:cNvSpPr/>
            <p:nvPr/>
          </p:nvSpPr>
          <p:spPr>
            <a:xfrm>
              <a:off x="1808875" y="3735219"/>
              <a:ext cx="736270" cy="736270"/>
            </a:xfrm>
            <a:prstGeom prst="ellipse">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E8CBA4D0-6080-4B25-B733-ACB085D3FE0B}"/>
                </a:ext>
              </a:extLst>
            </p:cNvPr>
            <p:cNvPicPr>
              <a:picLocks noChangeAspect="1"/>
            </p:cNvPicPr>
            <p:nvPr/>
          </p:nvPicPr>
          <p:blipFill>
            <a:blip r:embed="rId2"/>
            <a:stretch>
              <a:fillRect/>
            </a:stretch>
          </p:blipFill>
          <p:spPr>
            <a:xfrm>
              <a:off x="1958724" y="3848687"/>
              <a:ext cx="436572" cy="509334"/>
            </a:xfrm>
            <a:prstGeom prst="rect">
              <a:avLst/>
            </a:prstGeom>
          </p:spPr>
        </p:pic>
      </p:grpSp>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5" name="Text Placeholder 4"/>
          <p:cNvSpPr>
            <a:spLocks noGrp="1"/>
          </p:cNvSpPr>
          <p:nvPr>
            <p:ph type="body" sz="quarter" idx="12"/>
          </p:nvPr>
        </p:nvSpPr>
        <p:spPr>
          <a:xfrm>
            <a:off x="3875666" y="1763715"/>
            <a:ext cx="4661910" cy="4346575"/>
          </a:xfrm>
          <a:prstGeom prst="rect">
            <a:avLst/>
          </a:prstGeom>
        </p:spPr>
        <p:txBody>
          <a:bodyPr vert="horz"/>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163334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515364E8-3590-4FDC-A0B8-9518BD9CF9B4}"/>
              </a:ext>
            </a:extLst>
          </p:cNvPr>
          <p:cNvSpPr>
            <a:spLocks noGrp="1"/>
          </p:cNvSpPr>
          <p:nvPr>
            <p:ph sz="quarter" idx="14"/>
          </p:nvPr>
        </p:nvSpPr>
        <p:spPr>
          <a:xfrm>
            <a:off x="457200" y="1524000"/>
            <a:ext cx="4038600" cy="449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a:extLst>
              <a:ext uri="{FF2B5EF4-FFF2-40B4-BE49-F238E27FC236}">
                <a16:creationId xmlns:a16="http://schemas.microsoft.com/office/drawing/2014/main" id="{83FF86F0-6FF5-48BF-BCDB-6952EBB193FD}"/>
              </a:ext>
            </a:extLst>
          </p:cNvPr>
          <p:cNvSpPr>
            <a:spLocks noGrp="1"/>
          </p:cNvSpPr>
          <p:nvPr>
            <p:ph sz="quarter" idx="15"/>
          </p:nvPr>
        </p:nvSpPr>
        <p:spPr>
          <a:xfrm>
            <a:off x="4800600" y="1524000"/>
            <a:ext cx="4038600" cy="4495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1821532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2 Content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2F609CE-CC57-49F4-9D52-D7AF5E733E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9810" y="838200"/>
            <a:ext cx="6376969" cy="6376969"/>
          </a:xfrm>
          <a:prstGeom prst="rect">
            <a:avLst/>
          </a:prstGeom>
        </p:spPr>
      </p:pic>
      <p:sp>
        <p:nvSpPr>
          <p:cNvPr id="2" name="Title 1"/>
          <p:cNvSpPr>
            <a:spLocks noGrp="1"/>
          </p:cNvSpPr>
          <p:nvPr>
            <p:ph type="title"/>
          </p:nvPr>
        </p:nvSpPr>
        <p:spPr>
          <a:xfrm>
            <a:off x="0" y="274640"/>
            <a:ext cx="9144000" cy="783695"/>
          </a:xfrm>
          <a:prstGeom prst="rect">
            <a:avLst/>
          </a:prstGeom>
          <a:solidFill>
            <a:schemeClr val="accent2">
              <a:lumMod val="50000"/>
            </a:schemeClr>
          </a:solidFill>
        </p:spPr>
        <p:txBody>
          <a:bodyPr anchor="ctr"/>
          <a:lstStyle>
            <a:lvl1pPr>
              <a:defRPr b="0"/>
            </a:lvl1pPr>
          </a:lstStyle>
          <a:p>
            <a:r>
              <a:rPr lang="en-US" dirty="0"/>
              <a:t>Click to edit Master title style</a:t>
            </a:r>
          </a:p>
        </p:txBody>
      </p:sp>
      <p:sp>
        <p:nvSpPr>
          <p:cNvPr id="4" name="Content Placeholder 3">
            <a:extLst>
              <a:ext uri="{FF2B5EF4-FFF2-40B4-BE49-F238E27FC236}">
                <a16:creationId xmlns:a16="http://schemas.microsoft.com/office/drawing/2014/main" id="{515364E8-3590-4FDC-A0B8-9518BD9CF9B4}"/>
              </a:ext>
            </a:extLst>
          </p:cNvPr>
          <p:cNvSpPr>
            <a:spLocks noGrp="1"/>
          </p:cNvSpPr>
          <p:nvPr>
            <p:ph sz="quarter" idx="14"/>
          </p:nvPr>
        </p:nvSpPr>
        <p:spPr>
          <a:xfrm>
            <a:off x="211710" y="1432652"/>
            <a:ext cx="2578660" cy="577015"/>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3FF86F0-6FF5-48BF-BCDB-6952EBB193FD}"/>
              </a:ext>
            </a:extLst>
          </p:cNvPr>
          <p:cNvSpPr>
            <a:spLocks noGrp="1"/>
          </p:cNvSpPr>
          <p:nvPr>
            <p:ph sz="quarter" idx="15" hasCustomPrompt="1"/>
          </p:nvPr>
        </p:nvSpPr>
        <p:spPr>
          <a:xfrm>
            <a:off x="3915665" y="1542268"/>
            <a:ext cx="3247135" cy="736270"/>
          </a:xfrm>
          <a:prstGeom prst="rect">
            <a:avLst/>
          </a:prstGeom>
        </p:spPr>
        <p:txBody>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Phase 1 Description</a:t>
            </a:r>
          </a:p>
        </p:txBody>
      </p:sp>
      <p:pic>
        <p:nvPicPr>
          <p:cNvPr id="7" name="Picture 6" descr="PMFO_Transparent.psd">
            <a:extLst>
              <a:ext uri="{FF2B5EF4-FFF2-40B4-BE49-F238E27FC236}">
                <a16:creationId xmlns:a16="http://schemas.microsoft.com/office/drawing/2014/main" id="{09B8F2EC-6AD0-4E06-AAB7-E2C99918685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1137" y="6248400"/>
            <a:ext cx="1785067" cy="369679"/>
          </a:xfrm>
          <a:prstGeom prst="rect">
            <a:avLst/>
          </a:prstGeom>
        </p:spPr>
      </p:pic>
      <p:sp>
        <p:nvSpPr>
          <p:cNvPr id="6" name="Slide Number Placeholder 3"/>
          <p:cNvSpPr>
            <a:spLocks noGrp="1"/>
          </p:cNvSpPr>
          <p:nvPr>
            <p:ph type="sldNum" sz="quarter" idx="13"/>
          </p:nvPr>
        </p:nvSpPr>
        <p:spPr>
          <a:xfrm>
            <a:off x="8305800" y="6400800"/>
            <a:ext cx="728133" cy="365125"/>
          </a:xfrm>
          <a:prstGeom prst="rect">
            <a:avLst/>
          </a:prstGeom>
        </p:spPr>
        <p:txBody>
          <a:bodyPr/>
          <a:lstStyle>
            <a:lvl1pPr>
              <a:defRPr sz="1200">
                <a:solidFill>
                  <a:srgbClr val="376092"/>
                </a:solidFill>
              </a:defRPr>
            </a:lvl1pPr>
          </a:lstStyle>
          <a:p>
            <a:fld id="{E0CD77C5-7DB1-45F6-AE6F-84521133DC90}" type="slidenum">
              <a:rPr lang="en-US" smtClean="0"/>
              <a:t>‹#›</a:t>
            </a:fld>
            <a:endParaRPr lang="en-US" dirty="0"/>
          </a:p>
        </p:txBody>
      </p:sp>
    </p:spTree>
    <p:extLst>
      <p:ext uri="{BB962C8B-B14F-4D97-AF65-F5344CB8AC3E}">
        <p14:creationId xmlns:p14="http://schemas.microsoft.com/office/powerpoint/2010/main" val="1138705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1" name="Slide Number Placeholder 3"/>
          <p:cNvSpPr>
            <a:spLocks noGrp="1"/>
          </p:cNvSpPr>
          <p:nvPr>
            <p:ph type="sldNum" sz="quarter" idx="4"/>
          </p:nvPr>
        </p:nvSpPr>
        <p:spPr>
          <a:xfrm>
            <a:off x="8305800" y="6400800"/>
            <a:ext cx="728133" cy="365125"/>
          </a:xfrm>
          <a:prstGeom prst="rect">
            <a:avLst/>
          </a:prstGeom>
        </p:spPr>
        <p:txBody>
          <a:bodyPr/>
          <a:lstStyle>
            <a:lvl1pPr algn="r">
              <a:defRPr sz="1200">
                <a:solidFill>
                  <a:srgbClr val="376092"/>
                </a:solidFill>
              </a:defRPr>
            </a:lvl1pPr>
          </a:lstStyle>
          <a:p>
            <a:fld id="{E0CD77C5-7DB1-45F6-AE6F-84521133DC90}" type="slidenum">
              <a:rPr lang="en-US" smtClean="0"/>
              <a:t>‹#›</a:t>
            </a:fld>
            <a:endParaRPr lang="en-US" dirty="0"/>
          </a:p>
        </p:txBody>
      </p:sp>
      <p:cxnSp>
        <p:nvCxnSpPr>
          <p:cNvPr id="16" name="Straight Connector 15"/>
          <p:cNvCxnSpPr/>
          <p:nvPr/>
        </p:nvCxnSpPr>
        <p:spPr>
          <a:xfrm>
            <a:off x="8610600" y="6248400"/>
            <a:ext cx="0" cy="436343"/>
          </a:xfrm>
          <a:prstGeom prst="lin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8505824"/>
      </p:ext>
    </p:extLst>
  </p:cSld>
  <p:clrMap bg1="lt1" tx1="dk1" bg2="lt2" tx2="dk2" accent1="accent1" accent2="accent2" accent3="accent3" accent4="accent4" accent5="accent5" accent6="accent6" hlink="hlink" folHlink="folHlink"/>
  <p:sldLayoutIdLst>
    <p:sldLayoutId id="2147483684" r:id="rId1"/>
    <p:sldLayoutId id="2147483663" r:id="rId2"/>
    <p:sldLayoutId id="2147483737" r:id="rId3"/>
    <p:sldLayoutId id="2147483730" r:id="rId4"/>
    <p:sldLayoutId id="2147483732" r:id="rId5"/>
    <p:sldLayoutId id="2147483734" r:id="rId6"/>
    <p:sldLayoutId id="2147483736" r:id="rId7"/>
    <p:sldLayoutId id="2147483728" r:id="rId8"/>
    <p:sldLayoutId id="2147483729" r:id="rId9"/>
    <p:sldLayoutId id="2147483731" r:id="rId10"/>
    <p:sldLayoutId id="2147483733" r:id="rId11"/>
    <p:sldLayoutId id="2147483735" r:id="rId12"/>
    <p:sldLayoutId id="2147483727" r:id="rId13"/>
    <p:sldLayoutId id="2147483726" r:id="rId14"/>
    <p:sldLayoutId id="2147483722" r:id="rId15"/>
    <p:sldLayoutId id="2147483685" r:id="rId16"/>
    <p:sldLayoutId id="2147483740" r:id="rId17"/>
    <p:sldLayoutId id="2147483778" r:id="rId18"/>
    <p:sldLayoutId id="2147483665" r:id="rId19"/>
    <p:sldLayoutId id="2147483683" r:id="rId20"/>
    <p:sldLayoutId id="2147483795" r:id="rId21"/>
    <p:sldLayoutId id="2147483741" r:id="rId22"/>
  </p:sldLayoutIdLst>
  <p:hf hdr="0" ftr="0" dt="0"/>
  <p:txStyles>
    <p:titleStyle>
      <a:lvl1pPr marL="0" indent="454025" algn="l" defTabSz="457200" rtl="0" eaLnBrk="1" latinLnBrk="0" hangingPunct="1">
        <a:spcBef>
          <a:spcPct val="0"/>
        </a:spcBef>
        <a:buNone/>
        <a:defRPr sz="36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0.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eclkc.ohs.acf.hhs.gov/about-us/article/office-head-start-ohs"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hyperlink" Target="https://eclkc.ohs.acf.hhs.gov/policy/45-cfr-chap-xiii" TargetMode="External"/><Relationship Id="rId4" Type="http://schemas.openxmlformats.org/officeDocument/2006/relationships/hyperlink" Target="https://eclkc.ohs.acf.hhs.gov/programs/article/head-start-programs"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31.emf"/><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30.png"/><Relationship Id="rId5" Type="http://schemas.openxmlformats.org/officeDocument/2006/relationships/hyperlink" Target="https://eclkc.ohs.acf.hhs.gov/ncpmfo" TargetMode="External"/><Relationship Id="rId4" Type="http://schemas.openxmlformats.org/officeDocument/2006/relationships/hyperlink" Target="pmfo@ecetta.info"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4.xml"/><Relationship Id="rId5" Type="http://schemas.openxmlformats.org/officeDocument/2006/relationships/image" Target="../media/image26.emf"/><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7.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Head Start A to Z logo ">
            <a:extLst>
              <a:ext uri="{FF2B5EF4-FFF2-40B4-BE49-F238E27FC236}">
                <a16:creationId xmlns:a16="http://schemas.microsoft.com/office/drawing/2014/main" id="{0A334F44-390A-44B9-9443-EFEF3EBD87D3}"/>
              </a:ext>
            </a:extLst>
          </p:cNvPr>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01" b="301"/>
          <a:stretch>
            <a:fillRect/>
          </a:stretch>
        </p:blipFill>
        <p:spPr/>
      </p:pic>
      <p:sp>
        <p:nvSpPr>
          <p:cNvPr id="13" name="Title 12">
            <a:extLst>
              <a:ext uri="{FF2B5EF4-FFF2-40B4-BE49-F238E27FC236}">
                <a16:creationId xmlns:a16="http://schemas.microsoft.com/office/drawing/2014/main" id="{8C14F9CB-A3E4-41C1-BF16-11C446EA044C}"/>
              </a:ext>
            </a:extLst>
          </p:cNvPr>
          <p:cNvSpPr>
            <a:spLocks noGrp="1"/>
          </p:cNvSpPr>
          <p:nvPr>
            <p:ph type="title"/>
          </p:nvPr>
        </p:nvSpPr>
        <p:spPr>
          <a:xfrm>
            <a:off x="1653248" y="3773401"/>
            <a:ext cx="7361504" cy="496800"/>
          </a:xfrm>
        </p:spPr>
        <p:txBody>
          <a:bodyPr/>
          <a:lstStyle/>
          <a:p>
            <a:r>
              <a:rPr lang="en-US" sz="2800" i="1" dirty="0"/>
              <a:t>Head Start A to Z, 2.0</a:t>
            </a:r>
            <a:endParaRPr lang="en-US" sz="2800" dirty="0"/>
          </a:p>
        </p:txBody>
      </p:sp>
      <p:sp>
        <p:nvSpPr>
          <p:cNvPr id="2" name="Text Placeholder 1"/>
          <p:cNvSpPr>
            <a:spLocks noGrp="1"/>
          </p:cNvSpPr>
          <p:nvPr>
            <p:ph type="body" sz="quarter" idx="13"/>
          </p:nvPr>
        </p:nvSpPr>
        <p:spPr>
          <a:xfrm>
            <a:off x="3276600" y="4381500"/>
            <a:ext cx="4694504" cy="914400"/>
          </a:xfrm>
          <a:prstGeom prst="rect">
            <a:avLst/>
          </a:prstGeom>
        </p:spPr>
        <p:txBody>
          <a:bodyPr/>
          <a:lstStyle/>
          <a:p>
            <a:pPr marL="0" indent="0">
              <a:buNone/>
            </a:pPr>
            <a:r>
              <a:rPr lang="en-US" sz="2700" dirty="0"/>
              <a:t>Program Planning and </a:t>
            </a:r>
            <a:br>
              <a:rPr lang="en-US" sz="2700" dirty="0"/>
            </a:br>
            <a:r>
              <a:rPr lang="en-US" sz="2700" dirty="0"/>
              <a:t>Service System Design</a:t>
            </a:r>
          </a:p>
        </p:txBody>
      </p:sp>
      <p:pic>
        <p:nvPicPr>
          <p:cNvPr id="12" name="Picture Placeholder 11" descr="Logo of the Early Childhood National Centers.&#10;National Center on Program Management and Fiscal Operations">
            <a:extLst>
              <a:ext uri="{FF2B5EF4-FFF2-40B4-BE49-F238E27FC236}">
                <a16:creationId xmlns:a16="http://schemas.microsoft.com/office/drawing/2014/main" id="{F6764A9A-7BCF-4EA5-A574-6E8F2705EF49}"/>
              </a:ext>
            </a:extLst>
          </p:cNvPr>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t="2057" b="2057"/>
          <a:stretch>
            <a:fillRect/>
          </a:stretch>
        </p:blipFill>
        <p:spPr/>
      </p:pic>
    </p:spTree>
    <p:custDataLst>
      <p:tags r:id="rId1"/>
    </p:custDataLst>
    <p:extLst>
      <p:ext uri="{BB962C8B-B14F-4D97-AF65-F5344CB8AC3E}">
        <p14:creationId xmlns:p14="http://schemas.microsoft.com/office/powerpoint/2010/main" val="250867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2: Operationalization</a:t>
            </a:r>
          </a:p>
        </p:txBody>
      </p:sp>
      <p:sp>
        <p:nvSpPr>
          <p:cNvPr id="3" name="Content Placeholder 2">
            <a:extLst>
              <a:ext uri="{FF2B5EF4-FFF2-40B4-BE49-F238E27FC236}">
                <a16:creationId xmlns:a16="http://schemas.microsoft.com/office/drawing/2014/main" id="{C062A281-FFD6-4D87-8B79-AC752DE6E937}"/>
              </a:ext>
            </a:extLst>
          </p:cNvPr>
          <p:cNvSpPr>
            <a:spLocks noGrp="1"/>
          </p:cNvSpPr>
          <p:nvPr>
            <p:ph sz="quarter" idx="14"/>
          </p:nvPr>
        </p:nvSpPr>
        <p:spPr>
          <a:prstGeom prst="homePlate">
            <a:avLst/>
          </a:prstGeom>
          <a:solidFill>
            <a:srgbClr val="C00000"/>
          </a:solidFill>
        </p:spPr>
        <p:txBody>
          <a:bodyPr/>
          <a:lstStyle/>
          <a:p>
            <a:pPr algn="ctr"/>
            <a:r>
              <a:rPr lang="en-US" sz="1600" dirty="0">
                <a:solidFill>
                  <a:schemeClr val="bg1"/>
                </a:solidFill>
              </a:rPr>
              <a:t>Conduct or update community assessment</a:t>
            </a:r>
          </a:p>
        </p:txBody>
      </p:sp>
      <p:sp>
        <p:nvSpPr>
          <p:cNvPr id="4" name="Content Placeholder 3">
            <a:extLst>
              <a:ext uri="{FF2B5EF4-FFF2-40B4-BE49-F238E27FC236}">
                <a16:creationId xmlns:a16="http://schemas.microsoft.com/office/drawing/2014/main" id="{FD444E8B-35F0-436E-94F3-97ABEF88EDCB}"/>
              </a:ext>
            </a:extLst>
          </p:cNvPr>
          <p:cNvSpPr>
            <a:spLocks noGrp="1"/>
          </p:cNvSpPr>
          <p:nvPr>
            <p:ph sz="quarter" idx="15"/>
          </p:nvPr>
        </p:nvSpPr>
        <p:spPr>
          <a:xfrm>
            <a:off x="3915665" y="1524000"/>
            <a:ext cx="3323335" cy="736270"/>
          </a:xfrm>
        </p:spPr>
        <p:txBody>
          <a:bodyPr/>
          <a:lstStyle/>
          <a:p>
            <a:pPr lvl="0"/>
            <a:r>
              <a:rPr lang="en-US" sz="1400" b="1" kern="0" dirty="0">
                <a:solidFill>
                  <a:srgbClr val="9BBB59">
                    <a:lumMod val="50000"/>
                  </a:srgbClr>
                </a:solidFill>
              </a:rPr>
              <a:t>Every five years: </a:t>
            </a:r>
            <a:r>
              <a:rPr lang="en-US" sz="1400" kern="0" dirty="0">
                <a:solidFill>
                  <a:srgbClr val="9BBB59">
                    <a:lumMod val="50000"/>
                  </a:srgbClr>
                </a:solidFill>
              </a:rPr>
              <a:t>Establish long-term goals and measurable objectives</a:t>
            </a:r>
          </a:p>
          <a:p>
            <a:pPr lvl="0"/>
            <a:r>
              <a:rPr lang="en-US" sz="1400" b="1" kern="0" dirty="0">
                <a:solidFill>
                  <a:srgbClr val="9BBB59">
                    <a:lumMod val="50000"/>
                  </a:srgbClr>
                </a:solidFill>
              </a:rPr>
              <a:t>Annually:</a:t>
            </a:r>
            <a:r>
              <a:rPr lang="en-US" sz="1400" b="1" dirty="0">
                <a:solidFill>
                  <a:schemeClr val="accent2">
                    <a:lumMod val="50000"/>
                  </a:schemeClr>
                </a:solidFill>
              </a:rPr>
              <a:t> </a:t>
            </a:r>
            <a:r>
              <a:rPr lang="en-US" sz="1400" kern="0" dirty="0">
                <a:solidFill>
                  <a:srgbClr val="9BBB59">
                    <a:lumMod val="50000"/>
                  </a:srgbClr>
                </a:solidFill>
              </a:rPr>
              <a:t>Review goals and objectives</a:t>
            </a:r>
          </a:p>
        </p:txBody>
      </p:sp>
      <p:sp>
        <p:nvSpPr>
          <p:cNvPr id="5" name="Content Placeholder 4">
            <a:extLst>
              <a:ext uri="{FF2B5EF4-FFF2-40B4-BE49-F238E27FC236}">
                <a16:creationId xmlns:a16="http://schemas.microsoft.com/office/drawing/2014/main" id="{142AF10E-43BB-4C3F-BACE-9EC2F6164C89}"/>
              </a:ext>
            </a:extLst>
          </p:cNvPr>
          <p:cNvSpPr>
            <a:spLocks noGrp="1"/>
          </p:cNvSpPr>
          <p:nvPr>
            <p:ph sz="quarter" idx="16"/>
          </p:nvPr>
        </p:nvSpPr>
        <p:spPr/>
        <p:txBody>
          <a:bodyPr/>
          <a:lstStyle/>
          <a:p>
            <a:pPr lvl="0" defTabSz="914400">
              <a:spcBef>
                <a:spcPts val="0"/>
              </a:spcBef>
            </a:pPr>
            <a:r>
              <a:rPr lang="en-US" sz="1400" dirty="0">
                <a:solidFill>
                  <a:srgbClr val="722811"/>
                </a:solidFill>
              </a:rPr>
              <a:t>Create an action </a:t>
            </a:r>
            <a:br>
              <a:rPr lang="en-US" sz="1400" dirty="0">
                <a:solidFill>
                  <a:srgbClr val="722811"/>
                </a:solidFill>
              </a:rPr>
            </a:br>
            <a:r>
              <a:rPr lang="en-US" sz="1400" dirty="0">
                <a:solidFill>
                  <a:srgbClr val="722811"/>
                </a:solidFill>
              </a:rPr>
              <a:t>plan and budget </a:t>
            </a:r>
            <a:br>
              <a:rPr lang="en-US" sz="1400" dirty="0">
                <a:solidFill>
                  <a:srgbClr val="722811"/>
                </a:solidFill>
              </a:rPr>
            </a:br>
            <a:r>
              <a:rPr lang="en-US" sz="1400" dirty="0">
                <a:solidFill>
                  <a:srgbClr val="722811"/>
                </a:solidFill>
              </a:rPr>
              <a:t>that reflect goals</a:t>
            </a:r>
          </a:p>
        </p:txBody>
      </p:sp>
      <p:sp>
        <p:nvSpPr>
          <p:cNvPr id="6" name="Content Placeholder 5">
            <a:extLst>
              <a:ext uri="{FF2B5EF4-FFF2-40B4-BE49-F238E27FC236}">
                <a16:creationId xmlns:a16="http://schemas.microsoft.com/office/drawing/2014/main" id="{47729225-C7D2-4A06-8C4E-F3CA42B7FB15}"/>
              </a:ext>
            </a:extLst>
          </p:cNvPr>
          <p:cNvSpPr>
            <a:spLocks noGrp="1"/>
          </p:cNvSpPr>
          <p:nvPr>
            <p:ph sz="quarter" idx="17"/>
          </p:nvPr>
        </p:nvSpPr>
        <p:spPr>
          <a:xfrm>
            <a:off x="7162800" y="4648200"/>
            <a:ext cx="1265935" cy="484552"/>
          </a:xfrm>
        </p:spPr>
        <p:txBody>
          <a:bodyPr/>
          <a:lstStyle/>
          <a:p>
            <a:r>
              <a:rPr lang="en-US" sz="1400" dirty="0">
                <a:solidFill>
                  <a:srgbClr val="215968"/>
                </a:solidFill>
              </a:rPr>
              <a:t>Implement an action plan</a:t>
            </a:r>
          </a:p>
        </p:txBody>
      </p:sp>
      <p:sp>
        <p:nvSpPr>
          <p:cNvPr id="17" name="Slide Number Placeholder 3">
            <a:extLst>
              <a:ext uri="{FF2B5EF4-FFF2-40B4-BE49-F238E27FC236}">
                <a16:creationId xmlns:a16="http://schemas.microsoft.com/office/drawing/2014/main" id="{B8FD2006-A05B-1A48-82DD-F22AD1D51BA5}"/>
              </a:ext>
            </a:extLst>
          </p:cNvPr>
          <p:cNvSpPr>
            <a:spLocks noGrp="1"/>
          </p:cNvSpPr>
          <p:nvPr>
            <p:ph type="sldNum" sz="quarter" idx="13"/>
          </p:nvPr>
        </p:nvSpPr>
        <p:spPr/>
        <p:txBody>
          <a:bodyPr/>
          <a:lstStyle/>
          <a:p>
            <a:fld id="{C08F7739-4EF1-D14F-9817-FE80001A0759}" type="slidenum">
              <a:rPr lang="en-US" smtClean="0"/>
              <a:pPr/>
              <a:t>10</a:t>
            </a:fld>
            <a:endParaRPr lang="en-US" dirty="0"/>
          </a:p>
        </p:txBody>
      </p:sp>
    </p:spTree>
    <p:custDataLst>
      <p:tags r:id="rId1"/>
    </p:custDataLst>
    <p:extLst>
      <p:ext uri="{BB962C8B-B14F-4D97-AF65-F5344CB8AC3E}">
        <p14:creationId xmlns:p14="http://schemas.microsoft.com/office/powerpoint/2010/main" val="68686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dirty="0"/>
              <a:t> 	Phase 2: Key Concepts &amp; Considerations</a:t>
            </a:r>
          </a:p>
        </p:txBody>
      </p:sp>
      <p:sp>
        <p:nvSpPr>
          <p:cNvPr id="3" name="Text Placeholder 2">
            <a:extLst>
              <a:ext uri="{FF2B5EF4-FFF2-40B4-BE49-F238E27FC236}">
                <a16:creationId xmlns:a16="http://schemas.microsoft.com/office/drawing/2014/main" id="{ADC780F3-DBFB-4545-A36C-445DAE0F2F54}"/>
              </a:ext>
            </a:extLst>
          </p:cNvPr>
          <p:cNvSpPr>
            <a:spLocks noGrp="1"/>
          </p:cNvSpPr>
          <p:nvPr>
            <p:ph type="body" sz="quarter" idx="12"/>
          </p:nvPr>
        </p:nvSpPr>
        <p:spPr>
          <a:xfrm>
            <a:off x="3875666" y="1724771"/>
            <a:ext cx="4800600" cy="4752229"/>
          </a:xfrm>
        </p:spPr>
        <p:txBody>
          <a:bodyPr/>
          <a:lstStyle/>
          <a:p>
            <a:pPr marL="0" lvl="0" indent="0" defTabSz="914400">
              <a:spcBef>
                <a:spcPts val="0"/>
              </a:spcBef>
              <a:buClrTx/>
              <a:buNone/>
            </a:pPr>
            <a:r>
              <a:rPr lang="en-US" sz="1800" dirty="0">
                <a:solidFill>
                  <a:srgbClr val="000000"/>
                </a:solidFill>
              </a:rPr>
              <a:t>Action plans are the </a:t>
            </a:r>
            <a:r>
              <a:rPr lang="en-US" sz="1800" b="1" dirty="0">
                <a:solidFill>
                  <a:srgbClr val="DF5327">
                    <a:lumMod val="75000"/>
                  </a:srgbClr>
                </a:solidFill>
              </a:rPr>
              <a:t>road maps</a:t>
            </a:r>
            <a:r>
              <a:rPr lang="en-US" sz="1800" dirty="0">
                <a:solidFill>
                  <a:srgbClr val="000000"/>
                </a:solidFill>
              </a:rPr>
              <a:t> a program uses to accomplish goals and achieve objectives. They focus on </a:t>
            </a:r>
            <a:r>
              <a:rPr lang="en-US" sz="1800" b="1" dirty="0">
                <a:solidFill>
                  <a:srgbClr val="DF5327">
                    <a:lumMod val="75000"/>
                  </a:srgbClr>
                </a:solidFill>
              </a:rPr>
              <a:t>what will happen in a one-year period. </a:t>
            </a:r>
            <a:r>
              <a:rPr lang="en-US" sz="1800" dirty="0">
                <a:solidFill>
                  <a:srgbClr val="000000"/>
                </a:solidFill>
              </a:rPr>
              <a:t> </a:t>
            </a:r>
          </a:p>
          <a:p>
            <a:pPr marL="0" lvl="0" indent="0" defTabSz="914400">
              <a:spcBef>
                <a:spcPts val="1800"/>
              </a:spcBef>
              <a:buClrTx/>
              <a:buNone/>
            </a:pPr>
            <a:r>
              <a:rPr lang="en-US" sz="1800" dirty="0">
                <a:solidFill>
                  <a:srgbClr val="000000"/>
                </a:solidFill>
              </a:rPr>
              <a:t>Action plans </a:t>
            </a:r>
            <a:r>
              <a:rPr lang="en-US" sz="1800" b="1" dirty="0">
                <a:solidFill>
                  <a:srgbClr val="DF5327">
                    <a:lumMod val="75000"/>
                  </a:srgbClr>
                </a:solidFill>
              </a:rPr>
              <a:t>operationalize the "why" </a:t>
            </a:r>
            <a:r>
              <a:rPr lang="en-US" sz="1800" dirty="0">
                <a:solidFill>
                  <a:srgbClr val="000000"/>
                </a:solidFill>
              </a:rPr>
              <a:t>of a program goal and identify:</a:t>
            </a:r>
          </a:p>
          <a:p>
            <a:pPr marL="688975" lvl="0" indent="-254000" defTabSz="914400">
              <a:spcBef>
                <a:spcPts val="0"/>
              </a:spcBef>
              <a:buClrTx/>
              <a:buFont typeface="Arial" panose="020B0604020202020204" pitchFamily="34" charset="0"/>
              <a:buChar char="•"/>
            </a:pPr>
            <a:r>
              <a:rPr lang="en-US" sz="1800" b="1" dirty="0">
                <a:solidFill>
                  <a:srgbClr val="DF5327">
                    <a:lumMod val="75000"/>
                  </a:srgbClr>
                </a:solidFill>
              </a:rPr>
              <a:t>What </a:t>
            </a:r>
          </a:p>
          <a:p>
            <a:pPr marL="688975" lvl="0" indent="-254000" defTabSz="914400">
              <a:spcBef>
                <a:spcPts val="0"/>
              </a:spcBef>
              <a:buClrTx/>
              <a:buFont typeface="Arial" panose="020B0604020202020204" pitchFamily="34" charset="0"/>
              <a:buChar char="•"/>
            </a:pPr>
            <a:r>
              <a:rPr lang="en-US" sz="1800" b="1" dirty="0">
                <a:solidFill>
                  <a:srgbClr val="DF5327">
                    <a:lumMod val="75000"/>
                  </a:srgbClr>
                </a:solidFill>
              </a:rPr>
              <a:t>Who </a:t>
            </a:r>
          </a:p>
          <a:p>
            <a:pPr marL="688975" lvl="0" indent="-254000" defTabSz="914400">
              <a:spcBef>
                <a:spcPts val="0"/>
              </a:spcBef>
              <a:buClrTx/>
              <a:buFont typeface="Arial" panose="020B0604020202020204" pitchFamily="34" charset="0"/>
              <a:buChar char="•"/>
            </a:pPr>
            <a:r>
              <a:rPr lang="en-US" sz="1800" b="1" dirty="0">
                <a:solidFill>
                  <a:srgbClr val="DF5327">
                    <a:lumMod val="75000"/>
                  </a:srgbClr>
                </a:solidFill>
              </a:rPr>
              <a:t>When </a:t>
            </a:r>
          </a:p>
          <a:p>
            <a:pPr marL="688975" lvl="0" indent="-254000" defTabSz="914400">
              <a:spcBef>
                <a:spcPts val="0"/>
              </a:spcBef>
              <a:buClrTx/>
              <a:buFont typeface="Arial" panose="020B0604020202020204" pitchFamily="34" charset="0"/>
              <a:buChar char="•"/>
            </a:pPr>
            <a:r>
              <a:rPr lang="en-US" sz="1800" b="1" dirty="0">
                <a:solidFill>
                  <a:srgbClr val="DF5327">
                    <a:lumMod val="75000"/>
                  </a:srgbClr>
                </a:solidFill>
              </a:rPr>
              <a:t>Costs</a:t>
            </a:r>
            <a:endParaRPr lang="en-US" sz="1800" dirty="0">
              <a:solidFill>
                <a:srgbClr val="000000"/>
              </a:solidFill>
            </a:endParaRPr>
          </a:p>
          <a:p>
            <a:pPr marL="688975" lvl="0" indent="-254000" defTabSz="914400">
              <a:spcBef>
                <a:spcPts val="0"/>
              </a:spcBef>
              <a:buClrTx/>
              <a:buFont typeface="Arial" panose="020B0604020202020204" pitchFamily="34" charset="0"/>
              <a:buChar char="•"/>
            </a:pPr>
            <a:r>
              <a:rPr lang="en-US" sz="1800" b="1" dirty="0">
                <a:solidFill>
                  <a:srgbClr val="DF5327">
                    <a:lumMod val="75000"/>
                  </a:srgbClr>
                </a:solidFill>
              </a:rPr>
              <a:t>Measurement</a:t>
            </a:r>
            <a:endParaRPr lang="en-US" sz="1800" dirty="0">
              <a:solidFill>
                <a:srgbClr val="000000"/>
              </a:solidFill>
            </a:endParaRPr>
          </a:p>
          <a:p>
            <a:pPr marL="0" lvl="0" indent="0" defTabSz="914400">
              <a:spcBef>
                <a:spcPts val="1800"/>
              </a:spcBef>
              <a:buClrTx/>
              <a:buNone/>
            </a:pPr>
            <a:r>
              <a:rPr lang="en-US" sz="1800" dirty="0">
                <a:solidFill>
                  <a:srgbClr val="000000"/>
                </a:solidFill>
              </a:rPr>
              <a:t>Action plans should follow the </a:t>
            </a:r>
            <a:r>
              <a:rPr lang="en-US" sz="1800" b="1" dirty="0">
                <a:solidFill>
                  <a:srgbClr val="DF5327">
                    <a:lumMod val="75000"/>
                  </a:srgbClr>
                </a:solidFill>
              </a:rPr>
              <a:t>"Plan, do, review, and revise as necessary" </a:t>
            </a:r>
            <a:r>
              <a:rPr lang="en-US" sz="1800" dirty="0">
                <a:solidFill>
                  <a:srgbClr val="000000"/>
                </a:solidFill>
              </a:rPr>
              <a:t>process.</a:t>
            </a:r>
          </a:p>
        </p:txBody>
      </p:sp>
      <p:sp>
        <p:nvSpPr>
          <p:cNvPr id="11" name="Slide Number Placeholder 3">
            <a:extLst>
              <a:ext uri="{FF2B5EF4-FFF2-40B4-BE49-F238E27FC236}">
                <a16:creationId xmlns:a16="http://schemas.microsoft.com/office/drawing/2014/main" id="{BD334BFB-38D9-E648-9E39-8BEA788429EF}"/>
              </a:ext>
            </a:extLst>
          </p:cNvPr>
          <p:cNvSpPr>
            <a:spLocks noGrp="1"/>
          </p:cNvSpPr>
          <p:nvPr>
            <p:ph type="sldNum" sz="quarter" idx="13"/>
          </p:nvPr>
        </p:nvSpPr>
        <p:spPr/>
        <p:txBody>
          <a:bodyPr/>
          <a:lstStyle/>
          <a:p>
            <a:fld id="{C08F7739-4EF1-D14F-9817-FE80001A0759}" type="slidenum">
              <a:rPr lang="en-US" smtClean="0"/>
              <a:pPr/>
              <a:t>11</a:t>
            </a:fld>
            <a:endParaRPr lang="en-US" dirty="0"/>
          </a:p>
        </p:txBody>
      </p:sp>
    </p:spTree>
    <p:custDataLst>
      <p:tags r:id="rId1"/>
    </p:custDataLst>
    <p:extLst>
      <p:ext uri="{BB962C8B-B14F-4D97-AF65-F5344CB8AC3E}">
        <p14:creationId xmlns:p14="http://schemas.microsoft.com/office/powerpoint/2010/main" val="2473014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3: Compliance </a:t>
            </a:r>
          </a:p>
        </p:txBody>
      </p:sp>
      <p:sp>
        <p:nvSpPr>
          <p:cNvPr id="3" name="Content Placeholder 2">
            <a:extLst>
              <a:ext uri="{FF2B5EF4-FFF2-40B4-BE49-F238E27FC236}">
                <a16:creationId xmlns:a16="http://schemas.microsoft.com/office/drawing/2014/main" id="{C062A281-FFD6-4D87-8B79-AC752DE6E937}"/>
              </a:ext>
            </a:extLst>
          </p:cNvPr>
          <p:cNvSpPr>
            <a:spLocks noGrp="1"/>
          </p:cNvSpPr>
          <p:nvPr>
            <p:ph sz="quarter" idx="14"/>
          </p:nvPr>
        </p:nvSpPr>
        <p:spPr>
          <a:prstGeom prst="homePlate">
            <a:avLst/>
          </a:prstGeom>
          <a:solidFill>
            <a:srgbClr val="C00000"/>
          </a:solidFill>
        </p:spPr>
        <p:txBody>
          <a:bodyPr/>
          <a:lstStyle/>
          <a:p>
            <a:pPr algn="ctr"/>
            <a:r>
              <a:rPr lang="en-US" sz="1600" dirty="0">
                <a:solidFill>
                  <a:schemeClr val="bg1"/>
                </a:solidFill>
              </a:rPr>
              <a:t>Conduct or update community assessment</a:t>
            </a:r>
          </a:p>
        </p:txBody>
      </p:sp>
      <p:sp>
        <p:nvSpPr>
          <p:cNvPr id="4" name="Content Placeholder 3">
            <a:extLst>
              <a:ext uri="{FF2B5EF4-FFF2-40B4-BE49-F238E27FC236}">
                <a16:creationId xmlns:a16="http://schemas.microsoft.com/office/drawing/2014/main" id="{FD444E8B-35F0-436E-94F3-97ABEF88EDCB}"/>
              </a:ext>
            </a:extLst>
          </p:cNvPr>
          <p:cNvSpPr>
            <a:spLocks noGrp="1"/>
          </p:cNvSpPr>
          <p:nvPr>
            <p:ph sz="quarter" idx="15"/>
          </p:nvPr>
        </p:nvSpPr>
        <p:spPr>
          <a:xfrm>
            <a:off x="3915665" y="1524000"/>
            <a:ext cx="3323335" cy="736270"/>
          </a:xfrm>
        </p:spPr>
        <p:txBody>
          <a:bodyPr/>
          <a:lstStyle/>
          <a:p>
            <a:pPr lvl="0"/>
            <a:r>
              <a:rPr lang="en-US" sz="1400" b="1" kern="0" dirty="0">
                <a:solidFill>
                  <a:srgbClr val="9BBB59">
                    <a:lumMod val="50000"/>
                  </a:srgbClr>
                </a:solidFill>
              </a:rPr>
              <a:t>Every five years: </a:t>
            </a:r>
            <a:r>
              <a:rPr lang="en-US" sz="1400" kern="0" dirty="0">
                <a:solidFill>
                  <a:srgbClr val="9BBB59">
                    <a:lumMod val="50000"/>
                  </a:srgbClr>
                </a:solidFill>
              </a:rPr>
              <a:t>Establish long-term goals and measurable objectives</a:t>
            </a:r>
          </a:p>
          <a:p>
            <a:pPr lvl="0"/>
            <a:r>
              <a:rPr lang="en-US" sz="1400" b="1" kern="0" dirty="0">
                <a:solidFill>
                  <a:srgbClr val="9BBB59">
                    <a:lumMod val="50000"/>
                  </a:srgbClr>
                </a:solidFill>
              </a:rPr>
              <a:t>Annually:</a:t>
            </a:r>
            <a:r>
              <a:rPr lang="en-US" sz="1400" b="1" dirty="0">
                <a:solidFill>
                  <a:schemeClr val="accent2">
                    <a:lumMod val="50000"/>
                  </a:schemeClr>
                </a:solidFill>
              </a:rPr>
              <a:t> </a:t>
            </a:r>
            <a:r>
              <a:rPr lang="en-US" sz="1400" kern="0" dirty="0">
                <a:solidFill>
                  <a:srgbClr val="9BBB59">
                    <a:lumMod val="50000"/>
                  </a:srgbClr>
                </a:solidFill>
              </a:rPr>
              <a:t>Review goals and objectives</a:t>
            </a:r>
          </a:p>
        </p:txBody>
      </p:sp>
      <p:sp>
        <p:nvSpPr>
          <p:cNvPr id="5" name="Content Placeholder 4">
            <a:extLst>
              <a:ext uri="{FF2B5EF4-FFF2-40B4-BE49-F238E27FC236}">
                <a16:creationId xmlns:a16="http://schemas.microsoft.com/office/drawing/2014/main" id="{142AF10E-43BB-4C3F-BACE-9EC2F6164C89}"/>
              </a:ext>
            </a:extLst>
          </p:cNvPr>
          <p:cNvSpPr>
            <a:spLocks noGrp="1"/>
          </p:cNvSpPr>
          <p:nvPr>
            <p:ph sz="quarter" idx="16"/>
          </p:nvPr>
        </p:nvSpPr>
        <p:spPr/>
        <p:txBody>
          <a:bodyPr/>
          <a:lstStyle/>
          <a:p>
            <a:pPr lvl="0" defTabSz="914400">
              <a:spcBef>
                <a:spcPts val="0"/>
              </a:spcBef>
            </a:pPr>
            <a:r>
              <a:rPr lang="en-US" sz="1400" dirty="0">
                <a:solidFill>
                  <a:srgbClr val="722811"/>
                </a:solidFill>
              </a:rPr>
              <a:t>Create an action </a:t>
            </a:r>
            <a:br>
              <a:rPr lang="en-US" sz="1400" dirty="0">
                <a:solidFill>
                  <a:srgbClr val="722811"/>
                </a:solidFill>
              </a:rPr>
            </a:br>
            <a:r>
              <a:rPr lang="en-US" sz="1400" dirty="0">
                <a:solidFill>
                  <a:srgbClr val="722811"/>
                </a:solidFill>
              </a:rPr>
              <a:t>plan and budget </a:t>
            </a:r>
            <a:br>
              <a:rPr lang="en-US" sz="1400" dirty="0">
                <a:solidFill>
                  <a:srgbClr val="722811"/>
                </a:solidFill>
              </a:rPr>
            </a:br>
            <a:r>
              <a:rPr lang="en-US" sz="1400" dirty="0">
                <a:solidFill>
                  <a:srgbClr val="722811"/>
                </a:solidFill>
              </a:rPr>
              <a:t>that reflect goals</a:t>
            </a:r>
          </a:p>
        </p:txBody>
      </p:sp>
      <p:sp>
        <p:nvSpPr>
          <p:cNvPr id="6" name="Content Placeholder 5">
            <a:extLst>
              <a:ext uri="{FF2B5EF4-FFF2-40B4-BE49-F238E27FC236}">
                <a16:creationId xmlns:a16="http://schemas.microsoft.com/office/drawing/2014/main" id="{47729225-C7D2-4A06-8C4E-F3CA42B7FB15}"/>
              </a:ext>
            </a:extLst>
          </p:cNvPr>
          <p:cNvSpPr>
            <a:spLocks noGrp="1"/>
          </p:cNvSpPr>
          <p:nvPr>
            <p:ph sz="quarter" idx="17"/>
          </p:nvPr>
        </p:nvSpPr>
        <p:spPr>
          <a:xfrm>
            <a:off x="7162800" y="4620848"/>
            <a:ext cx="1265935" cy="484552"/>
          </a:xfrm>
        </p:spPr>
        <p:txBody>
          <a:bodyPr/>
          <a:lstStyle/>
          <a:p>
            <a:r>
              <a:rPr lang="en-US" sz="1400" dirty="0">
                <a:solidFill>
                  <a:srgbClr val="215968"/>
                </a:solidFill>
              </a:rPr>
              <a:t>Implement an action plan</a:t>
            </a:r>
          </a:p>
        </p:txBody>
      </p:sp>
      <p:sp>
        <p:nvSpPr>
          <p:cNvPr id="17" name="Slide Number Placeholder 3">
            <a:extLst>
              <a:ext uri="{FF2B5EF4-FFF2-40B4-BE49-F238E27FC236}">
                <a16:creationId xmlns:a16="http://schemas.microsoft.com/office/drawing/2014/main" id="{B8FD2006-A05B-1A48-82DD-F22AD1D51BA5}"/>
              </a:ext>
            </a:extLst>
          </p:cNvPr>
          <p:cNvSpPr>
            <a:spLocks noGrp="1"/>
          </p:cNvSpPr>
          <p:nvPr>
            <p:ph type="sldNum" sz="quarter" idx="13"/>
          </p:nvPr>
        </p:nvSpPr>
        <p:spPr/>
        <p:txBody>
          <a:bodyPr/>
          <a:lstStyle/>
          <a:p>
            <a:fld id="{C08F7739-4EF1-D14F-9817-FE80001A0759}" type="slidenum">
              <a:rPr lang="en-US" smtClean="0"/>
              <a:pPr/>
              <a:t>12</a:t>
            </a:fld>
            <a:endParaRPr lang="en-US" dirty="0"/>
          </a:p>
        </p:txBody>
      </p:sp>
      <p:sp>
        <p:nvSpPr>
          <p:cNvPr id="7" name="Content Placeholder 6">
            <a:extLst>
              <a:ext uri="{FF2B5EF4-FFF2-40B4-BE49-F238E27FC236}">
                <a16:creationId xmlns:a16="http://schemas.microsoft.com/office/drawing/2014/main" id="{4778165E-25F1-4944-A311-955F3AFCE8B3}"/>
              </a:ext>
            </a:extLst>
          </p:cNvPr>
          <p:cNvSpPr>
            <a:spLocks noGrp="1"/>
          </p:cNvSpPr>
          <p:nvPr>
            <p:ph sz="quarter" idx="18"/>
          </p:nvPr>
        </p:nvSpPr>
        <p:spPr/>
        <p:txBody>
          <a:bodyPr/>
          <a:lstStyle/>
          <a:p>
            <a:r>
              <a:rPr lang="en-US" sz="1400" dirty="0"/>
              <a:t>Analyze progress and compliance through ongoing monitoring</a:t>
            </a:r>
          </a:p>
        </p:txBody>
      </p:sp>
      <p:sp>
        <p:nvSpPr>
          <p:cNvPr id="8" name="Content Placeholder 7">
            <a:extLst>
              <a:ext uri="{FF2B5EF4-FFF2-40B4-BE49-F238E27FC236}">
                <a16:creationId xmlns:a16="http://schemas.microsoft.com/office/drawing/2014/main" id="{163D42BC-BD45-4297-9C0E-F905AAF26FAB}"/>
              </a:ext>
            </a:extLst>
          </p:cNvPr>
          <p:cNvSpPr>
            <a:spLocks noGrp="1"/>
          </p:cNvSpPr>
          <p:nvPr>
            <p:ph sz="quarter" idx="19"/>
          </p:nvPr>
        </p:nvSpPr>
        <p:spPr/>
        <p:txBody>
          <a:bodyPr/>
          <a:lstStyle/>
          <a:p>
            <a:r>
              <a:rPr lang="en-US" sz="1400" dirty="0"/>
              <a:t>Respond regularly with course corrections</a:t>
            </a:r>
          </a:p>
        </p:txBody>
      </p:sp>
    </p:spTree>
    <p:custDataLst>
      <p:tags r:id="rId1"/>
    </p:custDataLst>
    <p:extLst>
      <p:ext uri="{BB962C8B-B14F-4D97-AF65-F5344CB8AC3E}">
        <p14:creationId xmlns:p14="http://schemas.microsoft.com/office/powerpoint/2010/main" val="4762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50000"/>
            </a:schemeClr>
          </a:solidFill>
        </p:spPr>
        <p:txBody>
          <a:bodyPr/>
          <a:lstStyle/>
          <a:p>
            <a:pPr marL="463550" indent="0"/>
            <a:r>
              <a:rPr lang="en-US" dirty="0"/>
              <a:t>Phase 3: Key Concepts &amp; Considerations</a:t>
            </a:r>
          </a:p>
        </p:txBody>
      </p:sp>
      <p:sp>
        <p:nvSpPr>
          <p:cNvPr id="3" name="Text Placeholder 2">
            <a:extLst>
              <a:ext uri="{FF2B5EF4-FFF2-40B4-BE49-F238E27FC236}">
                <a16:creationId xmlns:a16="http://schemas.microsoft.com/office/drawing/2014/main" id="{C23BF72D-2D5B-4B1F-9754-69A56691A455}"/>
              </a:ext>
            </a:extLst>
          </p:cNvPr>
          <p:cNvSpPr>
            <a:spLocks noGrp="1"/>
          </p:cNvSpPr>
          <p:nvPr>
            <p:ph type="body" sz="quarter" idx="12"/>
          </p:nvPr>
        </p:nvSpPr>
        <p:spPr>
          <a:xfrm>
            <a:off x="3886200" y="1371600"/>
            <a:ext cx="4800600" cy="5214935"/>
          </a:xfrm>
        </p:spPr>
        <p:txBody>
          <a:bodyPr/>
          <a:lstStyle/>
          <a:p>
            <a:pPr marL="0" lvl="0" indent="0" defTabSz="914400">
              <a:spcBef>
                <a:spcPts val="0"/>
              </a:spcBef>
              <a:buClrTx/>
              <a:buNone/>
            </a:pPr>
            <a:r>
              <a:rPr lang="en-US" sz="1800" dirty="0">
                <a:solidFill>
                  <a:srgbClr val="000000"/>
                </a:solidFill>
              </a:rPr>
              <a:t>Monitoring is an </a:t>
            </a:r>
            <a:r>
              <a:rPr lang="en-US" sz="1800" b="1" dirty="0">
                <a:solidFill>
                  <a:srgbClr val="FEC306">
                    <a:lumMod val="50000"/>
                  </a:srgbClr>
                </a:solidFill>
              </a:rPr>
              <a:t>ongoing process</a:t>
            </a:r>
            <a:r>
              <a:rPr lang="en-US" sz="1800" dirty="0">
                <a:solidFill>
                  <a:srgbClr val="000000"/>
                </a:solidFill>
              </a:rPr>
              <a:t>. </a:t>
            </a:r>
            <a:br>
              <a:rPr lang="en-US" sz="1800" dirty="0">
                <a:solidFill>
                  <a:srgbClr val="000000"/>
                </a:solidFill>
              </a:rPr>
            </a:br>
            <a:r>
              <a:rPr lang="en-US" sz="1800" dirty="0">
                <a:solidFill>
                  <a:srgbClr val="000000"/>
                </a:solidFill>
              </a:rPr>
              <a:t>It requires the </a:t>
            </a:r>
            <a:r>
              <a:rPr lang="en-US" sz="1800" b="1" dirty="0">
                <a:solidFill>
                  <a:srgbClr val="FEC306">
                    <a:lumMod val="50000"/>
                  </a:srgbClr>
                </a:solidFill>
              </a:rPr>
              <a:t>collection and analysis </a:t>
            </a:r>
            <a:br>
              <a:rPr lang="en-US" sz="1800" b="1" dirty="0">
                <a:solidFill>
                  <a:srgbClr val="FEC306">
                    <a:lumMod val="50000"/>
                  </a:srgbClr>
                </a:solidFill>
              </a:rPr>
            </a:br>
            <a:r>
              <a:rPr lang="en-US" sz="1800" b="1" dirty="0">
                <a:solidFill>
                  <a:srgbClr val="FEC306">
                    <a:lumMod val="50000"/>
                  </a:srgbClr>
                </a:solidFill>
              </a:rPr>
              <a:t>of data</a:t>
            </a:r>
            <a:r>
              <a:rPr lang="en-US" sz="1800" dirty="0">
                <a:solidFill>
                  <a:srgbClr val="000000"/>
                </a:solidFill>
              </a:rPr>
              <a:t>.</a:t>
            </a:r>
          </a:p>
          <a:p>
            <a:pPr marL="0" lvl="0" indent="0" defTabSz="914400">
              <a:spcBef>
                <a:spcPts val="1800"/>
              </a:spcBef>
              <a:buClrTx/>
              <a:buNone/>
            </a:pPr>
            <a:r>
              <a:rPr lang="en-US" sz="1800" dirty="0">
                <a:solidFill>
                  <a:srgbClr val="000000"/>
                </a:solidFill>
              </a:rPr>
              <a:t>Monitoring is most effective and useful when:</a:t>
            </a:r>
          </a:p>
          <a:p>
            <a:pPr marL="688975" lvl="0" indent="-317500" defTabSz="914400">
              <a:spcBef>
                <a:spcPts val="0"/>
              </a:spcBef>
              <a:buClrTx/>
              <a:buFont typeface="+mj-lt"/>
              <a:buAutoNum type="arabicPeriod"/>
            </a:pPr>
            <a:r>
              <a:rPr lang="en-US" sz="1800" dirty="0">
                <a:solidFill>
                  <a:srgbClr val="000000"/>
                </a:solidFill>
              </a:rPr>
              <a:t>Programs collect and analyze data to </a:t>
            </a:r>
            <a:r>
              <a:rPr lang="en-US" sz="1800" b="1" dirty="0">
                <a:solidFill>
                  <a:srgbClr val="FEC306">
                    <a:lumMod val="50000"/>
                  </a:srgbClr>
                </a:solidFill>
              </a:rPr>
              <a:t>answer</a:t>
            </a:r>
            <a:r>
              <a:rPr lang="en-US" sz="1800" dirty="0">
                <a:solidFill>
                  <a:srgbClr val="FEC306">
                    <a:lumMod val="50000"/>
                  </a:srgbClr>
                </a:solidFill>
              </a:rPr>
              <a:t> </a:t>
            </a:r>
            <a:r>
              <a:rPr lang="en-US" sz="1800" b="1" dirty="0">
                <a:solidFill>
                  <a:srgbClr val="FEC306">
                    <a:lumMod val="50000"/>
                  </a:srgbClr>
                </a:solidFill>
              </a:rPr>
              <a:t>critical questions</a:t>
            </a:r>
            <a:endParaRPr lang="en-US" sz="1800" dirty="0">
              <a:solidFill>
                <a:srgbClr val="000000"/>
              </a:solidFill>
            </a:endParaRPr>
          </a:p>
          <a:p>
            <a:pPr marL="688975" lvl="0" indent="-317500" defTabSz="914400">
              <a:spcBef>
                <a:spcPts val="0"/>
              </a:spcBef>
              <a:buClrTx/>
              <a:buFont typeface="+mj-lt"/>
              <a:buAutoNum type="arabicPeriod"/>
            </a:pPr>
            <a:r>
              <a:rPr lang="en-US" sz="1800" dirty="0">
                <a:solidFill>
                  <a:srgbClr val="000000"/>
                </a:solidFill>
              </a:rPr>
              <a:t>Data</a:t>
            </a:r>
            <a:r>
              <a:rPr lang="en-US" sz="1800" b="1" dirty="0">
                <a:solidFill>
                  <a:srgbClr val="FEC306">
                    <a:lumMod val="75000"/>
                  </a:srgbClr>
                </a:solidFill>
              </a:rPr>
              <a:t> </a:t>
            </a:r>
            <a:r>
              <a:rPr lang="en-US" sz="1800" b="1" dirty="0">
                <a:solidFill>
                  <a:srgbClr val="FEC306">
                    <a:lumMod val="50000"/>
                  </a:srgbClr>
                </a:solidFill>
              </a:rPr>
              <a:t>turnaround</a:t>
            </a:r>
            <a:r>
              <a:rPr lang="en-US" sz="1800" b="1" dirty="0">
                <a:solidFill>
                  <a:srgbClr val="FEC306">
                    <a:lumMod val="75000"/>
                  </a:srgbClr>
                </a:solidFill>
              </a:rPr>
              <a:t> </a:t>
            </a:r>
            <a:r>
              <a:rPr lang="en-US" sz="1800" dirty="0">
                <a:solidFill>
                  <a:srgbClr val="000000"/>
                </a:solidFill>
              </a:rPr>
              <a:t>is fast</a:t>
            </a:r>
          </a:p>
          <a:p>
            <a:pPr marL="688975" lvl="0" indent="-317500" defTabSz="914400">
              <a:spcBef>
                <a:spcPts val="0"/>
              </a:spcBef>
              <a:buClrTx/>
              <a:buFont typeface="+mj-lt"/>
              <a:buAutoNum type="arabicPeriod"/>
            </a:pPr>
            <a:r>
              <a:rPr lang="en-US" sz="1800" dirty="0">
                <a:solidFill>
                  <a:srgbClr val="000000"/>
                </a:solidFill>
              </a:rPr>
              <a:t>Information is presented on an ongoing basis and </a:t>
            </a:r>
            <a:r>
              <a:rPr lang="en-US" sz="1800" b="1" dirty="0">
                <a:solidFill>
                  <a:srgbClr val="FEC306">
                    <a:lumMod val="50000"/>
                  </a:srgbClr>
                </a:solidFill>
              </a:rPr>
              <a:t>responded to</a:t>
            </a:r>
            <a:r>
              <a:rPr lang="en-US" sz="1800" b="1" dirty="0">
                <a:solidFill>
                  <a:srgbClr val="FEC306">
                    <a:lumMod val="75000"/>
                  </a:srgbClr>
                </a:solidFill>
              </a:rPr>
              <a:t> </a:t>
            </a:r>
            <a:br>
              <a:rPr lang="en-US" sz="1800" b="1" dirty="0">
                <a:solidFill>
                  <a:srgbClr val="FEC306">
                    <a:lumMod val="75000"/>
                  </a:srgbClr>
                </a:solidFill>
              </a:rPr>
            </a:br>
            <a:r>
              <a:rPr lang="en-US" sz="1800" dirty="0">
                <a:solidFill>
                  <a:srgbClr val="000000"/>
                </a:solidFill>
              </a:rPr>
              <a:t>in real time, ensuring </a:t>
            </a:r>
            <a:r>
              <a:rPr lang="en-US" sz="1800" b="1" dirty="0">
                <a:solidFill>
                  <a:srgbClr val="FEC306">
                    <a:lumMod val="50000"/>
                  </a:srgbClr>
                </a:solidFill>
              </a:rPr>
              <a:t>course correction</a:t>
            </a:r>
            <a:r>
              <a:rPr lang="en-US" sz="1800" b="1" dirty="0">
                <a:solidFill>
                  <a:srgbClr val="FEC306">
                    <a:lumMod val="75000"/>
                  </a:srgbClr>
                </a:solidFill>
              </a:rPr>
              <a:t> </a:t>
            </a:r>
            <a:r>
              <a:rPr lang="en-US" sz="1800" dirty="0">
                <a:solidFill>
                  <a:srgbClr val="000000"/>
                </a:solidFill>
              </a:rPr>
              <a:t>as needed</a:t>
            </a:r>
          </a:p>
          <a:p>
            <a:pPr marL="0" lvl="0" indent="0" defTabSz="914400">
              <a:spcBef>
                <a:spcPts val="1800"/>
              </a:spcBef>
              <a:buClrTx/>
              <a:buNone/>
            </a:pPr>
            <a:r>
              <a:rPr lang="en-US" sz="1800" dirty="0">
                <a:solidFill>
                  <a:srgbClr val="000000"/>
                </a:solidFill>
              </a:rPr>
              <a:t>The monitoring process </a:t>
            </a:r>
            <a:r>
              <a:rPr lang="en-US" sz="1800" b="1" dirty="0">
                <a:solidFill>
                  <a:srgbClr val="FEC306">
                    <a:lumMod val="50000"/>
                  </a:srgbClr>
                </a:solidFill>
              </a:rPr>
              <a:t>must involve </a:t>
            </a:r>
            <a:r>
              <a:rPr lang="en-US" sz="1800" dirty="0">
                <a:solidFill>
                  <a:srgbClr val="000000"/>
                </a:solidFill>
              </a:rPr>
              <a:t>governing body/Tribal Council members, Policy Council representatives, and other </a:t>
            </a:r>
            <a:br>
              <a:rPr lang="en-US" sz="1800" dirty="0">
                <a:solidFill>
                  <a:srgbClr val="000000"/>
                </a:solidFill>
              </a:rPr>
            </a:br>
            <a:r>
              <a:rPr lang="en-US" sz="1800" dirty="0">
                <a:solidFill>
                  <a:srgbClr val="000000"/>
                </a:solidFill>
              </a:rPr>
              <a:t>key stakeholders.</a:t>
            </a:r>
            <a:endParaRPr lang="en-US" sz="1600" dirty="0">
              <a:solidFill>
                <a:srgbClr val="000000"/>
              </a:solidFill>
            </a:endParaRPr>
          </a:p>
        </p:txBody>
      </p:sp>
      <p:sp>
        <p:nvSpPr>
          <p:cNvPr id="11" name="Slide Number Placeholder 3">
            <a:extLst>
              <a:ext uri="{FF2B5EF4-FFF2-40B4-BE49-F238E27FC236}">
                <a16:creationId xmlns:a16="http://schemas.microsoft.com/office/drawing/2014/main" id="{C7674F2B-5A92-6944-85FF-D0848096126F}"/>
              </a:ext>
            </a:extLst>
          </p:cNvPr>
          <p:cNvSpPr>
            <a:spLocks noGrp="1"/>
          </p:cNvSpPr>
          <p:nvPr>
            <p:ph type="sldNum" sz="quarter" idx="13"/>
          </p:nvPr>
        </p:nvSpPr>
        <p:spPr/>
        <p:txBody>
          <a:bodyPr/>
          <a:lstStyle/>
          <a:p>
            <a:fld id="{C08F7739-4EF1-D14F-9817-FE80001A0759}" type="slidenum">
              <a:rPr lang="en-US" smtClean="0"/>
              <a:pPr/>
              <a:t>13</a:t>
            </a:fld>
            <a:endParaRPr lang="en-US" dirty="0"/>
          </a:p>
        </p:txBody>
      </p:sp>
    </p:spTree>
    <p:custDataLst>
      <p:tags r:id="rId1"/>
    </p:custDataLst>
    <p:extLst>
      <p:ext uri="{BB962C8B-B14F-4D97-AF65-F5344CB8AC3E}">
        <p14:creationId xmlns:p14="http://schemas.microsoft.com/office/powerpoint/2010/main" val="821461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4: Self-Assessment</a:t>
            </a:r>
          </a:p>
        </p:txBody>
      </p:sp>
      <p:sp>
        <p:nvSpPr>
          <p:cNvPr id="3" name="Content Placeholder 2">
            <a:extLst>
              <a:ext uri="{FF2B5EF4-FFF2-40B4-BE49-F238E27FC236}">
                <a16:creationId xmlns:a16="http://schemas.microsoft.com/office/drawing/2014/main" id="{C062A281-FFD6-4D87-8B79-AC752DE6E937}"/>
              </a:ext>
            </a:extLst>
          </p:cNvPr>
          <p:cNvSpPr>
            <a:spLocks noGrp="1"/>
          </p:cNvSpPr>
          <p:nvPr>
            <p:ph sz="quarter" idx="14"/>
          </p:nvPr>
        </p:nvSpPr>
        <p:spPr>
          <a:prstGeom prst="homePlate">
            <a:avLst/>
          </a:prstGeom>
          <a:solidFill>
            <a:srgbClr val="C00000"/>
          </a:solidFill>
        </p:spPr>
        <p:txBody>
          <a:bodyPr/>
          <a:lstStyle/>
          <a:p>
            <a:pPr algn="ctr"/>
            <a:r>
              <a:rPr lang="en-US" sz="1600" dirty="0">
                <a:solidFill>
                  <a:schemeClr val="bg1"/>
                </a:solidFill>
              </a:rPr>
              <a:t>Conduct or update community assessment</a:t>
            </a:r>
          </a:p>
        </p:txBody>
      </p:sp>
      <p:sp>
        <p:nvSpPr>
          <p:cNvPr id="4" name="Content Placeholder 3">
            <a:extLst>
              <a:ext uri="{FF2B5EF4-FFF2-40B4-BE49-F238E27FC236}">
                <a16:creationId xmlns:a16="http://schemas.microsoft.com/office/drawing/2014/main" id="{FD444E8B-35F0-436E-94F3-97ABEF88EDCB}"/>
              </a:ext>
            </a:extLst>
          </p:cNvPr>
          <p:cNvSpPr>
            <a:spLocks noGrp="1"/>
          </p:cNvSpPr>
          <p:nvPr>
            <p:ph sz="quarter" idx="15"/>
          </p:nvPr>
        </p:nvSpPr>
        <p:spPr>
          <a:xfrm>
            <a:off x="3998267" y="1524000"/>
            <a:ext cx="3393133" cy="736270"/>
          </a:xfrm>
        </p:spPr>
        <p:txBody>
          <a:bodyPr/>
          <a:lstStyle/>
          <a:p>
            <a:pPr lvl="0"/>
            <a:r>
              <a:rPr lang="en-US" sz="1400" b="1" kern="0" dirty="0">
                <a:solidFill>
                  <a:srgbClr val="9BBB59">
                    <a:lumMod val="50000"/>
                  </a:srgbClr>
                </a:solidFill>
              </a:rPr>
              <a:t>Every five years: </a:t>
            </a:r>
            <a:r>
              <a:rPr lang="en-US" sz="1400" kern="0" dirty="0">
                <a:solidFill>
                  <a:srgbClr val="9BBB59">
                    <a:lumMod val="50000"/>
                  </a:srgbClr>
                </a:solidFill>
              </a:rPr>
              <a:t>Establish long-term goals and measurable objectives</a:t>
            </a:r>
          </a:p>
          <a:p>
            <a:pPr lvl="0"/>
            <a:r>
              <a:rPr lang="en-US" sz="1400" b="1" kern="0" dirty="0">
                <a:solidFill>
                  <a:srgbClr val="9BBB59">
                    <a:lumMod val="50000"/>
                  </a:srgbClr>
                </a:solidFill>
              </a:rPr>
              <a:t>Annually:</a:t>
            </a:r>
            <a:r>
              <a:rPr lang="en-US" sz="1400" b="1" dirty="0">
                <a:solidFill>
                  <a:schemeClr val="accent2">
                    <a:lumMod val="50000"/>
                  </a:schemeClr>
                </a:solidFill>
              </a:rPr>
              <a:t> </a:t>
            </a:r>
            <a:r>
              <a:rPr lang="en-US" sz="1400" kern="0" dirty="0">
                <a:solidFill>
                  <a:srgbClr val="9BBB59">
                    <a:lumMod val="50000"/>
                  </a:srgbClr>
                </a:solidFill>
              </a:rPr>
              <a:t>Review goals and objectives</a:t>
            </a:r>
          </a:p>
        </p:txBody>
      </p:sp>
      <p:sp>
        <p:nvSpPr>
          <p:cNvPr id="5" name="Content Placeholder 4">
            <a:extLst>
              <a:ext uri="{FF2B5EF4-FFF2-40B4-BE49-F238E27FC236}">
                <a16:creationId xmlns:a16="http://schemas.microsoft.com/office/drawing/2014/main" id="{142AF10E-43BB-4C3F-BACE-9EC2F6164C89}"/>
              </a:ext>
            </a:extLst>
          </p:cNvPr>
          <p:cNvSpPr>
            <a:spLocks noGrp="1"/>
          </p:cNvSpPr>
          <p:nvPr>
            <p:ph sz="quarter" idx="16"/>
          </p:nvPr>
        </p:nvSpPr>
        <p:spPr>
          <a:xfrm>
            <a:off x="7308798" y="2993297"/>
            <a:ext cx="1682802" cy="736270"/>
          </a:xfrm>
        </p:spPr>
        <p:txBody>
          <a:bodyPr/>
          <a:lstStyle/>
          <a:p>
            <a:pPr lvl="0" defTabSz="914400">
              <a:spcBef>
                <a:spcPts val="0"/>
              </a:spcBef>
            </a:pPr>
            <a:r>
              <a:rPr lang="en-US" sz="1400" dirty="0">
                <a:solidFill>
                  <a:srgbClr val="722811"/>
                </a:solidFill>
              </a:rPr>
              <a:t>Create an action </a:t>
            </a:r>
            <a:br>
              <a:rPr lang="en-US" sz="1400" dirty="0">
                <a:solidFill>
                  <a:srgbClr val="722811"/>
                </a:solidFill>
              </a:rPr>
            </a:br>
            <a:r>
              <a:rPr lang="en-US" sz="1400" dirty="0">
                <a:solidFill>
                  <a:srgbClr val="722811"/>
                </a:solidFill>
              </a:rPr>
              <a:t>plan and budget </a:t>
            </a:r>
            <a:br>
              <a:rPr lang="en-US" sz="1400" dirty="0">
                <a:solidFill>
                  <a:srgbClr val="722811"/>
                </a:solidFill>
              </a:rPr>
            </a:br>
            <a:r>
              <a:rPr lang="en-US" sz="1400" dirty="0">
                <a:solidFill>
                  <a:srgbClr val="722811"/>
                </a:solidFill>
              </a:rPr>
              <a:t>that reflect goals</a:t>
            </a:r>
          </a:p>
        </p:txBody>
      </p:sp>
      <p:sp>
        <p:nvSpPr>
          <p:cNvPr id="6" name="Content Placeholder 5">
            <a:extLst>
              <a:ext uri="{FF2B5EF4-FFF2-40B4-BE49-F238E27FC236}">
                <a16:creationId xmlns:a16="http://schemas.microsoft.com/office/drawing/2014/main" id="{47729225-C7D2-4A06-8C4E-F3CA42B7FB15}"/>
              </a:ext>
            </a:extLst>
          </p:cNvPr>
          <p:cNvSpPr>
            <a:spLocks noGrp="1"/>
          </p:cNvSpPr>
          <p:nvPr>
            <p:ph sz="quarter" idx="17"/>
          </p:nvPr>
        </p:nvSpPr>
        <p:spPr>
          <a:xfrm>
            <a:off x="7268465" y="4648200"/>
            <a:ext cx="1265935" cy="484552"/>
          </a:xfrm>
        </p:spPr>
        <p:txBody>
          <a:bodyPr/>
          <a:lstStyle/>
          <a:p>
            <a:r>
              <a:rPr lang="en-US" sz="1400" dirty="0">
                <a:solidFill>
                  <a:srgbClr val="215968"/>
                </a:solidFill>
              </a:rPr>
              <a:t>Implement an action plan</a:t>
            </a:r>
          </a:p>
        </p:txBody>
      </p:sp>
      <p:sp>
        <p:nvSpPr>
          <p:cNvPr id="17" name="Slide Number Placeholder 3">
            <a:extLst>
              <a:ext uri="{FF2B5EF4-FFF2-40B4-BE49-F238E27FC236}">
                <a16:creationId xmlns:a16="http://schemas.microsoft.com/office/drawing/2014/main" id="{B8FD2006-A05B-1A48-82DD-F22AD1D51BA5}"/>
              </a:ext>
            </a:extLst>
          </p:cNvPr>
          <p:cNvSpPr>
            <a:spLocks noGrp="1"/>
          </p:cNvSpPr>
          <p:nvPr>
            <p:ph type="sldNum" sz="quarter" idx="13"/>
          </p:nvPr>
        </p:nvSpPr>
        <p:spPr/>
        <p:txBody>
          <a:bodyPr/>
          <a:lstStyle/>
          <a:p>
            <a:fld id="{C08F7739-4EF1-D14F-9817-FE80001A0759}" type="slidenum">
              <a:rPr lang="en-US" smtClean="0"/>
              <a:pPr/>
              <a:t>14</a:t>
            </a:fld>
            <a:endParaRPr lang="en-US" dirty="0"/>
          </a:p>
        </p:txBody>
      </p:sp>
      <p:sp>
        <p:nvSpPr>
          <p:cNvPr id="7" name="Content Placeholder 6">
            <a:extLst>
              <a:ext uri="{FF2B5EF4-FFF2-40B4-BE49-F238E27FC236}">
                <a16:creationId xmlns:a16="http://schemas.microsoft.com/office/drawing/2014/main" id="{4778165E-25F1-4944-A311-955F3AFCE8B3}"/>
              </a:ext>
            </a:extLst>
          </p:cNvPr>
          <p:cNvSpPr>
            <a:spLocks noGrp="1"/>
          </p:cNvSpPr>
          <p:nvPr>
            <p:ph sz="quarter" idx="18"/>
          </p:nvPr>
        </p:nvSpPr>
        <p:spPr/>
        <p:txBody>
          <a:bodyPr/>
          <a:lstStyle/>
          <a:p>
            <a:r>
              <a:rPr lang="en-US" sz="1400" dirty="0"/>
              <a:t>Analyze progress and compliance through ongoing monitoring</a:t>
            </a:r>
          </a:p>
        </p:txBody>
      </p:sp>
      <p:sp>
        <p:nvSpPr>
          <p:cNvPr id="8" name="Content Placeholder 7">
            <a:extLst>
              <a:ext uri="{FF2B5EF4-FFF2-40B4-BE49-F238E27FC236}">
                <a16:creationId xmlns:a16="http://schemas.microsoft.com/office/drawing/2014/main" id="{163D42BC-BD45-4297-9C0E-F905AAF26FAB}"/>
              </a:ext>
            </a:extLst>
          </p:cNvPr>
          <p:cNvSpPr>
            <a:spLocks noGrp="1"/>
          </p:cNvSpPr>
          <p:nvPr>
            <p:ph sz="quarter" idx="19"/>
          </p:nvPr>
        </p:nvSpPr>
        <p:spPr>
          <a:xfrm>
            <a:off x="4413198" y="3455926"/>
            <a:ext cx="1682802" cy="736269"/>
          </a:xfrm>
        </p:spPr>
        <p:txBody>
          <a:bodyPr/>
          <a:lstStyle/>
          <a:p>
            <a:r>
              <a:rPr lang="en-US" sz="1400" dirty="0"/>
              <a:t>Respond regularly with course corrections</a:t>
            </a:r>
          </a:p>
        </p:txBody>
      </p:sp>
      <p:sp>
        <p:nvSpPr>
          <p:cNvPr id="9" name="Content Placeholder 8">
            <a:extLst>
              <a:ext uri="{FF2B5EF4-FFF2-40B4-BE49-F238E27FC236}">
                <a16:creationId xmlns:a16="http://schemas.microsoft.com/office/drawing/2014/main" id="{DC5C4361-23B6-43FF-8D5A-38EF4941D215}"/>
              </a:ext>
            </a:extLst>
          </p:cNvPr>
          <p:cNvSpPr>
            <a:spLocks noGrp="1"/>
          </p:cNvSpPr>
          <p:nvPr>
            <p:ph sz="quarter" idx="20"/>
          </p:nvPr>
        </p:nvSpPr>
        <p:spPr/>
        <p:txBody>
          <a:bodyPr/>
          <a:lstStyle/>
          <a:p>
            <a:r>
              <a:rPr lang="en-US" sz="1400" dirty="0"/>
              <a:t>Evaluate progress through the annual </a:t>
            </a:r>
            <a:br>
              <a:rPr lang="en-US" sz="1400" dirty="0"/>
            </a:br>
            <a:r>
              <a:rPr lang="en-US" sz="1400" dirty="0"/>
              <a:t>self-assessment  </a:t>
            </a:r>
          </a:p>
        </p:txBody>
      </p:sp>
    </p:spTree>
    <p:custDataLst>
      <p:tags r:id="rId1"/>
    </p:custDataLst>
    <p:extLst>
      <p:ext uri="{BB962C8B-B14F-4D97-AF65-F5344CB8AC3E}">
        <p14:creationId xmlns:p14="http://schemas.microsoft.com/office/powerpoint/2010/main" val="2925714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87338" indent="0"/>
            <a:r>
              <a:rPr lang="en-US" dirty="0"/>
              <a:t>Phase 4: Key Concepts &amp; Considerations</a:t>
            </a:r>
          </a:p>
        </p:txBody>
      </p:sp>
      <p:sp>
        <p:nvSpPr>
          <p:cNvPr id="3" name="Text Placeholder 2">
            <a:extLst>
              <a:ext uri="{FF2B5EF4-FFF2-40B4-BE49-F238E27FC236}">
                <a16:creationId xmlns:a16="http://schemas.microsoft.com/office/drawing/2014/main" id="{1485629D-2057-49B8-BDAD-F6B35C5CAC62}"/>
              </a:ext>
            </a:extLst>
          </p:cNvPr>
          <p:cNvSpPr>
            <a:spLocks noGrp="1"/>
          </p:cNvSpPr>
          <p:nvPr>
            <p:ph type="body" sz="quarter" idx="12"/>
          </p:nvPr>
        </p:nvSpPr>
        <p:spPr>
          <a:xfrm>
            <a:off x="4030248" y="1300218"/>
            <a:ext cx="4808951" cy="5176782"/>
          </a:xfrm>
        </p:spPr>
        <p:txBody>
          <a:bodyPr/>
          <a:lstStyle/>
          <a:p>
            <a:pPr marL="0" lvl="0" indent="0" defTabSz="914400">
              <a:spcBef>
                <a:spcPts val="0"/>
              </a:spcBef>
              <a:spcAft>
                <a:spcPts val="1800"/>
              </a:spcAft>
              <a:buClrTx/>
              <a:buNone/>
            </a:pPr>
            <a:r>
              <a:rPr lang="en-US" sz="1800" dirty="0">
                <a:solidFill>
                  <a:srgbClr val="000000"/>
                </a:solidFill>
              </a:rPr>
              <a:t>Self-assessment occurs </a:t>
            </a:r>
            <a:r>
              <a:rPr lang="en-US" sz="1800" b="1" dirty="0">
                <a:solidFill>
                  <a:srgbClr val="0070C0"/>
                </a:solidFill>
              </a:rPr>
              <a:t>once annually</a:t>
            </a:r>
            <a:r>
              <a:rPr lang="en-US" sz="1800" dirty="0">
                <a:solidFill>
                  <a:srgbClr val="000000"/>
                </a:solidFill>
              </a:rPr>
              <a:t>, usually near the end of the year. It looks at systems and focuses on the questions </a:t>
            </a:r>
            <a:r>
              <a:rPr lang="en-US" sz="1800" b="1" dirty="0">
                <a:solidFill>
                  <a:srgbClr val="0070C0"/>
                </a:solidFill>
              </a:rPr>
              <a:t>"Are we doing things right?" </a:t>
            </a:r>
            <a:r>
              <a:rPr lang="en-US" sz="1800" dirty="0">
                <a:solidFill>
                  <a:srgbClr val="000000"/>
                </a:solidFill>
              </a:rPr>
              <a:t>and </a:t>
            </a:r>
            <a:r>
              <a:rPr lang="en-US" sz="1800" b="1" dirty="0">
                <a:solidFill>
                  <a:srgbClr val="0070C0"/>
                </a:solidFill>
              </a:rPr>
              <a:t>"Are we doing the right things?"</a:t>
            </a:r>
            <a:endParaRPr lang="en-US" sz="1800" dirty="0">
              <a:solidFill>
                <a:srgbClr val="000000"/>
              </a:solidFill>
            </a:endParaRPr>
          </a:p>
          <a:p>
            <a:pPr marL="0" lvl="0" indent="0" defTabSz="914400">
              <a:spcBef>
                <a:spcPts val="0"/>
              </a:spcBef>
              <a:buClrTx/>
              <a:buNone/>
            </a:pPr>
            <a:r>
              <a:rPr lang="en-US" sz="1800" dirty="0">
                <a:solidFill>
                  <a:srgbClr val="000000"/>
                </a:solidFill>
              </a:rPr>
              <a:t>There are </a:t>
            </a:r>
            <a:r>
              <a:rPr lang="en-US" sz="1800" b="1" dirty="0">
                <a:solidFill>
                  <a:srgbClr val="0070C0"/>
                </a:solidFill>
              </a:rPr>
              <a:t>five phases </a:t>
            </a:r>
            <a:r>
              <a:rPr lang="en-US" sz="1800" dirty="0">
                <a:solidFill>
                  <a:srgbClr val="000000"/>
                </a:solidFill>
              </a:rPr>
              <a:t>to the self-assessment process:</a:t>
            </a:r>
          </a:p>
          <a:p>
            <a:pPr marL="800100" lvl="1" indent="-342900" defTabSz="914400">
              <a:spcBef>
                <a:spcPts val="0"/>
              </a:spcBef>
              <a:buClrTx/>
              <a:buFont typeface="+mj-lt"/>
              <a:buAutoNum type="arabicPeriod"/>
            </a:pPr>
            <a:r>
              <a:rPr lang="en-US" sz="1800" dirty="0">
                <a:solidFill>
                  <a:srgbClr val="000000"/>
                </a:solidFill>
              </a:rPr>
              <a:t>Design the process</a:t>
            </a:r>
          </a:p>
          <a:p>
            <a:pPr marL="800100" lvl="1" indent="-342900" defTabSz="914400">
              <a:spcBef>
                <a:spcPts val="0"/>
              </a:spcBef>
              <a:buClrTx/>
              <a:buFont typeface="+mj-lt"/>
              <a:buAutoNum type="arabicPeriod"/>
            </a:pPr>
            <a:r>
              <a:rPr lang="en-US" sz="1800" dirty="0">
                <a:solidFill>
                  <a:srgbClr val="000000"/>
                </a:solidFill>
              </a:rPr>
              <a:t>Engage the team</a:t>
            </a:r>
          </a:p>
          <a:p>
            <a:pPr marL="800100" lvl="1" indent="-342900" defTabSz="914400">
              <a:spcBef>
                <a:spcPts val="0"/>
              </a:spcBef>
              <a:buClrTx/>
              <a:buFont typeface="+mj-lt"/>
              <a:buAutoNum type="arabicPeriod"/>
            </a:pPr>
            <a:r>
              <a:rPr lang="en-US" sz="1800" dirty="0">
                <a:solidFill>
                  <a:srgbClr val="000000"/>
                </a:solidFill>
              </a:rPr>
              <a:t>Analyze and dialogue</a:t>
            </a:r>
          </a:p>
          <a:p>
            <a:pPr marL="800100" lvl="1" indent="-342900" defTabSz="914400">
              <a:spcBef>
                <a:spcPts val="0"/>
              </a:spcBef>
              <a:buClrTx/>
              <a:buFont typeface="+mj-lt"/>
              <a:buAutoNum type="arabicPeriod"/>
            </a:pPr>
            <a:r>
              <a:rPr lang="en-US" sz="1800" dirty="0">
                <a:solidFill>
                  <a:srgbClr val="000000"/>
                </a:solidFill>
              </a:rPr>
              <a:t>Recommend</a:t>
            </a:r>
          </a:p>
          <a:p>
            <a:pPr marL="800100" lvl="1" indent="-342900" defTabSz="914400">
              <a:spcBef>
                <a:spcPts val="0"/>
              </a:spcBef>
              <a:buClrTx/>
              <a:buFont typeface="+mj-lt"/>
              <a:buAutoNum type="arabicPeriod"/>
            </a:pPr>
            <a:r>
              <a:rPr lang="en-US" sz="1800" dirty="0">
                <a:solidFill>
                  <a:srgbClr val="000000"/>
                </a:solidFill>
              </a:rPr>
              <a:t>Prepare report</a:t>
            </a:r>
          </a:p>
          <a:p>
            <a:pPr marL="0" lvl="0" indent="0" defTabSz="914400">
              <a:spcBef>
                <a:spcPts val="1800"/>
              </a:spcBef>
              <a:buClrTx/>
              <a:buNone/>
            </a:pPr>
            <a:r>
              <a:rPr lang="en-US" sz="1800" dirty="0">
                <a:solidFill>
                  <a:srgbClr val="000000"/>
                </a:solidFill>
              </a:rPr>
              <a:t>During self-assessment, </a:t>
            </a:r>
            <a:r>
              <a:rPr lang="en-US" sz="1800" b="1" dirty="0">
                <a:solidFill>
                  <a:srgbClr val="0070C0"/>
                </a:solidFill>
              </a:rPr>
              <a:t>ongoing monitoring results</a:t>
            </a:r>
            <a:r>
              <a:rPr lang="en-US" sz="1800" dirty="0">
                <a:solidFill>
                  <a:srgbClr val="000000"/>
                </a:solidFill>
              </a:rPr>
              <a:t> and </a:t>
            </a:r>
            <a:r>
              <a:rPr lang="en-US" sz="1800" b="1" dirty="0">
                <a:solidFill>
                  <a:srgbClr val="0070C0"/>
                </a:solidFill>
              </a:rPr>
              <a:t>multi-year data </a:t>
            </a:r>
            <a:br>
              <a:rPr lang="en-US" sz="1800" b="1" dirty="0">
                <a:solidFill>
                  <a:srgbClr val="0070C0"/>
                </a:solidFill>
              </a:rPr>
            </a:br>
            <a:r>
              <a:rPr lang="en-US" sz="1800" dirty="0">
                <a:solidFill>
                  <a:srgbClr val="000000"/>
                </a:solidFill>
              </a:rPr>
              <a:t>are reviewed to inform decisions.</a:t>
            </a:r>
            <a:endParaRPr lang="en-US" sz="1600" dirty="0">
              <a:solidFill>
                <a:srgbClr val="000000"/>
              </a:solidFill>
            </a:endParaRPr>
          </a:p>
        </p:txBody>
      </p:sp>
      <p:sp>
        <p:nvSpPr>
          <p:cNvPr id="9" name="Slide Number Placeholder 3">
            <a:extLst>
              <a:ext uri="{FF2B5EF4-FFF2-40B4-BE49-F238E27FC236}">
                <a16:creationId xmlns:a16="http://schemas.microsoft.com/office/drawing/2014/main" id="{6ECB7B87-C03C-3B4A-89B5-39392818BA8F}"/>
              </a:ext>
            </a:extLst>
          </p:cNvPr>
          <p:cNvSpPr>
            <a:spLocks noGrp="1"/>
          </p:cNvSpPr>
          <p:nvPr>
            <p:ph type="sldNum" sz="quarter" idx="13"/>
          </p:nvPr>
        </p:nvSpPr>
        <p:spPr/>
        <p:txBody>
          <a:bodyPr/>
          <a:lstStyle/>
          <a:p>
            <a:fld id="{C08F7739-4EF1-D14F-9817-FE80001A0759}" type="slidenum">
              <a:rPr lang="en-US" smtClean="0"/>
              <a:pPr/>
              <a:t>15</a:t>
            </a:fld>
            <a:endParaRPr lang="en-US" dirty="0"/>
          </a:p>
        </p:txBody>
      </p:sp>
    </p:spTree>
    <p:custDataLst>
      <p:tags r:id="rId1"/>
    </p:custDataLst>
    <p:extLst>
      <p:ext uri="{BB962C8B-B14F-4D97-AF65-F5344CB8AC3E}">
        <p14:creationId xmlns:p14="http://schemas.microsoft.com/office/powerpoint/2010/main" val="6841348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sz="3400" dirty="0"/>
              <a:t>	Practical Applications: Examples</a:t>
            </a:r>
          </a:p>
        </p:txBody>
      </p:sp>
      <p:sp>
        <p:nvSpPr>
          <p:cNvPr id="3" name="Text Placeholder 2">
            <a:extLst>
              <a:ext uri="{FF2B5EF4-FFF2-40B4-BE49-F238E27FC236}">
                <a16:creationId xmlns:a16="http://schemas.microsoft.com/office/drawing/2014/main" id="{0DD909AE-26ED-428F-8201-1F7E999C9B1C}"/>
              </a:ext>
            </a:extLst>
          </p:cNvPr>
          <p:cNvSpPr>
            <a:spLocks noGrp="1"/>
          </p:cNvSpPr>
          <p:nvPr>
            <p:ph type="body" sz="quarter" idx="14"/>
          </p:nvPr>
        </p:nvSpPr>
        <p:spPr>
          <a:xfrm>
            <a:off x="623888" y="1287462"/>
            <a:ext cx="4036977" cy="1074738"/>
          </a:xfrm>
        </p:spPr>
        <p:txBody>
          <a:bodyPr/>
          <a:lstStyle/>
          <a:p>
            <a:pPr marL="0" lvl="0" defTabSz="914400">
              <a:spcBef>
                <a:spcPts val="0"/>
              </a:spcBef>
              <a:tabLst/>
            </a:pPr>
            <a:r>
              <a:rPr lang="en-US" dirty="0">
                <a:solidFill>
                  <a:prstClr val="white"/>
                </a:solidFill>
              </a:rPr>
              <a:t>Program Planning is a strategic and systematic process</a:t>
            </a:r>
            <a:r>
              <a:rPr lang="en-US" baseline="0" dirty="0">
                <a:solidFill>
                  <a:prstClr val="white"/>
                </a:solidFill>
              </a:rPr>
              <a:t> </a:t>
            </a:r>
            <a:r>
              <a:rPr lang="en-US" dirty="0">
                <a:solidFill>
                  <a:prstClr val="white"/>
                </a:solidFill>
              </a:rPr>
              <a:t>used to envision a desired future, identify program goals</a:t>
            </a:r>
            <a:r>
              <a:rPr lang="en-US" baseline="0" dirty="0">
                <a:solidFill>
                  <a:prstClr val="white"/>
                </a:solidFill>
              </a:rPr>
              <a:t> </a:t>
            </a:r>
            <a:r>
              <a:rPr lang="en-US" dirty="0">
                <a:solidFill>
                  <a:prstClr val="white"/>
                </a:solidFill>
              </a:rPr>
              <a:t>with measurable objectives, and develop an action plan </a:t>
            </a:r>
            <a:r>
              <a:rPr lang="en-US" baseline="0" dirty="0">
                <a:solidFill>
                  <a:prstClr val="white"/>
                </a:solidFill>
              </a:rPr>
              <a:t> </a:t>
            </a:r>
            <a:r>
              <a:rPr lang="en-US" dirty="0">
                <a:solidFill>
                  <a:prstClr val="white"/>
                </a:solidFill>
              </a:rPr>
              <a:t>with a series of action steps.</a:t>
            </a:r>
            <a:endParaRPr lang="en-US" dirty="0"/>
          </a:p>
        </p:txBody>
      </p:sp>
      <p:sp>
        <p:nvSpPr>
          <p:cNvPr id="4" name="Text Placeholder 3">
            <a:extLst>
              <a:ext uri="{FF2B5EF4-FFF2-40B4-BE49-F238E27FC236}">
                <a16:creationId xmlns:a16="http://schemas.microsoft.com/office/drawing/2014/main" id="{E1405195-FC7E-4F6E-ADD3-BE524B4188A0}"/>
              </a:ext>
            </a:extLst>
          </p:cNvPr>
          <p:cNvSpPr>
            <a:spLocks noGrp="1"/>
          </p:cNvSpPr>
          <p:nvPr>
            <p:ph type="body" sz="quarter" idx="15"/>
          </p:nvPr>
        </p:nvSpPr>
        <p:spPr>
          <a:xfrm>
            <a:off x="4876800" y="1287462"/>
            <a:ext cx="4267200" cy="1074738"/>
          </a:xfrm>
        </p:spPr>
        <p:txBody>
          <a:bodyPr rIns="365760"/>
          <a:lstStyle/>
          <a:p>
            <a:pPr marL="0" lvl="0" defTabSz="914400">
              <a:spcBef>
                <a:spcPts val="0"/>
              </a:spcBef>
              <a:tabLst/>
            </a:pPr>
            <a:r>
              <a:rPr lang="en-US" dirty="0">
                <a:solidFill>
                  <a:prstClr val="white"/>
                </a:solidFill>
              </a:rPr>
              <a:t>Service System Design is what emerges from program</a:t>
            </a:r>
          </a:p>
          <a:p>
            <a:pPr marL="0" lvl="0" defTabSz="914400">
              <a:spcBef>
                <a:spcPts val="0"/>
              </a:spcBef>
              <a:tabLst/>
            </a:pPr>
            <a:r>
              <a:rPr lang="en-US" dirty="0">
                <a:solidFill>
                  <a:prstClr val="white"/>
                </a:solidFill>
              </a:rPr>
              <a:t>planning to organize and activate people by creating</a:t>
            </a:r>
          </a:p>
          <a:p>
            <a:pPr marL="0" lvl="0" defTabSz="914400">
              <a:spcBef>
                <a:spcPts val="0"/>
              </a:spcBef>
              <a:tabLst/>
            </a:pPr>
            <a:r>
              <a:rPr lang="en-US" dirty="0">
                <a:solidFill>
                  <a:prstClr val="white"/>
                </a:solidFill>
              </a:rPr>
              <a:t>an infrastructure to support high-quality programs for</a:t>
            </a:r>
          </a:p>
          <a:p>
            <a:pPr marL="0" lvl="0" defTabSz="914400">
              <a:spcBef>
                <a:spcPts val="0"/>
              </a:spcBef>
              <a:tabLst/>
            </a:pPr>
            <a:r>
              <a:rPr lang="en-US" dirty="0">
                <a:solidFill>
                  <a:prstClr val="white"/>
                </a:solidFill>
              </a:rPr>
              <a:t>children and families.</a:t>
            </a:r>
            <a:endParaRPr lang="en-US" dirty="0"/>
          </a:p>
        </p:txBody>
      </p:sp>
      <p:sp>
        <p:nvSpPr>
          <p:cNvPr id="5" name="Text Placeholder 4">
            <a:extLst>
              <a:ext uri="{FF2B5EF4-FFF2-40B4-BE49-F238E27FC236}">
                <a16:creationId xmlns:a16="http://schemas.microsoft.com/office/drawing/2014/main" id="{1DDD95E0-B47B-411A-B480-5AB487147B50}"/>
              </a:ext>
            </a:extLst>
          </p:cNvPr>
          <p:cNvSpPr>
            <a:spLocks noGrp="1"/>
          </p:cNvSpPr>
          <p:nvPr>
            <p:ph type="body" sz="quarter" idx="16"/>
          </p:nvPr>
        </p:nvSpPr>
        <p:spPr/>
        <p:txBody>
          <a:bodyPr/>
          <a:lstStyle/>
          <a:p>
            <a:pPr marL="0" lvl="0" defTabSz="914400">
              <a:spcBef>
                <a:spcPts val="0"/>
              </a:spcBef>
              <a:tabLst/>
            </a:pPr>
            <a:r>
              <a:rPr lang="en-US" sz="1400" dirty="0">
                <a:solidFill>
                  <a:srgbClr val="DF5327">
                    <a:lumMod val="50000"/>
                  </a:srgbClr>
                </a:solidFill>
              </a:rPr>
              <a:t>Phase 1: The </a:t>
            </a:r>
            <a:r>
              <a:rPr lang="en-US" sz="1400" b="1" dirty="0">
                <a:solidFill>
                  <a:srgbClr val="DF5327">
                    <a:lumMod val="50000"/>
                  </a:srgbClr>
                </a:solidFill>
              </a:rPr>
              <a:t>community assessment </a:t>
            </a:r>
            <a:r>
              <a:rPr lang="en-US" sz="1400" dirty="0">
                <a:solidFill>
                  <a:srgbClr val="DF5327">
                    <a:lumMod val="50000"/>
                  </a:srgbClr>
                </a:solidFill>
              </a:rPr>
              <a:t>shows there is increased access to public school pre-K services.</a:t>
            </a:r>
          </a:p>
        </p:txBody>
      </p:sp>
      <p:sp>
        <p:nvSpPr>
          <p:cNvPr id="6" name="Text Placeholder 5">
            <a:extLst>
              <a:ext uri="{FF2B5EF4-FFF2-40B4-BE49-F238E27FC236}">
                <a16:creationId xmlns:a16="http://schemas.microsoft.com/office/drawing/2014/main" id="{AB2E1F3A-857C-495F-B8EF-0AF62FCEF081}"/>
              </a:ext>
            </a:extLst>
          </p:cNvPr>
          <p:cNvSpPr>
            <a:spLocks noGrp="1"/>
          </p:cNvSpPr>
          <p:nvPr>
            <p:ph type="body" sz="quarter" idx="17"/>
          </p:nvPr>
        </p:nvSpPr>
        <p:spPr>
          <a:xfrm>
            <a:off x="4738296" y="2514600"/>
            <a:ext cx="4253304" cy="748424"/>
          </a:xfrm>
        </p:spPr>
        <p:txBody>
          <a:bodyPr/>
          <a:lstStyle/>
          <a:p>
            <a:pPr marL="0" lvl="0" defTabSz="914400">
              <a:spcBef>
                <a:spcPts val="0"/>
              </a:spcBef>
              <a:tabLst/>
            </a:pPr>
            <a:r>
              <a:rPr lang="en-US" sz="1400" b="1" dirty="0">
                <a:solidFill>
                  <a:srgbClr val="A6B727">
                    <a:lumMod val="50000"/>
                  </a:srgbClr>
                </a:solidFill>
              </a:rPr>
              <a:t>Consider conversion of slots </a:t>
            </a:r>
            <a:br>
              <a:rPr lang="en-US" sz="1400" b="1" dirty="0">
                <a:solidFill>
                  <a:srgbClr val="A6B727">
                    <a:lumMod val="50000"/>
                  </a:srgbClr>
                </a:solidFill>
              </a:rPr>
            </a:br>
            <a:r>
              <a:rPr lang="en-US" sz="1400" dirty="0">
                <a:solidFill>
                  <a:srgbClr val="A6B727">
                    <a:lumMod val="50000"/>
                  </a:srgbClr>
                </a:solidFill>
              </a:rPr>
              <a:t>to Early Head Start.</a:t>
            </a:r>
            <a:endParaRPr lang="en-US" dirty="0"/>
          </a:p>
        </p:txBody>
      </p:sp>
      <p:sp>
        <p:nvSpPr>
          <p:cNvPr id="7" name="Text Placeholder 6">
            <a:extLst>
              <a:ext uri="{FF2B5EF4-FFF2-40B4-BE49-F238E27FC236}">
                <a16:creationId xmlns:a16="http://schemas.microsoft.com/office/drawing/2014/main" id="{0B0D8AAD-170E-4ABF-A23F-37AB2BA5D840}"/>
              </a:ext>
            </a:extLst>
          </p:cNvPr>
          <p:cNvSpPr>
            <a:spLocks noGrp="1"/>
          </p:cNvSpPr>
          <p:nvPr>
            <p:ph type="body" sz="quarter" idx="18"/>
          </p:nvPr>
        </p:nvSpPr>
        <p:spPr/>
        <p:txBody>
          <a:bodyPr/>
          <a:lstStyle/>
          <a:p>
            <a:pPr marL="0" lvl="0" defTabSz="914400">
              <a:spcBef>
                <a:spcPts val="0"/>
              </a:spcBef>
              <a:tabLst/>
            </a:pPr>
            <a:r>
              <a:rPr lang="en-US" sz="1400">
                <a:solidFill>
                  <a:srgbClr val="DF5327">
                    <a:lumMod val="50000"/>
                  </a:srgbClr>
                </a:solidFill>
              </a:rPr>
              <a:t>Phase 2: </a:t>
            </a:r>
            <a:r>
              <a:rPr lang="en-US" sz="1400" b="1">
                <a:solidFill>
                  <a:srgbClr val="DF5327">
                    <a:lumMod val="50000"/>
                  </a:srgbClr>
                </a:solidFill>
              </a:rPr>
              <a:t>The budget </a:t>
            </a:r>
            <a:r>
              <a:rPr lang="en-US" sz="1400">
                <a:solidFill>
                  <a:srgbClr val="DF5327">
                    <a:lumMod val="50000"/>
                  </a:srgbClr>
                </a:solidFill>
              </a:rPr>
              <a:t>no longer supports the cost of rent for a program located in the downtown area.</a:t>
            </a:r>
            <a:endParaRPr lang="en-US" sz="1400" dirty="0">
              <a:solidFill>
                <a:srgbClr val="DF5327">
                  <a:lumMod val="50000"/>
                </a:srgbClr>
              </a:solidFill>
            </a:endParaRPr>
          </a:p>
        </p:txBody>
      </p:sp>
      <p:sp>
        <p:nvSpPr>
          <p:cNvPr id="8" name="Text Placeholder 7">
            <a:extLst>
              <a:ext uri="{FF2B5EF4-FFF2-40B4-BE49-F238E27FC236}">
                <a16:creationId xmlns:a16="http://schemas.microsoft.com/office/drawing/2014/main" id="{19F3962E-2AE7-4020-8490-3A640104A254}"/>
              </a:ext>
            </a:extLst>
          </p:cNvPr>
          <p:cNvSpPr>
            <a:spLocks noGrp="1"/>
          </p:cNvSpPr>
          <p:nvPr>
            <p:ph type="body" sz="quarter" idx="19"/>
          </p:nvPr>
        </p:nvSpPr>
        <p:spPr/>
        <p:txBody>
          <a:bodyPr/>
          <a:lstStyle/>
          <a:p>
            <a:pPr marL="0" lvl="0" defTabSz="914400">
              <a:spcBef>
                <a:spcPts val="0"/>
              </a:spcBef>
              <a:tabLst/>
            </a:pPr>
            <a:r>
              <a:rPr lang="en-US" sz="1400" b="1">
                <a:solidFill>
                  <a:srgbClr val="A6B727">
                    <a:lumMod val="50000"/>
                  </a:srgbClr>
                </a:solidFill>
              </a:rPr>
              <a:t>The program is relocated </a:t>
            </a:r>
            <a:r>
              <a:rPr lang="en-US" sz="1400">
                <a:solidFill>
                  <a:srgbClr val="A6B727">
                    <a:lumMod val="50000"/>
                  </a:srgbClr>
                </a:solidFill>
              </a:rPr>
              <a:t>to a convenient </a:t>
            </a:r>
          </a:p>
          <a:p>
            <a:pPr marL="0" lvl="0" defTabSz="914400">
              <a:spcBef>
                <a:spcPts val="0"/>
              </a:spcBef>
              <a:tabLst/>
            </a:pPr>
            <a:r>
              <a:rPr lang="en-US" sz="1400">
                <a:solidFill>
                  <a:srgbClr val="A6B727">
                    <a:lumMod val="50000"/>
                  </a:srgbClr>
                </a:solidFill>
              </a:rPr>
              <a:t>but less costly location.</a:t>
            </a:r>
            <a:endParaRPr lang="en-US" sz="1400" dirty="0">
              <a:solidFill>
                <a:srgbClr val="A6B727">
                  <a:lumMod val="50000"/>
                </a:srgbClr>
              </a:solidFill>
            </a:endParaRPr>
          </a:p>
        </p:txBody>
      </p:sp>
      <p:sp>
        <p:nvSpPr>
          <p:cNvPr id="9" name="Text Placeholder 8">
            <a:extLst>
              <a:ext uri="{FF2B5EF4-FFF2-40B4-BE49-F238E27FC236}">
                <a16:creationId xmlns:a16="http://schemas.microsoft.com/office/drawing/2014/main" id="{4252973C-5718-45A4-A865-0CE359BEEE81}"/>
              </a:ext>
            </a:extLst>
          </p:cNvPr>
          <p:cNvSpPr>
            <a:spLocks noGrp="1"/>
          </p:cNvSpPr>
          <p:nvPr>
            <p:ph type="body" sz="quarter" idx="20"/>
          </p:nvPr>
        </p:nvSpPr>
        <p:spPr>
          <a:xfrm>
            <a:off x="331753" y="4338612"/>
            <a:ext cx="4329112" cy="764699"/>
          </a:xfrm>
        </p:spPr>
        <p:txBody>
          <a:bodyPr tIns="0" bIns="0"/>
          <a:lstStyle/>
          <a:p>
            <a:pPr marL="0" lvl="0" defTabSz="914400">
              <a:spcBef>
                <a:spcPts val="0"/>
              </a:spcBef>
              <a:tabLst/>
            </a:pPr>
            <a:r>
              <a:rPr lang="en-US" sz="1400" dirty="0">
                <a:solidFill>
                  <a:srgbClr val="DF5327">
                    <a:lumMod val="50000"/>
                  </a:srgbClr>
                </a:solidFill>
              </a:rPr>
              <a:t>Phase 3: </a:t>
            </a:r>
            <a:r>
              <a:rPr lang="en-US" sz="1400" b="1" dirty="0">
                <a:solidFill>
                  <a:srgbClr val="DF5327">
                    <a:lumMod val="50000"/>
                  </a:srgbClr>
                </a:solidFill>
              </a:rPr>
              <a:t>A review of program absence data </a:t>
            </a:r>
            <a:r>
              <a:rPr lang="en-US" sz="1400" dirty="0">
                <a:solidFill>
                  <a:srgbClr val="DF5327">
                    <a:lumMod val="50000"/>
                  </a:srgbClr>
                </a:solidFill>
              </a:rPr>
              <a:t>reveals that children are not in attendance because the program is too far from the parents’ workplace.</a:t>
            </a:r>
          </a:p>
        </p:txBody>
      </p:sp>
      <p:sp>
        <p:nvSpPr>
          <p:cNvPr id="15" name="Text Placeholder 14">
            <a:extLst>
              <a:ext uri="{FF2B5EF4-FFF2-40B4-BE49-F238E27FC236}">
                <a16:creationId xmlns:a16="http://schemas.microsoft.com/office/drawing/2014/main" id="{05D0EEBD-1F90-4ECB-B3D9-BF0E53A5EA32}"/>
              </a:ext>
            </a:extLst>
          </p:cNvPr>
          <p:cNvSpPr>
            <a:spLocks noGrp="1"/>
          </p:cNvSpPr>
          <p:nvPr>
            <p:ph type="body" sz="quarter" idx="21"/>
          </p:nvPr>
        </p:nvSpPr>
        <p:spPr/>
        <p:txBody>
          <a:bodyPr/>
          <a:lstStyle/>
          <a:p>
            <a:pPr marL="0" lvl="0" defTabSz="914400">
              <a:spcBef>
                <a:spcPts val="0"/>
              </a:spcBef>
              <a:tabLst/>
            </a:pPr>
            <a:r>
              <a:rPr lang="en-US" sz="1400" b="1">
                <a:solidFill>
                  <a:srgbClr val="A6B727">
                    <a:lumMod val="50000"/>
                  </a:srgbClr>
                </a:solidFill>
              </a:rPr>
              <a:t>An additional bus </a:t>
            </a:r>
            <a:r>
              <a:rPr lang="en-US" sz="1400">
                <a:solidFill>
                  <a:srgbClr val="A6B727">
                    <a:lumMod val="50000"/>
                  </a:srgbClr>
                </a:solidFill>
              </a:rPr>
              <a:t>route is established.</a:t>
            </a:r>
            <a:endParaRPr lang="en-US" sz="1400" dirty="0">
              <a:solidFill>
                <a:srgbClr val="A6B727">
                  <a:lumMod val="50000"/>
                </a:srgbClr>
              </a:solidFill>
            </a:endParaRPr>
          </a:p>
        </p:txBody>
      </p:sp>
      <p:sp>
        <p:nvSpPr>
          <p:cNvPr id="16" name="Text Placeholder 15">
            <a:extLst>
              <a:ext uri="{FF2B5EF4-FFF2-40B4-BE49-F238E27FC236}">
                <a16:creationId xmlns:a16="http://schemas.microsoft.com/office/drawing/2014/main" id="{03DCD81A-3D6E-4335-91BA-4A551903F8A0}"/>
              </a:ext>
            </a:extLst>
          </p:cNvPr>
          <p:cNvSpPr>
            <a:spLocks noGrp="1"/>
          </p:cNvSpPr>
          <p:nvPr>
            <p:ph type="body" sz="quarter" idx="22"/>
          </p:nvPr>
        </p:nvSpPr>
        <p:spPr/>
        <p:txBody>
          <a:bodyPr/>
          <a:lstStyle/>
          <a:p>
            <a:pPr marL="0" lvl="0" defTabSz="914400">
              <a:spcBef>
                <a:spcPts val="0"/>
              </a:spcBef>
              <a:tabLst/>
            </a:pPr>
            <a:r>
              <a:rPr lang="en-US" sz="1400" dirty="0">
                <a:solidFill>
                  <a:srgbClr val="DF5327">
                    <a:lumMod val="50000"/>
                  </a:srgbClr>
                </a:solidFill>
              </a:rPr>
              <a:t>Phase 4: The </a:t>
            </a:r>
            <a:r>
              <a:rPr lang="en-US" sz="1400" b="1" dirty="0">
                <a:solidFill>
                  <a:srgbClr val="DF5327">
                    <a:lumMod val="50000"/>
                  </a:srgbClr>
                </a:solidFill>
              </a:rPr>
              <a:t>self-assessment </a:t>
            </a:r>
            <a:r>
              <a:rPr lang="en-US" sz="1400" dirty="0">
                <a:solidFill>
                  <a:srgbClr val="DF5327">
                    <a:lumMod val="50000"/>
                  </a:srgbClr>
                </a:solidFill>
              </a:rPr>
              <a:t>identifies a need for increased cultural sensitivity.</a:t>
            </a:r>
          </a:p>
        </p:txBody>
      </p:sp>
      <p:sp>
        <p:nvSpPr>
          <p:cNvPr id="19" name="Text Placeholder 18">
            <a:extLst>
              <a:ext uri="{FF2B5EF4-FFF2-40B4-BE49-F238E27FC236}">
                <a16:creationId xmlns:a16="http://schemas.microsoft.com/office/drawing/2014/main" id="{DF574882-0E63-48EE-89C1-583AED320CF7}"/>
              </a:ext>
            </a:extLst>
          </p:cNvPr>
          <p:cNvSpPr>
            <a:spLocks noGrp="1"/>
          </p:cNvSpPr>
          <p:nvPr>
            <p:ph type="body" sz="quarter" idx="23"/>
          </p:nvPr>
        </p:nvSpPr>
        <p:spPr/>
        <p:txBody>
          <a:bodyPr/>
          <a:lstStyle/>
          <a:p>
            <a:pPr marL="0" lvl="0" defTabSz="914400">
              <a:spcBef>
                <a:spcPts val="0"/>
              </a:spcBef>
              <a:tabLst/>
            </a:pPr>
            <a:r>
              <a:rPr lang="en-US" sz="1400" b="1">
                <a:solidFill>
                  <a:srgbClr val="A6B727">
                    <a:lumMod val="50000"/>
                  </a:srgbClr>
                </a:solidFill>
              </a:rPr>
              <a:t>In-service training </a:t>
            </a:r>
            <a:r>
              <a:rPr lang="en-US" sz="1400">
                <a:solidFill>
                  <a:srgbClr val="A6B727">
                    <a:lumMod val="50000"/>
                  </a:srgbClr>
                </a:solidFill>
              </a:rPr>
              <a:t>includes a quarterly forum </a:t>
            </a:r>
          </a:p>
          <a:p>
            <a:pPr marL="0" lvl="0" defTabSz="914400">
              <a:spcBef>
                <a:spcPts val="0"/>
              </a:spcBef>
              <a:tabLst/>
            </a:pPr>
            <a:r>
              <a:rPr lang="en-US" sz="1400">
                <a:solidFill>
                  <a:srgbClr val="A6B727">
                    <a:lumMod val="50000"/>
                  </a:srgbClr>
                </a:solidFill>
              </a:rPr>
              <a:t>that specifically addresses issues related to the cultural norms of families in the program.</a:t>
            </a:r>
            <a:endParaRPr lang="en-US" sz="1400" dirty="0">
              <a:solidFill>
                <a:srgbClr val="A6B727">
                  <a:lumMod val="50000"/>
                </a:srgbClr>
              </a:solidFill>
            </a:endParaRPr>
          </a:p>
        </p:txBody>
      </p:sp>
      <p:sp>
        <p:nvSpPr>
          <p:cNvPr id="14" name="Slide Number Placeholder 3">
            <a:extLst>
              <a:ext uri="{FF2B5EF4-FFF2-40B4-BE49-F238E27FC236}">
                <a16:creationId xmlns:a16="http://schemas.microsoft.com/office/drawing/2014/main" id="{3ACFA220-5F5D-2E4F-99BD-F7664F41ECFB}"/>
              </a:ext>
            </a:extLst>
          </p:cNvPr>
          <p:cNvSpPr>
            <a:spLocks noGrp="1"/>
          </p:cNvSpPr>
          <p:nvPr>
            <p:ph type="sldNum" sz="quarter" idx="13"/>
          </p:nvPr>
        </p:nvSpPr>
        <p:spPr/>
        <p:txBody>
          <a:bodyPr/>
          <a:lstStyle/>
          <a:p>
            <a:fld id="{C08F7739-4EF1-D14F-9817-FE80001A0759}" type="slidenum">
              <a:rPr lang="en-US" smtClean="0"/>
              <a:pPr/>
              <a:t>16</a:t>
            </a:fld>
            <a:endParaRPr lang="en-US" dirty="0"/>
          </a:p>
        </p:txBody>
      </p:sp>
    </p:spTree>
    <p:custDataLst>
      <p:tags r:id="rId1"/>
    </p:custDataLst>
    <p:extLst>
      <p:ext uri="{BB962C8B-B14F-4D97-AF65-F5344CB8AC3E}">
        <p14:creationId xmlns:p14="http://schemas.microsoft.com/office/powerpoint/2010/main" val="3578862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Content Placeholder 2">
            <a:extLst>
              <a:ext uri="{FF2B5EF4-FFF2-40B4-BE49-F238E27FC236}">
                <a16:creationId xmlns:a16="http://schemas.microsoft.com/office/drawing/2014/main" id="{C062A281-FFD6-4D87-8B79-AC752DE6E937}"/>
              </a:ext>
            </a:extLst>
          </p:cNvPr>
          <p:cNvSpPr>
            <a:spLocks noGrp="1"/>
          </p:cNvSpPr>
          <p:nvPr>
            <p:ph sz="quarter" idx="14"/>
          </p:nvPr>
        </p:nvSpPr>
        <p:spPr>
          <a:prstGeom prst="homePlate">
            <a:avLst/>
          </a:prstGeom>
          <a:solidFill>
            <a:srgbClr val="C00000"/>
          </a:solidFill>
        </p:spPr>
        <p:txBody>
          <a:bodyPr/>
          <a:lstStyle/>
          <a:p>
            <a:pPr algn="ctr"/>
            <a:r>
              <a:rPr lang="en-US" sz="1600" dirty="0">
                <a:solidFill>
                  <a:schemeClr val="bg1"/>
                </a:solidFill>
              </a:rPr>
              <a:t>Conduct or update community assessment</a:t>
            </a:r>
          </a:p>
        </p:txBody>
      </p:sp>
      <p:sp>
        <p:nvSpPr>
          <p:cNvPr id="4" name="Content Placeholder 3">
            <a:extLst>
              <a:ext uri="{FF2B5EF4-FFF2-40B4-BE49-F238E27FC236}">
                <a16:creationId xmlns:a16="http://schemas.microsoft.com/office/drawing/2014/main" id="{FD444E8B-35F0-436E-94F3-97ABEF88EDCB}"/>
              </a:ext>
            </a:extLst>
          </p:cNvPr>
          <p:cNvSpPr>
            <a:spLocks noGrp="1"/>
          </p:cNvSpPr>
          <p:nvPr>
            <p:ph sz="quarter" idx="15"/>
          </p:nvPr>
        </p:nvSpPr>
        <p:spPr>
          <a:xfrm>
            <a:off x="3998267" y="1524000"/>
            <a:ext cx="3393133" cy="736270"/>
          </a:xfrm>
        </p:spPr>
        <p:txBody>
          <a:bodyPr/>
          <a:lstStyle/>
          <a:p>
            <a:pPr lvl="0"/>
            <a:r>
              <a:rPr lang="en-US" sz="1400" b="1" kern="0" dirty="0">
                <a:solidFill>
                  <a:srgbClr val="9BBB59">
                    <a:lumMod val="50000"/>
                  </a:srgbClr>
                </a:solidFill>
              </a:rPr>
              <a:t>Every five years: </a:t>
            </a:r>
            <a:r>
              <a:rPr lang="en-US" sz="1400" kern="0" dirty="0">
                <a:solidFill>
                  <a:srgbClr val="9BBB59">
                    <a:lumMod val="50000"/>
                  </a:srgbClr>
                </a:solidFill>
              </a:rPr>
              <a:t>Establish long-term goals and measurable objectives</a:t>
            </a:r>
          </a:p>
          <a:p>
            <a:pPr lvl="0"/>
            <a:r>
              <a:rPr lang="en-US" sz="1400" b="1" kern="0" dirty="0">
                <a:solidFill>
                  <a:srgbClr val="9BBB59">
                    <a:lumMod val="50000"/>
                  </a:srgbClr>
                </a:solidFill>
              </a:rPr>
              <a:t>Annually:</a:t>
            </a:r>
            <a:r>
              <a:rPr lang="en-US" sz="1400" b="1" dirty="0">
                <a:solidFill>
                  <a:schemeClr val="accent2">
                    <a:lumMod val="50000"/>
                  </a:schemeClr>
                </a:solidFill>
              </a:rPr>
              <a:t> </a:t>
            </a:r>
            <a:r>
              <a:rPr lang="en-US" sz="1400" kern="0" dirty="0">
                <a:solidFill>
                  <a:srgbClr val="9BBB59">
                    <a:lumMod val="50000"/>
                  </a:srgbClr>
                </a:solidFill>
              </a:rPr>
              <a:t>Review goals and objectives</a:t>
            </a:r>
          </a:p>
        </p:txBody>
      </p:sp>
      <p:sp>
        <p:nvSpPr>
          <p:cNvPr id="5" name="Content Placeholder 4">
            <a:extLst>
              <a:ext uri="{FF2B5EF4-FFF2-40B4-BE49-F238E27FC236}">
                <a16:creationId xmlns:a16="http://schemas.microsoft.com/office/drawing/2014/main" id="{142AF10E-43BB-4C3F-BACE-9EC2F6164C89}"/>
              </a:ext>
            </a:extLst>
          </p:cNvPr>
          <p:cNvSpPr>
            <a:spLocks noGrp="1"/>
          </p:cNvSpPr>
          <p:nvPr>
            <p:ph sz="quarter" idx="16"/>
          </p:nvPr>
        </p:nvSpPr>
        <p:spPr>
          <a:xfrm>
            <a:off x="7308798" y="2993297"/>
            <a:ext cx="1682802" cy="736270"/>
          </a:xfrm>
        </p:spPr>
        <p:txBody>
          <a:bodyPr/>
          <a:lstStyle/>
          <a:p>
            <a:pPr lvl="0" defTabSz="914400">
              <a:spcBef>
                <a:spcPts val="0"/>
              </a:spcBef>
            </a:pPr>
            <a:r>
              <a:rPr lang="en-US" sz="1400" dirty="0">
                <a:solidFill>
                  <a:srgbClr val="722811"/>
                </a:solidFill>
              </a:rPr>
              <a:t>Create an action </a:t>
            </a:r>
            <a:br>
              <a:rPr lang="en-US" sz="1400" dirty="0">
                <a:solidFill>
                  <a:srgbClr val="722811"/>
                </a:solidFill>
              </a:rPr>
            </a:br>
            <a:r>
              <a:rPr lang="en-US" sz="1400" dirty="0">
                <a:solidFill>
                  <a:srgbClr val="722811"/>
                </a:solidFill>
              </a:rPr>
              <a:t>plan and budget </a:t>
            </a:r>
            <a:br>
              <a:rPr lang="en-US" sz="1400" dirty="0">
                <a:solidFill>
                  <a:srgbClr val="722811"/>
                </a:solidFill>
              </a:rPr>
            </a:br>
            <a:r>
              <a:rPr lang="en-US" sz="1400" dirty="0">
                <a:solidFill>
                  <a:srgbClr val="722811"/>
                </a:solidFill>
              </a:rPr>
              <a:t>that reflect goals</a:t>
            </a:r>
          </a:p>
        </p:txBody>
      </p:sp>
      <p:sp>
        <p:nvSpPr>
          <p:cNvPr id="6" name="Content Placeholder 5">
            <a:extLst>
              <a:ext uri="{FF2B5EF4-FFF2-40B4-BE49-F238E27FC236}">
                <a16:creationId xmlns:a16="http://schemas.microsoft.com/office/drawing/2014/main" id="{47729225-C7D2-4A06-8C4E-F3CA42B7FB15}"/>
              </a:ext>
            </a:extLst>
          </p:cNvPr>
          <p:cNvSpPr>
            <a:spLocks noGrp="1"/>
          </p:cNvSpPr>
          <p:nvPr>
            <p:ph sz="quarter" idx="17"/>
          </p:nvPr>
        </p:nvSpPr>
        <p:spPr>
          <a:xfrm>
            <a:off x="7268465" y="4648200"/>
            <a:ext cx="1265935" cy="484552"/>
          </a:xfrm>
        </p:spPr>
        <p:txBody>
          <a:bodyPr/>
          <a:lstStyle/>
          <a:p>
            <a:r>
              <a:rPr lang="en-US" sz="1400" dirty="0">
                <a:solidFill>
                  <a:srgbClr val="215968"/>
                </a:solidFill>
              </a:rPr>
              <a:t>Implement an action plan</a:t>
            </a:r>
          </a:p>
        </p:txBody>
      </p:sp>
      <p:sp>
        <p:nvSpPr>
          <p:cNvPr id="17" name="Slide Number Placeholder 3">
            <a:extLst>
              <a:ext uri="{FF2B5EF4-FFF2-40B4-BE49-F238E27FC236}">
                <a16:creationId xmlns:a16="http://schemas.microsoft.com/office/drawing/2014/main" id="{B8FD2006-A05B-1A48-82DD-F22AD1D51BA5}"/>
              </a:ext>
            </a:extLst>
          </p:cNvPr>
          <p:cNvSpPr>
            <a:spLocks noGrp="1"/>
          </p:cNvSpPr>
          <p:nvPr>
            <p:ph type="sldNum" sz="quarter" idx="13"/>
          </p:nvPr>
        </p:nvSpPr>
        <p:spPr/>
        <p:txBody>
          <a:bodyPr/>
          <a:lstStyle/>
          <a:p>
            <a:fld id="{C08F7739-4EF1-D14F-9817-FE80001A0759}" type="slidenum">
              <a:rPr lang="en-US" smtClean="0"/>
              <a:pPr/>
              <a:t>17</a:t>
            </a:fld>
            <a:endParaRPr lang="en-US" dirty="0"/>
          </a:p>
        </p:txBody>
      </p:sp>
      <p:sp>
        <p:nvSpPr>
          <p:cNvPr id="7" name="Content Placeholder 6">
            <a:extLst>
              <a:ext uri="{FF2B5EF4-FFF2-40B4-BE49-F238E27FC236}">
                <a16:creationId xmlns:a16="http://schemas.microsoft.com/office/drawing/2014/main" id="{4778165E-25F1-4944-A311-955F3AFCE8B3}"/>
              </a:ext>
            </a:extLst>
          </p:cNvPr>
          <p:cNvSpPr>
            <a:spLocks noGrp="1"/>
          </p:cNvSpPr>
          <p:nvPr>
            <p:ph sz="quarter" idx="18"/>
          </p:nvPr>
        </p:nvSpPr>
        <p:spPr/>
        <p:txBody>
          <a:bodyPr/>
          <a:lstStyle/>
          <a:p>
            <a:r>
              <a:rPr lang="en-US" sz="1400" dirty="0"/>
              <a:t>Analyze progress and compliance through ongoing monitoring</a:t>
            </a:r>
          </a:p>
        </p:txBody>
      </p:sp>
      <p:sp>
        <p:nvSpPr>
          <p:cNvPr id="8" name="Content Placeholder 7">
            <a:extLst>
              <a:ext uri="{FF2B5EF4-FFF2-40B4-BE49-F238E27FC236}">
                <a16:creationId xmlns:a16="http://schemas.microsoft.com/office/drawing/2014/main" id="{163D42BC-BD45-4297-9C0E-F905AAF26FAB}"/>
              </a:ext>
            </a:extLst>
          </p:cNvPr>
          <p:cNvSpPr>
            <a:spLocks noGrp="1"/>
          </p:cNvSpPr>
          <p:nvPr>
            <p:ph sz="quarter" idx="19"/>
          </p:nvPr>
        </p:nvSpPr>
        <p:spPr>
          <a:xfrm>
            <a:off x="4413198" y="3455926"/>
            <a:ext cx="1682802" cy="736269"/>
          </a:xfrm>
        </p:spPr>
        <p:txBody>
          <a:bodyPr/>
          <a:lstStyle/>
          <a:p>
            <a:r>
              <a:rPr lang="en-US" sz="1400" dirty="0"/>
              <a:t>Respond regularly with course corrections</a:t>
            </a:r>
          </a:p>
        </p:txBody>
      </p:sp>
      <p:sp>
        <p:nvSpPr>
          <p:cNvPr id="9" name="Content Placeholder 8">
            <a:extLst>
              <a:ext uri="{FF2B5EF4-FFF2-40B4-BE49-F238E27FC236}">
                <a16:creationId xmlns:a16="http://schemas.microsoft.com/office/drawing/2014/main" id="{DC5C4361-23B6-43FF-8D5A-38EF4941D215}"/>
              </a:ext>
            </a:extLst>
          </p:cNvPr>
          <p:cNvSpPr>
            <a:spLocks noGrp="1"/>
          </p:cNvSpPr>
          <p:nvPr>
            <p:ph sz="quarter" idx="20"/>
          </p:nvPr>
        </p:nvSpPr>
        <p:spPr/>
        <p:txBody>
          <a:bodyPr/>
          <a:lstStyle/>
          <a:p>
            <a:r>
              <a:rPr lang="en-US" sz="1400" dirty="0"/>
              <a:t>Evaluate progress through the annual </a:t>
            </a:r>
            <a:br>
              <a:rPr lang="en-US" sz="1400" dirty="0"/>
            </a:br>
            <a:r>
              <a:rPr lang="en-US" sz="1400" dirty="0"/>
              <a:t>self-assessment  </a:t>
            </a:r>
          </a:p>
        </p:txBody>
      </p:sp>
    </p:spTree>
    <p:custDataLst>
      <p:tags r:id="rId1"/>
    </p:custDataLst>
    <p:extLst>
      <p:ext uri="{BB962C8B-B14F-4D97-AF65-F5344CB8AC3E}">
        <p14:creationId xmlns:p14="http://schemas.microsoft.com/office/powerpoint/2010/main" val="272275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2118-40FE-4D1C-BEC5-91E1CE1DFEDE}"/>
              </a:ext>
            </a:extLst>
          </p:cNvPr>
          <p:cNvSpPr>
            <a:spLocks noGrp="1"/>
          </p:cNvSpPr>
          <p:nvPr>
            <p:ph type="title"/>
          </p:nvPr>
        </p:nvSpPr>
        <p:spPr/>
        <p:txBody>
          <a:bodyPr/>
          <a:lstStyle/>
          <a:p>
            <a:r>
              <a:rPr lang="en-US" dirty="0"/>
              <a:t>Closing Reflections</a:t>
            </a:r>
          </a:p>
        </p:txBody>
      </p:sp>
      <p:sp>
        <p:nvSpPr>
          <p:cNvPr id="3" name="Text Placeholder 2">
            <a:extLst>
              <a:ext uri="{FF2B5EF4-FFF2-40B4-BE49-F238E27FC236}">
                <a16:creationId xmlns:a16="http://schemas.microsoft.com/office/drawing/2014/main" id="{CF565F35-D9DC-4298-9769-510FA5AF7AF9}"/>
              </a:ext>
            </a:extLst>
          </p:cNvPr>
          <p:cNvSpPr>
            <a:spLocks noGrp="1"/>
          </p:cNvSpPr>
          <p:nvPr>
            <p:ph sz="quarter" idx="14"/>
          </p:nvPr>
        </p:nvSpPr>
        <p:spPr>
          <a:solidFill>
            <a:schemeClr val="accent2">
              <a:lumMod val="20000"/>
              <a:lumOff val="80000"/>
            </a:schemeClr>
          </a:solidFill>
        </p:spPr>
        <p:txBody>
          <a:bodyPr/>
          <a:lstStyle/>
          <a:p>
            <a:pPr algn="ctr"/>
            <a:r>
              <a:rPr lang="en-US" dirty="0">
                <a:solidFill>
                  <a:srgbClr val="535C13"/>
                </a:solidFill>
              </a:rPr>
              <a:t>What have </a:t>
            </a:r>
            <a:br>
              <a:rPr lang="en-US" dirty="0">
                <a:solidFill>
                  <a:srgbClr val="535C13"/>
                </a:solidFill>
              </a:rPr>
            </a:br>
            <a:r>
              <a:rPr lang="en-US" dirty="0">
                <a:solidFill>
                  <a:srgbClr val="535C13"/>
                </a:solidFill>
              </a:rPr>
              <a:t>I learned?</a:t>
            </a:r>
          </a:p>
        </p:txBody>
      </p:sp>
      <p:sp>
        <p:nvSpPr>
          <p:cNvPr id="4" name="Content Placeholder 3">
            <a:extLst>
              <a:ext uri="{FF2B5EF4-FFF2-40B4-BE49-F238E27FC236}">
                <a16:creationId xmlns:a16="http://schemas.microsoft.com/office/drawing/2014/main" id="{D3EAE177-49B0-4E82-BE28-D3A087460D1F}"/>
              </a:ext>
            </a:extLst>
          </p:cNvPr>
          <p:cNvSpPr>
            <a:spLocks noGrp="1"/>
          </p:cNvSpPr>
          <p:nvPr>
            <p:ph sz="quarter" idx="15"/>
          </p:nvPr>
        </p:nvSpPr>
        <p:spPr/>
        <p:txBody>
          <a:bodyPr/>
          <a:lstStyle/>
          <a:p>
            <a:pPr algn="ctr"/>
            <a:r>
              <a:rPr lang="en-US" dirty="0">
                <a:solidFill>
                  <a:srgbClr val="722811"/>
                </a:solidFill>
              </a:rPr>
              <a:t>What will I do with what I've learned?</a:t>
            </a:r>
          </a:p>
        </p:txBody>
      </p:sp>
      <p:sp>
        <p:nvSpPr>
          <p:cNvPr id="6" name="Content Placeholder 5">
            <a:extLst>
              <a:ext uri="{FF2B5EF4-FFF2-40B4-BE49-F238E27FC236}">
                <a16:creationId xmlns:a16="http://schemas.microsoft.com/office/drawing/2014/main" id="{BD371E8A-1819-4DA7-8896-E6191E69DC01}"/>
              </a:ext>
            </a:extLst>
          </p:cNvPr>
          <p:cNvSpPr>
            <a:spLocks noGrp="1"/>
          </p:cNvSpPr>
          <p:nvPr>
            <p:ph sz="quarter" idx="16"/>
          </p:nvPr>
        </p:nvSpPr>
        <p:spPr/>
        <p:txBody>
          <a:bodyPr/>
          <a:lstStyle/>
          <a:p>
            <a:pPr algn="ctr"/>
            <a:r>
              <a:rPr lang="en-US" dirty="0">
                <a:solidFill>
                  <a:srgbClr val="215968"/>
                </a:solidFill>
              </a:rPr>
              <a:t>What excites or concerns me about what I've learned?</a:t>
            </a:r>
          </a:p>
        </p:txBody>
      </p:sp>
      <p:sp>
        <p:nvSpPr>
          <p:cNvPr id="7" name="Content Placeholder 6">
            <a:extLst>
              <a:ext uri="{FF2B5EF4-FFF2-40B4-BE49-F238E27FC236}">
                <a16:creationId xmlns:a16="http://schemas.microsoft.com/office/drawing/2014/main" id="{92C71262-15B6-4B8B-91C3-93512E267F29}"/>
              </a:ext>
            </a:extLst>
          </p:cNvPr>
          <p:cNvSpPr>
            <a:spLocks noGrp="1"/>
          </p:cNvSpPr>
          <p:nvPr>
            <p:ph sz="quarter" idx="17"/>
          </p:nvPr>
        </p:nvSpPr>
        <p:spPr>
          <a:xfrm>
            <a:off x="4420772" y="6407792"/>
            <a:ext cx="4113628" cy="297807"/>
          </a:xfrm>
          <a:solidFill>
            <a:schemeClr val="accent5">
              <a:lumMod val="20000"/>
              <a:lumOff val="80000"/>
            </a:schemeClr>
          </a:solidFill>
        </p:spPr>
        <p:txBody>
          <a:bodyPr anchor="ctr"/>
          <a:lstStyle/>
          <a:p>
            <a:r>
              <a:rPr lang="en-US" sz="900" dirty="0"/>
              <a:t>*Adapted from: Professional Development Guides for Implementing PFCE</a:t>
            </a:r>
          </a:p>
        </p:txBody>
      </p:sp>
    </p:spTree>
    <p:extLst>
      <p:ext uri="{BB962C8B-B14F-4D97-AF65-F5344CB8AC3E}">
        <p14:creationId xmlns:p14="http://schemas.microsoft.com/office/powerpoint/2010/main" val="343997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9538F-930C-4A85-9FD6-FB8DAA2215F1}"/>
              </a:ext>
            </a:extLst>
          </p:cNvPr>
          <p:cNvSpPr>
            <a:spLocks noGrp="1"/>
          </p:cNvSpPr>
          <p:nvPr>
            <p:ph type="title"/>
          </p:nvPr>
        </p:nvSpPr>
        <p:spPr/>
        <p:txBody>
          <a:bodyPr/>
          <a:lstStyle/>
          <a:p>
            <a:r>
              <a:rPr lang="en-US" dirty="0"/>
              <a:t>Related ECLKC Resources</a:t>
            </a:r>
          </a:p>
        </p:txBody>
      </p:sp>
      <p:sp>
        <p:nvSpPr>
          <p:cNvPr id="3" name="Content Placeholder 2">
            <a:extLst>
              <a:ext uri="{FF2B5EF4-FFF2-40B4-BE49-F238E27FC236}">
                <a16:creationId xmlns:a16="http://schemas.microsoft.com/office/drawing/2014/main" id="{4AEC9013-A3C7-4AED-9D96-ABAF23501242}"/>
              </a:ext>
            </a:extLst>
          </p:cNvPr>
          <p:cNvSpPr>
            <a:spLocks noGrp="1"/>
          </p:cNvSpPr>
          <p:nvPr>
            <p:ph sz="quarter" idx="14"/>
          </p:nvPr>
        </p:nvSpPr>
        <p:spPr>
          <a:xfrm>
            <a:off x="3903088" y="1401847"/>
            <a:ext cx="4707511" cy="1078992"/>
          </a:xfrm>
        </p:spPr>
        <p:txBody>
          <a:bodyPr/>
          <a:lstStyle/>
          <a:p>
            <a:r>
              <a:rPr lang="en-US" sz="2400" b="1" dirty="0">
                <a:solidFill>
                  <a:schemeClr val="accent6">
                    <a:lumMod val="75000"/>
                  </a:schemeClr>
                </a:solidFill>
              </a:rPr>
              <a:t>About the Office of Head Start</a:t>
            </a:r>
          </a:p>
          <a:p>
            <a:pPr marL="407988"/>
            <a:r>
              <a:rPr lang="en-US" sz="2000" dirty="0">
                <a:solidFill>
                  <a:schemeClr val="tx2"/>
                </a:solidFill>
                <a:hlinkClick r:id="rId3" tooltip="About the Office of Head Start">
                  <a:extLst>
                    <a:ext uri="{A12FA001-AC4F-418D-AE19-62706E023703}">
                      <ahyp:hlinkClr xmlns:ahyp="http://schemas.microsoft.com/office/drawing/2018/hyperlinkcolor" val="tx"/>
                    </a:ext>
                  </a:extLst>
                </a:hlinkClick>
              </a:rPr>
              <a:t>https://eclkc.ohs.acf.hhs.gov/about-us/article/office-head-start-ohs</a:t>
            </a:r>
            <a:endParaRPr lang="en-US" sz="2000" dirty="0">
              <a:solidFill>
                <a:schemeClr val="tx2"/>
              </a:solidFill>
            </a:endParaRPr>
          </a:p>
        </p:txBody>
      </p:sp>
      <p:sp>
        <p:nvSpPr>
          <p:cNvPr id="4" name="Content Placeholder 3">
            <a:extLst>
              <a:ext uri="{FF2B5EF4-FFF2-40B4-BE49-F238E27FC236}">
                <a16:creationId xmlns:a16="http://schemas.microsoft.com/office/drawing/2014/main" id="{2C419CDC-514A-4FE5-B816-3600E6511A04}"/>
              </a:ext>
            </a:extLst>
          </p:cNvPr>
          <p:cNvSpPr>
            <a:spLocks noGrp="1"/>
          </p:cNvSpPr>
          <p:nvPr>
            <p:ph sz="quarter" idx="15"/>
          </p:nvPr>
        </p:nvSpPr>
        <p:spPr/>
        <p:txBody>
          <a:bodyPr/>
          <a:lstStyle/>
          <a:p>
            <a:r>
              <a:rPr lang="en-US" sz="2400" b="1" dirty="0">
                <a:solidFill>
                  <a:schemeClr val="accent1">
                    <a:lumMod val="75000"/>
                  </a:schemeClr>
                </a:solidFill>
              </a:rPr>
              <a:t>Head Start Programs</a:t>
            </a:r>
          </a:p>
          <a:p>
            <a:pPr marL="407988"/>
            <a:r>
              <a:rPr lang="en-US" sz="2000" dirty="0">
                <a:solidFill>
                  <a:schemeClr val="tx2"/>
                </a:solidFill>
                <a:hlinkClick r:id="rId4" tooltip="Head Start Programs">
                  <a:extLst>
                    <a:ext uri="{A12FA001-AC4F-418D-AE19-62706E023703}">
                      <ahyp:hlinkClr xmlns:ahyp="http://schemas.microsoft.com/office/drawing/2018/hyperlinkcolor" val="tx"/>
                    </a:ext>
                  </a:extLst>
                </a:hlinkClick>
              </a:rPr>
              <a:t>https://eclkc.ohs.acf.hhs.gov/programs/article/head-start-programs</a:t>
            </a:r>
            <a:endParaRPr lang="en-US" sz="2000" dirty="0">
              <a:solidFill>
                <a:schemeClr val="tx2"/>
              </a:solidFill>
            </a:endParaRPr>
          </a:p>
        </p:txBody>
      </p:sp>
      <p:sp>
        <p:nvSpPr>
          <p:cNvPr id="10" name="Content Placeholder 9">
            <a:extLst>
              <a:ext uri="{FF2B5EF4-FFF2-40B4-BE49-F238E27FC236}">
                <a16:creationId xmlns:a16="http://schemas.microsoft.com/office/drawing/2014/main" id="{619F26C9-41AA-4F3C-B529-AF8D720D67C2}"/>
              </a:ext>
            </a:extLst>
          </p:cNvPr>
          <p:cNvSpPr>
            <a:spLocks noGrp="1"/>
          </p:cNvSpPr>
          <p:nvPr>
            <p:ph sz="quarter" idx="16"/>
          </p:nvPr>
        </p:nvSpPr>
        <p:spPr/>
        <p:txBody>
          <a:bodyPr/>
          <a:lstStyle/>
          <a:p>
            <a:pPr marL="400050" indent="-400050"/>
            <a:r>
              <a:rPr lang="en-US" sz="2400" b="1" dirty="0">
                <a:solidFill>
                  <a:schemeClr val="accent2">
                    <a:lumMod val="50000"/>
                  </a:schemeClr>
                </a:solidFill>
              </a:rPr>
              <a:t>HSPPS </a:t>
            </a:r>
            <a:r>
              <a:rPr lang="en-US" sz="2000" u="sng" dirty="0">
                <a:solidFill>
                  <a:schemeClr val="tx2"/>
                </a:solidFill>
                <a:hlinkClick r:id="rId5" tooltip="HSPPS">
                  <a:extLst>
                    <a:ext uri="{A12FA001-AC4F-418D-AE19-62706E023703}">
                      <ahyp:hlinkClr xmlns:ahyp="http://schemas.microsoft.com/office/drawing/2018/hyperlinkcolor" val="tx"/>
                    </a:ext>
                  </a:extLst>
                </a:hlinkClick>
              </a:rPr>
              <a:t>https://eclkc.ohs.acf.hhs.gov/</a:t>
            </a:r>
            <a:br>
              <a:rPr lang="en-US" sz="2000" u="sng" dirty="0">
                <a:solidFill>
                  <a:schemeClr val="tx2"/>
                </a:solidFill>
                <a:hlinkClick r:id="rId5" tooltip="HSPPS">
                  <a:extLst>
                    <a:ext uri="{A12FA001-AC4F-418D-AE19-62706E023703}">
                      <ahyp:hlinkClr xmlns:ahyp="http://schemas.microsoft.com/office/drawing/2018/hyperlinkcolor" val="tx"/>
                    </a:ext>
                  </a:extLst>
                </a:hlinkClick>
              </a:rPr>
            </a:br>
            <a:r>
              <a:rPr lang="en-US" sz="2000" u="sng" dirty="0">
                <a:solidFill>
                  <a:schemeClr val="tx2"/>
                </a:solidFill>
                <a:hlinkClick r:id="rId5" tooltip="HSPPS">
                  <a:extLst>
                    <a:ext uri="{A12FA001-AC4F-418D-AE19-62706E023703}">
                      <ahyp:hlinkClr xmlns:ahyp="http://schemas.microsoft.com/office/drawing/2018/hyperlinkcolor" val="tx"/>
                    </a:ext>
                  </a:extLst>
                </a:hlinkClick>
              </a:rPr>
              <a:t>policy/45-cfr-chap-xiii</a:t>
            </a:r>
            <a:endParaRPr lang="en-US" sz="2000" dirty="0">
              <a:solidFill>
                <a:schemeClr val="tx2"/>
              </a:solidFill>
            </a:endParaRPr>
          </a:p>
        </p:txBody>
      </p:sp>
    </p:spTree>
    <p:extLst>
      <p:ext uri="{BB962C8B-B14F-4D97-AF65-F5344CB8AC3E}">
        <p14:creationId xmlns:p14="http://schemas.microsoft.com/office/powerpoint/2010/main" val="84205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B4AAEF62-60C9-4CA5-B412-11FD0C4EBE02}"/>
              </a:ext>
            </a:extLst>
          </p:cNvPr>
          <p:cNvSpPr>
            <a:spLocks noGrp="1"/>
          </p:cNvSpPr>
          <p:nvPr>
            <p:ph type="body" sz="quarter" idx="12"/>
          </p:nvPr>
        </p:nvSpPr>
        <p:spPr>
          <a:xfrm>
            <a:off x="382593" y="1276316"/>
            <a:ext cx="8913807" cy="522428"/>
          </a:xfrm>
        </p:spPr>
        <p:txBody>
          <a:bodyPr/>
          <a:lstStyle/>
          <a:p>
            <a:pPr marL="15875"/>
            <a:r>
              <a:rPr lang="en-US" sz="2400" b="1">
                <a:solidFill>
                  <a:schemeClr val="accent1">
                    <a:lumMod val="75000"/>
                  </a:schemeClr>
                </a:solidFill>
              </a:rPr>
              <a:t>In this module, participants will:</a:t>
            </a:r>
            <a:endParaRPr lang="en-US" sz="2400" b="1" dirty="0">
              <a:solidFill>
                <a:schemeClr val="accent1">
                  <a:lumMod val="75000"/>
                </a:schemeClr>
              </a:solidFill>
            </a:endParaRPr>
          </a:p>
        </p:txBody>
      </p:sp>
      <p:sp>
        <p:nvSpPr>
          <p:cNvPr id="9" name="Text Placeholder 8">
            <a:extLst>
              <a:ext uri="{FF2B5EF4-FFF2-40B4-BE49-F238E27FC236}">
                <a16:creationId xmlns:a16="http://schemas.microsoft.com/office/drawing/2014/main" id="{8372B1AB-68AE-4EE3-98CE-E1906B1ED1EA}"/>
              </a:ext>
            </a:extLst>
          </p:cNvPr>
          <p:cNvSpPr>
            <a:spLocks noGrp="1"/>
          </p:cNvSpPr>
          <p:nvPr>
            <p:ph type="body" sz="quarter" idx="14"/>
          </p:nvPr>
        </p:nvSpPr>
        <p:spPr>
          <a:xfrm>
            <a:off x="1844433" y="1910466"/>
            <a:ext cx="7299567" cy="4955203"/>
          </a:xfrm>
          <a:solidFill>
            <a:srgbClr val="F9DDD4"/>
          </a:solidFill>
        </p:spPr>
        <p:txBody>
          <a:bodyPr/>
          <a:lstStyle/>
          <a:p>
            <a:pPr marL="461963" lvl="0" indent="-227013">
              <a:spcBef>
                <a:spcPts val="0"/>
              </a:spcBef>
              <a:spcAft>
                <a:spcPts val="2200"/>
              </a:spcAft>
              <a:buClr>
                <a:schemeClr val="accent6">
                  <a:lumMod val="75000"/>
                </a:schemeClr>
              </a:buClr>
              <a:buFont typeface="Arial" panose="020B0604020202020204" pitchFamily="34" charset="0"/>
              <a:buChar char="•"/>
            </a:pPr>
            <a:r>
              <a:rPr lang="en-US" sz="2200" dirty="0">
                <a:solidFill>
                  <a:schemeClr val="accent1">
                    <a:lumMod val="50000"/>
                  </a:schemeClr>
                </a:solidFill>
              </a:rPr>
              <a:t>Identify references to program planning and service system design in the Head Start Program Performance Standards (HSPPS)</a:t>
            </a:r>
          </a:p>
          <a:p>
            <a:pPr marL="461963" lvl="0" indent="-227013">
              <a:spcBef>
                <a:spcPts val="0"/>
              </a:spcBef>
              <a:spcAft>
                <a:spcPts val="2200"/>
              </a:spcAft>
              <a:buClr>
                <a:schemeClr val="accent6">
                  <a:lumMod val="75000"/>
                </a:schemeClr>
              </a:buClr>
              <a:buFont typeface="Arial" panose="020B0604020202020204" pitchFamily="34" charset="0"/>
              <a:buChar char="•"/>
            </a:pPr>
            <a:r>
              <a:rPr lang="en-US" sz="2200" dirty="0">
                <a:solidFill>
                  <a:schemeClr val="accent1">
                    <a:lumMod val="50000"/>
                  </a:schemeClr>
                </a:solidFill>
              </a:rPr>
              <a:t>Understand the relationship between the Head Start Planning Cycle and Management Systems Wheel</a:t>
            </a:r>
          </a:p>
          <a:p>
            <a:pPr marL="461963" indent="-227013">
              <a:spcBef>
                <a:spcPts val="0"/>
              </a:spcBef>
              <a:spcAft>
                <a:spcPts val="2200"/>
              </a:spcAft>
              <a:buClr>
                <a:schemeClr val="accent6">
                  <a:lumMod val="75000"/>
                </a:schemeClr>
              </a:buClr>
              <a:buFont typeface="Arial" panose="020B0604020202020204" pitchFamily="34" charset="0"/>
              <a:buChar char="•"/>
            </a:pPr>
            <a:r>
              <a:rPr lang="en-US" sz="2200" dirty="0">
                <a:solidFill>
                  <a:schemeClr val="accent1">
                    <a:lumMod val="50000"/>
                  </a:schemeClr>
                </a:solidFill>
              </a:rPr>
              <a:t>Practice using strategic thinking to link program planning and service system design to decisions and implementation strategies for the five-year grant</a:t>
            </a:r>
          </a:p>
          <a:p>
            <a:pPr marL="461963" lvl="0" indent="-227013">
              <a:spcBef>
                <a:spcPts val="0"/>
              </a:spcBef>
              <a:spcAft>
                <a:spcPts val="2200"/>
              </a:spcAft>
              <a:buClr>
                <a:schemeClr val="accent6">
                  <a:lumMod val="75000"/>
                </a:schemeClr>
              </a:buClr>
              <a:buFont typeface="Arial" panose="020B0604020202020204" pitchFamily="34" charset="0"/>
              <a:buChar char="•"/>
            </a:pPr>
            <a:r>
              <a:rPr lang="en-US" sz="2200" dirty="0">
                <a:solidFill>
                  <a:schemeClr val="accent1">
                    <a:lumMod val="50000"/>
                  </a:schemeClr>
                </a:solidFill>
              </a:rPr>
              <a:t>Recognize the skills needed to lead a team through the program planning and service system design processes</a:t>
            </a:r>
          </a:p>
        </p:txBody>
      </p:sp>
      <p:sp>
        <p:nvSpPr>
          <p:cNvPr id="4" name="Slide Number Placeholder 3"/>
          <p:cNvSpPr>
            <a:spLocks noGrp="1"/>
          </p:cNvSpPr>
          <p:nvPr>
            <p:ph type="sldNum" sz="quarter" idx="13"/>
          </p:nvPr>
        </p:nvSpPr>
        <p:spPr/>
        <p:txBody>
          <a:bodyPr/>
          <a:lstStyle/>
          <a:p>
            <a:fld id="{C08F7739-4EF1-D14F-9817-FE80001A0759}" type="slidenum">
              <a:rPr lang="en-US" smtClean="0"/>
              <a:pPr/>
              <a:t>2</a:t>
            </a:fld>
            <a:endParaRPr lang="en-US" dirty="0"/>
          </a:p>
        </p:txBody>
      </p:sp>
    </p:spTree>
    <p:custDataLst>
      <p:tags r:id="rId1"/>
    </p:custDataLst>
    <p:extLst>
      <p:ext uri="{BB962C8B-B14F-4D97-AF65-F5344CB8AC3E}">
        <p14:creationId xmlns:p14="http://schemas.microsoft.com/office/powerpoint/2010/main" val="1717425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BC47-3E7D-44C5-9819-23923B454973}"/>
              </a:ext>
            </a:extLst>
          </p:cNvPr>
          <p:cNvSpPr>
            <a:spLocks noGrp="1"/>
          </p:cNvSpPr>
          <p:nvPr>
            <p:ph type="title"/>
          </p:nvPr>
        </p:nvSpPr>
        <p:spPr/>
        <p:txBody>
          <a:bodyPr/>
          <a:lstStyle/>
          <a:p>
            <a:r>
              <a:rPr lang="en-US" dirty="0"/>
              <a:t>Contact PMFO</a:t>
            </a:r>
          </a:p>
        </p:txBody>
      </p:sp>
      <p:pic>
        <p:nvPicPr>
          <p:cNvPr id="24" name="Content Placeholder 23" descr="Head Start A to Z Logo. ">
            <a:extLst>
              <a:ext uri="{FF2B5EF4-FFF2-40B4-BE49-F238E27FC236}">
                <a16:creationId xmlns:a16="http://schemas.microsoft.com/office/drawing/2014/main" id="{802F58C7-334D-49B5-B546-8837C25D81D2}"/>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81000" y="329517"/>
            <a:ext cx="2700338" cy="2009553"/>
          </a:xfrm>
        </p:spPr>
      </p:pic>
      <p:sp>
        <p:nvSpPr>
          <p:cNvPr id="6" name="Content Placeholder 5">
            <a:extLst>
              <a:ext uri="{FF2B5EF4-FFF2-40B4-BE49-F238E27FC236}">
                <a16:creationId xmlns:a16="http://schemas.microsoft.com/office/drawing/2014/main" id="{F3C14F04-17B6-43B5-B29A-9648B55AA8D9}"/>
              </a:ext>
            </a:extLst>
          </p:cNvPr>
          <p:cNvSpPr>
            <a:spLocks noGrp="1"/>
          </p:cNvSpPr>
          <p:nvPr>
            <p:ph sz="quarter" idx="14"/>
          </p:nvPr>
        </p:nvSpPr>
        <p:spPr>
          <a:xfrm>
            <a:off x="2743200" y="3142703"/>
            <a:ext cx="6258788" cy="512750"/>
          </a:xfrm>
        </p:spPr>
        <p:txBody>
          <a:bodyPr/>
          <a:lstStyle/>
          <a:p>
            <a:r>
              <a:rPr lang="en-US" dirty="0">
                <a:hlinkClick r:id="rId4" action="ppaction://hlinkfile" tooltip="Contact PMFO by Email">
                  <a:extLst>
                    <a:ext uri="{A12FA001-AC4F-418D-AE19-62706E023703}">
                      <ahyp:hlinkClr xmlns:ahyp="http://schemas.microsoft.com/office/drawing/2018/hyperlinkcolor" val="tx"/>
                    </a:ext>
                  </a:extLst>
                </a:hlinkClick>
              </a:rPr>
              <a:t>pmfo@ecetta.info</a:t>
            </a:r>
            <a:endParaRPr lang="en-US" dirty="0"/>
          </a:p>
        </p:txBody>
      </p:sp>
      <p:sp>
        <p:nvSpPr>
          <p:cNvPr id="17" name="Content Placeholder 16">
            <a:extLst>
              <a:ext uri="{FF2B5EF4-FFF2-40B4-BE49-F238E27FC236}">
                <a16:creationId xmlns:a16="http://schemas.microsoft.com/office/drawing/2014/main" id="{AED64926-D5F9-47A2-A81B-A6D6EC13C052}"/>
              </a:ext>
            </a:extLst>
          </p:cNvPr>
          <p:cNvSpPr>
            <a:spLocks noGrp="1"/>
          </p:cNvSpPr>
          <p:nvPr>
            <p:ph sz="quarter" idx="15"/>
          </p:nvPr>
        </p:nvSpPr>
        <p:spPr/>
        <p:txBody>
          <a:bodyPr/>
          <a:lstStyle/>
          <a:p>
            <a:r>
              <a:rPr lang="en-US" dirty="0">
                <a:hlinkClick r:id="rId5" tooltip="PMFO Home Web Page">
                  <a:extLst>
                    <a:ext uri="{A12FA001-AC4F-418D-AE19-62706E023703}">
                      <ahyp:hlinkClr xmlns:ahyp="http://schemas.microsoft.com/office/drawing/2018/hyperlinkcolor" val="tx"/>
                    </a:ext>
                  </a:extLst>
                </a:hlinkClick>
              </a:rPr>
              <a:t>https://eclkc.ohs.acf.hhs.gov/ncpmfo</a:t>
            </a:r>
            <a:r>
              <a:rPr lang="en-US" dirty="0"/>
              <a:t> </a:t>
            </a:r>
          </a:p>
        </p:txBody>
      </p:sp>
      <p:sp>
        <p:nvSpPr>
          <p:cNvPr id="19" name="Content Placeholder 18">
            <a:extLst>
              <a:ext uri="{FF2B5EF4-FFF2-40B4-BE49-F238E27FC236}">
                <a16:creationId xmlns:a16="http://schemas.microsoft.com/office/drawing/2014/main" id="{BDE5229C-A49C-4D45-8B6F-1DD69AE6301B}"/>
              </a:ext>
            </a:extLst>
          </p:cNvPr>
          <p:cNvSpPr>
            <a:spLocks noGrp="1"/>
          </p:cNvSpPr>
          <p:nvPr>
            <p:ph sz="quarter" idx="16"/>
          </p:nvPr>
        </p:nvSpPr>
        <p:spPr/>
        <p:txBody>
          <a:bodyPr/>
          <a:lstStyle/>
          <a:p>
            <a:r>
              <a:rPr lang="en-US" dirty="0"/>
              <a:t>888-874-5469</a:t>
            </a:r>
          </a:p>
        </p:txBody>
      </p:sp>
      <p:pic>
        <p:nvPicPr>
          <p:cNvPr id="26" name="Content Placeholder 25" descr="Logo of the U.S. Department of Health &amp; Human Services. ">
            <a:extLst>
              <a:ext uri="{FF2B5EF4-FFF2-40B4-BE49-F238E27FC236}">
                <a16:creationId xmlns:a16="http://schemas.microsoft.com/office/drawing/2014/main" id="{05A4E3F9-AE03-440D-8B2F-6FDF900621CD}"/>
              </a:ext>
            </a:extLst>
          </p:cNvPr>
          <p:cNvPicPr>
            <a:picLocks noGrp="1" noChangeAspect="1"/>
          </p:cNvPicPr>
          <p:nvPr>
            <p:ph sz="quarter" idx="17"/>
          </p:nvPr>
        </p:nvPicPr>
        <p:blipFill>
          <a:blip r:embed="rId6" cstate="print">
            <a:extLst>
              <a:ext uri="{28A0092B-C50C-407E-A947-70E740481C1C}">
                <a14:useLocalDpi xmlns:a14="http://schemas.microsoft.com/office/drawing/2010/main" val="0"/>
              </a:ext>
            </a:extLst>
          </a:blip>
          <a:stretch>
            <a:fillRect/>
          </a:stretch>
        </p:blipFill>
        <p:spPr>
          <a:xfrm>
            <a:off x="533400" y="5791200"/>
            <a:ext cx="1023937" cy="954043"/>
          </a:xfrm>
        </p:spPr>
      </p:pic>
      <p:pic>
        <p:nvPicPr>
          <p:cNvPr id="32" name="Content Placeholder 31" descr="Logo of the Administration for Children &amp; Families. ">
            <a:extLst>
              <a:ext uri="{FF2B5EF4-FFF2-40B4-BE49-F238E27FC236}">
                <a16:creationId xmlns:a16="http://schemas.microsoft.com/office/drawing/2014/main" id="{48AC2D24-5AC8-4D65-8B57-27E39D8934B7}"/>
              </a:ext>
            </a:extLst>
          </p:cNvPr>
          <p:cNvPicPr>
            <a:picLocks noGrp="1" noChangeAspect="1"/>
          </p:cNvPicPr>
          <p:nvPr>
            <p:ph sz="quarter" idx="18"/>
          </p:nvPr>
        </p:nvPicPr>
        <p:blipFill>
          <a:blip r:embed="rId7">
            <a:extLst>
              <a:ext uri="{28A0092B-C50C-407E-A947-70E740481C1C}">
                <a14:useLocalDpi xmlns:a14="http://schemas.microsoft.com/office/drawing/2010/main" val="0"/>
              </a:ext>
            </a:extLst>
          </a:blip>
          <a:stretch>
            <a:fillRect/>
          </a:stretch>
        </p:blipFill>
        <p:spPr>
          <a:xfrm>
            <a:off x="1905000" y="6116907"/>
            <a:ext cx="3154363" cy="489998"/>
          </a:xfrm>
        </p:spPr>
      </p:pic>
      <p:pic>
        <p:nvPicPr>
          <p:cNvPr id="28" name="Content Placeholder 27" descr="Logo of the Early Childhood National Centers. &#10;National Center on Program Management and Fiscal Operations. ">
            <a:extLst>
              <a:ext uri="{FF2B5EF4-FFF2-40B4-BE49-F238E27FC236}">
                <a16:creationId xmlns:a16="http://schemas.microsoft.com/office/drawing/2014/main" id="{4DF15A04-9E60-4861-A9D4-6A455CB3A6FC}"/>
              </a:ext>
            </a:extLst>
          </p:cNvPr>
          <p:cNvPicPr>
            <a:picLocks noGrp="1" noChangeAspect="1"/>
          </p:cNvPicPr>
          <p:nvPr>
            <p:ph sz="quarter" idx="19"/>
          </p:nvPr>
        </p:nvPicPr>
        <p:blipFill>
          <a:blip r:embed="rId8" cstate="print">
            <a:extLst>
              <a:ext uri="{28A0092B-C50C-407E-A947-70E740481C1C}">
                <a14:useLocalDpi xmlns:a14="http://schemas.microsoft.com/office/drawing/2010/main" val="0"/>
              </a:ext>
            </a:extLst>
          </a:blip>
          <a:stretch>
            <a:fillRect/>
          </a:stretch>
        </p:blipFill>
        <p:spPr>
          <a:xfrm>
            <a:off x="5486400" y="6088063"/>
            <a:ext cx="3039965" cy="630237"/>
          </a:xfrm>
        </p:spPr>
      </p:pic>
    </p:spTree>
    <p:extLst>
      <p:ext uri="{BB962C8B-B14F-4D97-AF65-F5344CB8AC3E}">
        <p14:creationId xmlns:p14="http://schemas.microsoft.com/office/powerpoint/2010/main" val="116036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342900" indent="0"/>
            <a:r>
              <a:rPr lang="en-US" sz="2900" dirty="0"/>
              <a:t>Six Guiding Principles for </a:t>
            </a:r>
            <a:r>
              <a:rPr lang="en-US" sz="2900" i="1" dirty="0"/>
              <a:t>Head Start A to Z, 2.0</a:t>
            </a:r>
          </a:p>
        </p:txBody>
      </p:sp>
      <p:sp>
        <p:nvSpPr>
          <p:cNvPr id="10" name="Text Placeholder 9">
            <a:extLst>
              <a:ext uri="{FF2B5EF4-FFF2-40B4-BE49-F238E27FC236}">
                <a16:creationId xmlns:a16="http://schemas.microsoft.com/office/drawing/2014/main" id="{5D03FAC4-D44F-4E67-99BB-480685538980}"/>
              </a:ext>
            </a:extLst>
          </p:cNvPr>
          <p:cNvSpPr>
            <a:spLocks noGrp="1"/>
          </p:cNvSpPr>
          <p:nvPr>
            <p:ph type="body" sz="quarter" idx="12"/>
          </p:nvPr>
        </p:nvSpPr>
        <p:spPr/>
        <p:txBody>
          <a:bodyPr/>
          <a:lstStyle/>
          <a:p>
            <a:r>
              <a:rPr lang="en-US" b="1" dirty="0">
                <a:latin typeface="Arial Rounded MT Bold" panose="020F0704030504030204" pitchFamily="34" charset="0"/>
              </a:rPr>
              <a:t>1</a:t>
            </a:r>
          </a:p>
        </p:txBody>
      </p:sp>
      <p:sp>
        <p:nvSpPr>
          <p:cNvPr id="11" name="Text Placeholder 10">
            <a:extLst>
              <a:ext uri="{FF2B5EF4-FFF2-40B4-BE49-F238E27FC236}">
                <a16:creationId xmlns:a16="http://schemas.microsoft.com/office/drawing/2014/main" id="{70E5CF10-A7ED-4D3F-AF30-76E9FCE378BB}"/>
              </a:ext>
            </a:extLst>
          </p:cNvPr>
          <p:cNvSpPr>
            <a:spLocks noGrp="1"/>
          </p:cNvSpPr>
          <p:nvPr>
            <p:ph type="body" sz="quarter" idx="13"/>
          </p:nvPr>
        </p:nvSpPr>
        <p:spPr/>
        <p:txBody>
          <a:bodyPr/>
          <a:lstStyle/>
          <a:p>
            <a:pPr marL="114300" lvl="0"/>
            <a:r>
              <a:rPr lang="en-US" dirty="0"/>
              <a:t>Successful programs </a:t>
            </a:r>
            <a:br>
              <a:rPr lang="en-US" dirty="0"/>
            </a:br>
            <a:r>
              <a:rPr lang="en-US" dirty="0"/>
              <a:t>are learning organizations.</a:t>
            </a:r>
          </a:p>
        </p:txBody>
      </p:sp>
      <p:sp>
        <p:nvSpPr>
          <p:cNvPr id="12" name="Text Placeholder 11">
            <a:extLst>
              <a:ext uri="{FF2B5EF4-FFF2-40B4-BE49-F238E27FC236}">
                <a16:creationId xmlns:a16="http://schemas.microsoft.com/office/drawing/2014/main" id="{779571D0-4482-48B0-A8DC-FF64438E9AB9}"/>
              </a:ext>
            </a:extLst>
          </p:cNvPr>
          <p:cNvSpPr>
            <a:spLocks noGrp="1"/>
          </p:cNvSpPr>
          <p:nvPr>
            <p:ph type="body" sz="quarter" idx="14"/>
          </p:nvPr>
        </p:nvSpPr>
        <p:spPr>
          <a:xfrm>
            <a:off x="2092325" y="2798925"/>
            <a:ext cx="1635126" cy="1108075"/>
          </a:xfrm>
        </p:spPr>
        <p:txBody>
          <a:bodyPr/>
          <a:lstStyle/>
          <a:p>
            <a:r>
              <a:rPr lang="en-US" b="1" dirty="0">
                <a:latin typeface="Arial Rounded MT Bold" panose="020F0704030504030204" pitchFamily="34" charset="0"/>
              </a:rPr>
              <a:t>2</a:t>
            </a:r>
          </a:p>
        </p:txBody>
      </p:sp>
      <p:sp>
        <p:nvSpPr>
          <p:cNvPr id="13" name="Text Placeholder 12">
            <a:extLst>
              <a:ext uri="{FF2B5EF4-FFF2-40B4-BE49-F238E27FC236}">
                <a16:creationId xmlns:a16="http://schemas.microsoft.com/office/drawing/2014/main" id="{EDAE247C-8DE6-40FD-B212-A2F059521843}"/>
              </a:ext>
            </a:extLst>
          </p:cNvPr>
          <p:cNvSpPr>
            <a:spLocks noGrp="1"/>
          </p:cNvSpPr>
          <p:nvPr>
            <p:ph type="body" sz="quarter" idx="15"/>
          </p:nvPr>
        </p:nvSpPr>
        <p:spPr>
          <a:xfrm>
            <a:off x="2074863" y="3921287"/>
            <a:ext cx="1652588" cy="2030413"/>
          </a:xfrm>
        </p:spPr>
        <p:txBody>
          <a:bodyPr/>
          <a:lstStyle/>
          <a:p>
            <a:pPr marL="114300" lvl="0"/>
            <a:r>
              <a:rPr lang="en-US" dirty="0"/>
              <a:t>The effective delivery of services grows out of strong systems.</a:t>
            </a:r>
          </a:p>
        </p:txBody>
      </p:sp>
      <p:sp>
        <p:nvSpPr>
          <p:cNvPr id="17" name="Text Placeholder 16">
            <a:extLst>
              <a:ext uri="{FF2B5EF4-FFF2-40B4-BE49-F238E27FC236}">
                <a16:creationId xmlns:a16="http://schemas.microsoft.com/office/drawing/2014/main" id="{E852782B-1DFE-4925-B62B-EE190423BB97}"/>
              </a:ext>
            </a:extLst>
          </p:cNvPr>
          <p:cNvSpPr>
            <a:spLocks noGrp="1"/>
          </p:cNvSpPr>
          <p:nvPr>
            <p:ph type="body" sz="quarter" idx="16"/>
          </p:nvPr>
        </p:nvSpPr>
        <p:spPr/>
        <p:txBody>
          <a:bodyPr/>
          <a:lstStyle/>
          <a:p>
            <a:r>
              <a:rPr lang="en-US" b="1" dirty="0">
                <a:latin typeface="Arial Rounded MT Bold" panose="020F0704030504030204" pitchFamily="34" charset="0"/>
              </a:rPr>
              <a:t>3</a:t>
            </a:r>
          </a:p>
        </p:txBody>
      </p:sp>
      <p:sp>
        <p:nvSpPr>
          <p:cNvPr id="22" name="Text Placeholder 21">
            <a:extLst>
              <a:ext uri="{FF2B5EF4-FFF2-40B4-BE49-F238E27FC236}">
                <a16:creationId xmlns:a16="http://schemas.microsoft.com/office/drawing/2014/main" id="{654FCBE8-EDDB-4A3B-B2D1-E654C7066369}"/>
              </a:ext>
            </a:extLst>
          </p:cNvPr>
          <p:cNvSpPr>
            <a:spLocks noGrp="1"/>
          </p:cNvSpPr>
          <p:nvPr>
            <p:ph type="body" sz="quarter" idx="17"/>
          </p:nvPr>
        </p:nvSpPr>
        <p:spPr/>
        <p:txBody>
          <a:bodyPr/>
          <a:lstStyle/>
          <a:p>
            <a:pPr marL="114300" lvl="0"/>
            <a:r>
              <a:rPr lang="en-US" dirty="0"/>
              <a:t>Sound decision-making is informed by quality data. </a:t>
            </a:r>
          </a:p>
        </p:txBody>
      </p:sp>
      <p:sp>
        <p:nvSpPr>
          <p:cNvPr id="23" name="Text Placeholder 22">
            <a:extLst>
              <a:ext uri="{FF2B5EF4-FFF2-40B4-BE49-F238E27FC236}">
                <a16:creationId xmlns:a16="http://schemas.microsoft.com/office/drawing/2014/main" id="{8B224D0C-4F2A-48B8-AE64-01A622E056B9}"/>
              </a:ext>
            </a:extLst>
          </p:cNvPr>
          <p:cNvSpPr>
            <a:spLocks noGrp="1"/>
          </p:cNvSpPr>
          <p:nvPr>
            <p:ph type="body" sz="quarter" idx="18"/>
          </p:nvPr>
        </p:nvSpPr>
        <p:spPr>
          <a:xfrm>
            <a:off x="6337299" y="1066962"/>
            <a:ext cx="2568576" cy="1166813"/>
          </a:xfrm>
        </p:spPr>
        <p:txBody>
          <a:bodyPr/>
          <a:lstStyle/>
          <a:p>
            <a:r>
              <a:rPr lang="en-US" b="1" dirty="0">
                <a:latin typeface="Arial Rounded MT Bold" panose="020F0704030504030204" pitchFamily="34" charset="0"/>
              </a:rPr>
              <a:t>4</a:t>
            </a:r>
          </a:p>
        </p:txBody>
      </p:sp>
      <p:sp>
        <p:nvSpPr>
          <p:cNvPr id="24" name="Text Placeholder 23">
            <a:extLst>
              <a:ext uri="{FF2B5EF4-FFF2-40B4-BE49-F238E27FC236}">
                <a16:creationId xmlns:a16="http://schemas.microsoft.com/office/drawing/2014/main" id="{B2A27195-52C8-483C-A2C0-55D759EF0478}"/>
              </a:ext>
            </a:extLst>
          </p:cNvPr>
          <p:cNvSpPr>
            <a:spLocks noGrp="1"/>
          </p:cNvSpPr>
          <p:nvPr>
            <p:ph type="body" sz="quarter" idx="19"/>
          </p:nvPr>
        </p:nvSpPr>
        <p:spPr>
          <a:xfrm>
            <a:off x="6337299" y="2187736"/>
            <a:ext cx="2568576" cy="1441451"/>
          </a:xfrm>
        </p:spPr>
        <p:txBody>
          <a:bodyPr/>
          <a:lstStyle/>
          <a:p>
            <a:pPr marL="114300" lvl="0"/>
            <a:r>
              <a:rPr lang="en-US" dirty="0"/>
              <a:t>Relationship-building is at the heart of transformational leadership.</a:t>
            </a:r>
          </a:p>
        </p:txBody>
      </p:sp>
      <p:sp>
        <p:nvSpPr>
          <p:cNvPr id="25" name="Text Placeholder 24">
            <a:extLst>
              <a:ext uri="{FF2B5EF4-FFF2-40B4-BE49-F238E27FC236}">
                <a16:creationId xmlns:a16="http://schemas.microsoft.com/office/drawing/2014/main" id="{8163DCE4-4E35-4768-8B08-E40143696A8F}"/>
              </a:ext>
            </a:extLst>
          </p:cNvPr>
          <p:cNvSpPr>
            <a:spLocks noGrp="1"/>
          </p:cNvSpPr>
          <p:nvPr>
            <p:ph type="body" sz="quarter" idx="20"/>
          </p:nvPr>
        </p:nvSpPr>
        <p:spPr>
          <a:xfrm>
            <a:off x="4107964" y="3890338"/>
            <a:ext cx="1764199" cy="1090612"/>
          </a:xfrm>
        </p:spPr>
        <p:txBody>
          <a:bodyPr/>
          <a:lstStyle/>
          <a:p>
            <a:r>
              <a:rPr lang="en-US" b="1" dirty="0">
                <a:latin typeface="Arial Rounded MT Bold" panose="020F0704030504030204" pitchFamily="34" charset="0"/>
              </a:rPr>
              <a:t>5</a:t>
            </a:r>
          </a:p>
        </p:txBody>
      </p:sp>
      <p:sp>
        <p:nvSpPr>
          <p:cNvPr id="26" name="Text Placeholder 25">
            <a:extLst>
              <a:ext uri="{FF2B5EF4-FFF2-40B4-BE49-F238E27FC236}">
                <a16:creationId xmlns:a16="http://schemas.microsoft.com/office/drawing/2014/main" id="{F9A42139-0559-402C-B575-E4C8D01238DD}"/>
              </a:ext>
            </a:extLst>
          </p:cNvPr>
          <p:cNvSpPr>
            <a:spLocks noGrp="1"/>
          </p:cNvSpPr>
          <p:nvPr>
            <p:ph type="body" sz="quarter" idx="21"/>
          </p:nvPr>
        </p:nvSpPr>
        <p:spPr>
          <a:xfrm>
            <a:off x="4121150" y="4998413"/>
            <a:ext cx="1751013" cy="1458912"/>
          </a:xfrm>
        </p:spPr>
        <p:txBody>
          <a:bodyPr/>
          <a:lstStyle/>
          <a:p>
            <a:pPr marL="114300" lvl="0"/>
            <a:r>
              <a:rPr lang="en-US" dirty="0"/>
              <a:t>School readiness </a:t>
            </a:r>
            <a:br>
              <a:rPr lang="en-US" dirty="0"/>
            </a:br>
            <a:r>
              <a:rPr lang="en-US" dirty="0"/>
              <a:t>for all is our driving goal.</a:t>
            </a:r>
          </a:p>
        </p:txBody>
      </p:sp>
      <p:sp>
        <p:nvSpPr>
          <p:cNvPr id="27" name="Text Placeholder 26">
            <a:extLst>
              <a:ext uri="{FF2B5EF4-FFF2-40B4-BE49-F238E27FC236}">
                <a16:creationId xmlns:a16="http://schemas.microsoft.com/office/drawing/2014/main" id="{B64D3842-0637-45E4-A841-8784650F2CE4}"/>
              </a:ext>
            </a:extLst>
          </p:cNvPr>
          <p:cNvSpPr>
            <a:spLocks noGrp="1"/>
          </p:cNvSpPr>
          <p:nvPr>
            <p:ph type="body" sz="quarter" idx="22"/>
          </p:nvPr>
        </p:nvSpPr>
        <p:spPr>
          <a:xfrm>
            <a:off x="6132513" y="3918912"/>
            <a:ext cx="2870200" cy="1108075"/>
          </a:xfrm>
        </p:spPr>
        <p:txBody>
          <a:bodyPr/>
          <a:lstStyle/>
          <a:p>
            <a:r>
              <a:rPr lang="en-US" b="1" dirty="0">
                <a:latin typeface="Arial Rounded MT Bold" panose="020F0704030504030204" pitchFamily="34" charset="0"/>
              </a:rPr>
              <a:t>6</a:t>
            </a:r>
          </a:p>
        </p:txBody>
      </p:sp>
      <p:sp>
        <p:nvSpPr>
          <p:cNvPr id="28" name="Text Placeholder 27">
            <a:extLst>
              <a:ext uri="{FF2B5EF4-FFF2-40B4-BE49-F238E27FC236}">
                <a16:creationId xmlns:a16="http://schemas.microsoft.com/office/drawing/2014/main" id="{14321097-8656-48E8-B78D-3167920AE950}"/>
              </a:ext>
            </a:extLst>
          </p:cNvPr>
          <p:cNvSpPr>
            <a:spLocks noGrp="1"/>
          </p:cNvSpPr>
          <p:nvPr>
            <p:ph type="body" sz="quarter" idx="23"/>
          </p:nvPr>
        </p:nvSpPr>
        <p:spPr>
          <a:xfrm>
            <a:off x="6132513" y="5026987"/>
            <a:ext cx="2884487" cy="1685137"/>
          </a:xfrm>
        </p:spPr>
        <p:txBody>
          <a:bodyPr/>
          <a:lstStyle/>
          <a:p>
            <a:pPr marL="114300" lvl="0"/>
            <a:r>
              <a:rPr lang="en-US" dirty="0"/>
              <a:t>Culturally and linguistically diverse organizations rely on intentional, specific, and coordinated approaches.</a:t>
            </a:r>
          </a:p>
        </p:txBody>
      </p:sp>
      <p:sp>
        <p:nvSpPr>
          <p:cNvPr id="8" name="Slide Number Placeholder 7"/>
          <p:cNvSpPr>
            <a:spLocks noGrp="1"/>
          </p:cNvSpPr>
          <p:nvPr>
            <p:ph type="sldNum" sz="quarter" idx="429496729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CD77C5-7DB1-45F6-AE6F-84521133DC90}" type="slidenum">
              <a:rPr kumimoji="0" lang="en-US" sz="1200" b="0" i="0" u="none" strike="noStrike" kern="1200" cap="none" spc="0" normalizeH="0" baseline="0" noProof="0" smtClean="0">
                <a:ln>
                  <a:noFill/>
                </a:ln>
                <a:solidFill>
                  <a:srgbClr val="376092"/>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76092"/>
              </a:solidFill>
              <a:effectLst/>
              <a:uLnTx/>
              <a:uFillTx/>
              <a:latin typeface="Arial"/>
              <a:ea typeface="+mn-ea"/>
              <a:cs typeface="+mn-cs"/>
            </a:endParaRPr>
          </a:p>
        </p:txBody>
      </p:sp>
    </p:spTree>
    <p:extLst>
      <p:ext uri="{BB962C8B-B14F-4D97-AF65-F5344CB8AC3E}">
        <p14:creationId xmlns:p14="http://schemas.microsoft.com/office/powerpoint/2010/main" val="2661404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0"/>
            <a:r>
              <a:rPr lang="en-US" sz="3200" dirty="0"/>
              <a:t>Head Start Program Performance Standards</a:t>
            </a:r>
          </a:p>
        </p:txBody>
      </p:sp>
      <p:sp>
        <p:nvSpPr>
          <p:cNvPr id="3" name="Text Placeholder 2">
            <a:extLst>
              <a:ext uri="{FF2B5EF4-FFF2-40B4-BE49-F238E27FC236}">
                <a16:creationId xmlns:a16="http://schemas.microsoft.com/office/drawing/2014/main" id="{24465F54-86B9-47DD-B2C2-D6EBC73C27B5}"/>
              </a:ext>
            </a:extLst>
          </p:cNvPr>
          <p:cNvSpPr>
            <a:spLocks noGrp="1"/>
          </p:cNvSpPr>
          <p:nvPr>
            <p:ph type="body" sz="quarter" idx="12"/>
          </p:nvPr>
        </p:nvSpPr>
        <p:spPr/>
        <p:txBody>
          <a:bodyPr/>
          <a:lstStyle/>
          <a:p>
            <a:pPr marL="11113"/>
            <a:r>
              <a:rPr lang="en-US" sz="2000" dirty="0">
                <a:solidFill>
                  <a:schemeClr val="accent1">
                    <a:lumMod val="75000"/>
                  </a:schemeClr>
                </a:solidFill>
                <a:latin typeface="+mj-lt"/>
                <a:ea typeface="Arial Rounded MT Bold" charset="0"/>
                <a:cs typeface="Arial Rounded MT Bold" charset="0"/>
              </a:rPr>
              <a:t>HSPPS References to Types of Planning In Which Programs Must Engage</a:t>
            </a:r>
            <a:endParaRPr lang="en-US" sz="2000" dirty="0">
              <a:latin typeface="+mj-lt"/>
            </a:endParaRPr>
          </a:p>
        </p:txBody>
      </p:sp>
      <p:pic>
        <p:nvPicPr>
          <p:cNvPr id="15" name="Picture Placeholder 14" descr="Cover page of the &quot;Head Start Program Performance Standards.&quot;">
            <a:extLst>
              <a:ext uri="{FF2B5EF4-FFF2-40B4-BE49-F238E27FC236}">
                <a16:creationId xmlns:a16="http://schemas.microsoft.com/office/drawing/2014/main" id="{65D7F514-90E1-43CF-A726-2191D64D16BF}"/>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14" r="14"/>
          <a:stretch>
            <a:fillRect/>
          </a:stretch>
        </p:blipFill>
        <p:spPr>
          <a:effectLst>
            <a:outerShdw blurRad="50800" dist="63500" dir="2700000" algn="tl" rotWithShape="0">
              <a:prstClr val="black">
                <a:alpha val="40000"/>
              </a:prstClr>
            </a:outerShdw>
          </a:effectLst>
        </p:spPr>
      </p:pic>
      <p:pic>
        <p:nvPicPr>
          <p:cNvPr id="17" name="Picture Placeholder 16">
            <a:extLst>
              <a:ext uri="{FF2B5EF4-FFF2-40B4-BE49-F238E27FC236}">
                <a16:creationId xmlns:a16="http://schemas.microsoft.com/office/drawing/2014/main" id="{58225B98-BD11-46FB-AB91-B0397E3324FE}"/>
              </a:ext>
              <a:ext uri="{C183D7F6-B498-43B3-948B-1728B52AA6E4}">
                <adec:decorative xmlns:adec="http://schemas.microsoft.com/office/drawing/2017/decorative" val="1"/>
              </a:ext>
            </a:extLst>
          </p:cNvPr>
          <p:cNvPicPr>
            <a:picLocks noGrp="1" noChangeAspect="1"/>
          </p:cNvPicPr>
          <p:nvPr>
            <p:ph type="pic" sz="quarter" idx="15"/>
          </p:nvPr>
        </p:nvPicPr>
        <p:blipFill>
          <a:blip r:embed="rId5" cstate="print">
            <a:lum bright="100000" contrast="-70000"/>
            <a:extLst>
              <a:ext uri="{28A0092B-C50C-407E-A947-70E740481C1C}">
                <a14:useLocalDpi xmlns:a14="http://schemas.microsoft.com/office/drawing/2010/main" val="0"/>
              </a:ext>
            </a:extLst>
          </a:blip>
          <a:srcRect t="233" b="233"/>
          <a:stretch>
            <a:fillRect/>
          </a:stretch>
        </p:blipFill>
        <p:spPr>
          <a:noFill/>
          <a:ln>
            <a:noFill/>
          </a:ln>
        </p:spPr>
      </p:pic>
      <p:sp>
        <p:nvSpPr>
          <p:cNvPr id="13" name="Text Placeholder 12">
            <a:extLst>
              <a:ext uri="{FF2B5EF4-FFF2-40B4-BE49-F238E27FC236}">
                <a16:creationId xmlns:a16="http://schemas.microsoft.com/office/drawing/2014/main" id="{C8A20F43-FF7E-4E3A-B527-236E23D92D59}"/>
              </a:ext>
            </a:extLst>
          </p:cNvPr>
          <p:cNvSpPr>
            <a:spLocks noGrp="1"/>
          </p:cNvSpPr>
          <p:nvPr>
            <p:ph type="body" sz="quarter" idx="16"/>
          </p:nvPr>
        </p:nvSpPr>
        <p:spPr>
          <a:xfrm>
            <a:off x="4724400" y="3124200"/>
            <a:ext cx="3962400" cy="3508375"/>
          </a:xfrm>
        </p:spPr>
        <p:txBody>
          <a:bodyPr lIns="0" rIns="0"/>
          <a:lstStyle/>
          <a:p>
            <a:pPr fontAlgn="ctr">
              <a:spcAft>
                <a:spcPts val="2400"/>
              </a:spcAft>
            </a:pPr>
            <a:r>
              <a:rPr lang="en-US" sz="2400" dirty="0"/>
              <a:t>45 CFR §1302.101(b)</a:t>
            </a:r>
          </a:p>
          <a:p>
            <a:pPr fontAlgn="ctr">
              <a:spcAft>
                <a:spcPts val="600"/>
              </a:spcAft>
            </a:pPr>
            <a:r>
              <a:rPr lang="en-US" sz="2200" dirty="0"/>
              <a:t>"At the beginning of each </a:t>
            </a:r>
            <a:br>
              <a:rPr lang="en-US" sz="2200" dirty="0"/>
            </a:br>
            <a:r>
              <a:rPr lang="en-US" sz="2200" dirty="0"/>
              <a:t>program year, and on an </a:t>
            </a:r>
            <a:br>
              <a:rPr lang="en-US" sz="2200" dirty="0"/>
            </a:br>
            <a:r>
              <a:rPr lang="en-US" sz="2200" dirty="0"/>
              <a:t>ongoing basis throughout the </a:t>
            </a:r>
            <a:br>
              <a:rPr lang="en-US" sz="2200" dirty="0"/>
            </a:br>
            <a:r>
              <a:rPr lang="en-US" sz="2200" dirty="0"/>
              <a:t>year, a program must design </a:t>
            </a:r>
            <a:br>
              <a:rPr lang="en-US" sz="2200" dirty="0"/>
            </a:br>
            <a:r>
              <a:rPr lang="en-US" sz="2200" dirty="0"/>
              <a:t>and implement program-wide coordinated approaches."</a:t>
            </a:r>
            <a:endParaRPr lang="en-US" sz="2200" b="1" dirty="0"/>
          </a:p>
        </p:txBody>
      </p:sp>
    </p:spTree>
    <p:custDataLst>
      <p:tags r:id="rId1"/>
    </p:custDataLst>
    <p:extLst>
      <p:ext uri="{BB962C8B-B14F-4D97-AF65-F5344CB8AC3E}">
        <p14:creationId xmlns:p14="http://schemas.microsoft.com/office/powerpoint/2010/main" val="2165438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6905"/>
            <a:ext cx="9144000" cy="783695"/>
          </a:xfrm>
        </p:spPr>
        <p:txBody>
          <a:bodyPr/>
          <a:lstStyle/>
          <a:p>
            <a:pPr marL="461963" indent="0"/>
            <a:r>
              <a:rPr lang="en-US" sz="3400" dirty="0"/>
              <a:t>Head Start Management Systems Wheel</a:t>
            </a:r>
          </a:p>
        </p:txBody>
      </p:sp>
      <p:sp>
        <p:nvSpPr>
          <p:cNvPr id="7" name="Slide Number Placeholder 3">
            <a:extLst>
              <a:ext uri="{FF2B5EF4-FFF2-40B4-BE49-F238E27FC236}">
                <a16:creationId xmlns:a16="http://schemas.microsoft.com/office/drawing/2014/main" id="{F3EA5AE3-4B5D-2E4C-94F1-D5CD141733C3}"/>
              </a:ext>
            </a:extLst>
          </p:cNvPr>
          <p:cNvSpPr>
            <a:spLocks noGrp="1"/>
          </p:cNvSpPr>
          <p:nvPr>
            <p:ph type="sldNum" sz="quarter" idx="13"/>
          </p:nvPr>
        </p:nvSpPr>
        <p:spPr/>
        <p:txBody>
          <a:bodyPr/>
          <a:lstStyle/>
          <a:p>
            <a:fld id="{C08F7739-4EF1-D14F-9817-FE80001A0759}" type="slidenum">
              <a:rPr lang="en-US" smtClean="0"/>
              <a:pPr/>
              <a:t>5</a:t>
            </a:fld>
            <a:endParaRPr lang="en-US" dirty="0"/>
          </a:p>
        </p:txBody>
      </p:sp>
      <p:pic>
        <p:nvPicPr>
          <p:cNvPr id="9" name="Picture Placeholder 8" descr="A diagram showing the Head Start Management Systems Wheel. &#10;Leadership and Governance surrounds the diagram as an outer ring. &#10;Program Management, Planning and Oversight Systems surround the next layer of the diagram.&#10;Topics within are: &#10;Program Plannng and Service System Design;&#10;Data and Evaluation;&#10;Fiscal Management;&#10;Community and Self-assessment;&#10;Facilities and Learning Environments;&#10;Transportation;&#10;Technology and Information Systems;&#10;Training and Professional Development;&#10;Communication;&#10;Recordkeeping and Reporting;&#10;Ongoing Monitoring and Continuous Improvement;&#10;Human Resources.&#10;The next ring inside there topics shows: ERSEA, Education, Health, Mental Health, Community and Family Engagement. &#10;The center of the graphic reads Quality Child and Family Outcomes.">
            <a:extLst>
              <a:ext uri="{FF2B5EF4-FFF2-40B4-BE49-F238E27FC236}">
                <a16:creationId xmlns:a16="http://schemas.microsoft.com/office/drawing/2014/main" id="{9FB7671F-1BAC-415F-A2FB-AE11E5D77C24}"/>
              </a:ext>
            </a:extLst>
          </p:cNvPr>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l="318" r="318"/>
          <a:stretch>
            <a:fillRect/>
          </a:stretch>
        </p:blipFill>
        <p:spPr/>
      </p:pic>
      <p:sp>
        <p:nvSpPr>
          <p:cNvPr id="4" name="Content Placeholder 3">
            <a:extLst>
              <a:ext uri="{FF2B5EF4-FFF2-40B4-BE49-F238E27FC236}">
                <a16:creationId xmlns:a16="http://schemas.microsoft.com/office/drawing/2014/main" id="{B650783F-18CA-4FE0-B064-AC8A56463A94}"/>
              </a:ext>
            </a:extLst>
          </p:cNvPr>
          <p:cNvSpPr>
            <a:spLocks noGrp="1"/>
          </p:cNvSpPr>
          <p:nvPr>
            <p:ph sz="quarter" idx="16"/>
          </p:nvPr>
        </p:nvSpPr>
        <p:spPr>
          <a:prstGeom prst="leftArrowCallout">
            <a:avLst>
              <a:gd name="adj1" fmla="val 25000"/>
              <a:gd name="adj2" fmla="val 25000"/>
              <a:gd name="adj3" fmla="val 25000"/>
              <a:gd name="adj4" fmla="val 77920"/>
            </a:avLst>
          </a:prstGeom>
        </p:spPr>
        <p:txBody>
          <a:bodyPr lIns="91440" tIns="182880" bIns="182880"/>
          <a:lstStyle/>
          <a:p>
            <a:pPr marL="288925" indent="-144463">
              <a:spcBef>
                <a:spcPts val="0"/>
              </a:spcBef>
              <a:spcAft>
                <a:spcPts val="600"/>
              </a:spcAft>
              <a:buFont typeface="Arial" panose="020B0604020202020204" pitchFamily="34" charset="0"/>
              <a:buChar char="•"/>
            </a:pPr>
            <a:r>
              <a:rPr lang="en-US" dirty="0"/>
              <a:t>Community assessment review and update</a:t>
            </a:r>
          </a:p>
          <a:p>
            <a:pPr marL="288925" indent="-144463">
              <a:spcBef>
                <a:spcPts val="0"/>
              </a:spcBef>
              <a:spcAft>
                <a:spcPts val="600"/>
              </a:spcAft>
              <a:buFont typeface="Arial" panose="020B0604020202020204" pitchFamily="34" charset="0"/>
              <a:buChar char="•"/>
            </a:pPr>
            <a:r>
              <a:rPr lang="en-US" dirty="0"/>
              <a:t>Goal and objective development and review</a:t>
            </a:r>
          </a:p>
          <a:p>
            <a:pPr marL="288925" indent="-144463">
              <a:spcBef>
                <a:spcPts val="0"/>
              </a:spcBef>
              <a:spcAft>
                <a:spcPts val="600"/>
              </a:spcAft>
              <a:buFont typeface="Arial" panose="020B0604020202020204" pitchFamily="34" charset="0"/>
              <a:buChar char="•"/>
            </a:pPr>
            <a:r>
              <a:rPr lang="en-US" dirty="0"/>
              <a:t>Coordinated approaches</a:t>
            </a:r>
          </a:p>
          <a:p>
            <a:pPr marL="288925" indent="-144463">
              <a:spcBef>
                <a:spcPts val="0"/>
              </a:spcBef>
              <a:spcAft>
                <a:spcPts val="600"/>
              </a:spcAft>
              <a:buFont typeface="Arial" panose="020B0604020202020204" pitchFamily="34" charset="0"/>
              <a:buChar char="•"/>
            </a:pPr>
            <a:r>
              <a:rPr lang="en-US" dirty="0"/>
              <a:t>Action planning</a:t>
            </a:r>
          </a:p>
          <a:p>
            <a:pPr marL="288925" indent="-144463">
              <a:spcBef>
                <a:spcPts val="0"/>
              </a:spcBef>
              <a:spcAft>
                <a:spcPts val="600"/>
              </a:spcAft>
              <a:buFont typeface="Arial" panose="020B0604020202020204" pitchFamily="34" charset="0"/>
              <a:buChar char="•"/>
            </a:pPr>
            <a:r>
              <a:rPr lang="en-US" dirty="0"/>
              <a:t>Ongoing monitoring</a:t>
            </a:r>
          </a:p>
          <a:p>
            <a:pPr marL="288925" indent="-144463">
              <a:spcBef>
                <a:spcPts val="0"/>
              </a:spcBef>
              <a:spcAft>
                <a:spcPts val="600"/>
              </a:spcAft>
              <a:buFont typeface="Arial" panose="020B0604020202020204" pitchFamily="34" charset="0"/>
              <a:buChar char="•"/>
            </a:pPr>
            <a:r>
              <a:rPr lang="en-US" dirty="0"/>
              <a:t>Self-assessment</a:t>
            </a:r>
            <a:endParaRPr lang="en-US" sz="1050" dirty="0"/>
          </a:p>
        </p:txBody>
      </p:sp>
    </p:spTree>
    <p:custDataLst>
      <p:tags r:id="rId1"/>
    </p:custDataLst>
    <p:extLst>
      <p:ext uri="{BB962C8B-B14F-4D97-AF65-F5344CB8AC3E}">
        <p14:creationId xmlns:p14="http://schemas.microsoft.com/office/powerpoint/2010/main" val="3169129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0"/>
            <a:r>
              <a:rPr lang="en-US" sz="3400" dirty="0"/>
              <a:t>Definitions</a:t>
            </a:r>
          </a:p>
        </p:txBody>
      </p:sp>
      <p:sp>
        <p:nvSpPr>
          <p:cNvPr id="3" name="Text Placeholder 2">
            <a:extLst>
              <a:ext uri="{FF2B5EF4-FFF2-40B4-BE49-F238E27FC236}">
                <a16:creationId xmlns:a16="http://schemas.microsoft.com/office/drawing/2014/main" id="{5DA517D6-A593-45AF-B7B5-913509017C3C}"/>
              </a:ext>
            </a:extLst>
          </p:cNvPr>
          <p:cNvSpPr>
            <a:spLocks noGrp="1"/>
          </p:cNvSpPr>
          <p:nvPr>
            <p:ph type="body" sz="quarter" idx="12"/>
          </p:nvPr>
        </p:nvSpPr>
        <p:spPr>
          <a:xfrm>
            <a:off x="3721608" y="1670705"/>
            <a:ext cx="4422776" cy="573087"/>
          </a:xfrm>
        </p:spPr>
        <p:txBody>
          <a:bodyPr/>
          <a:lstStyle/>
          <a:p>
            <a:r>
              <a:rPr lang="en-US" sz="2400" b="1" dirty="0">
                <a:solidFill>
                  <a:schemeClr val="accent6">
                    <a:lumMod val="75000"/>
                  </a:schemeClr>
                </a:solidFill>
              </a:rPr>
              <a:t>Program Planning</a:t>
            </a:r>
          </a:p>
        </p:txBody>
      </p:sp>
      <p:sp>
        <p:nvSpPr>
          <p:cNvPr id="4" name="Content Placeholder 3">
            <a:extLst>
              <a:ext uri="{FF2B5EF4-FFF2-40B4-BE49-F238E27FC236}">
                <a16:creationId xmlns:a16="http://schemas.microsoft.com/office/drawing/2014/main" id="{F636B89C-CCC3-447A-998C-82DE67598A35}"/>
              </a:ext>
            </a:extLst>
          </p:cNvPr>
          <p:cNvSpPr>
            <a:spLocks noGrp="1"/>
          </p:cNvSpPr>
          <p:nvPr>
            <p:ph sz="quarter" idx="14"/>
          </p:nvPr>
        </p:nvSpPr>
        <p:spPr>
          <a:xfrm>
            <a:off x="3966575" y="2143149"/>
            <a:ext cx="4263025" cy="1681162"/>
          </a:xfrm>
        </p:spPr>
        <p:txBody>
          <a:bodyPr/>
          <a:lstStyle/>
          <a:p>
            <a:pPr marL="0" lvl="1" indent="0">
              <a:buNone/>
            </a:pPr>
            <a:r>
              <a:rPr lang="en-US" sz="1800" dirty="0">
                <a:solidFill>
                  <a:schemeClr val="accent1">
                    <a:lumMod val="50000"/>
                  </a:schemeClr>
                </a:solidFill>
              </a:rPr>
              <a:t>A</a:t>
            </a:r>
            <a:r>
              <a:rPr lang="en-US" sz="1800" dirty="0"/>
              <a:t> </a:t>
            </a:r>
            <a:r>
              <a:rPr lang="en-US" sz="1800" b="1" dirty="0">
                <a:solidFill>
                  <a:schemeClr val="accent6">
                    <a:lumMod val="75000"/>
                  </a:schemeClr>
                </a:solidFill>
              </a:rPr>
              <a:t>strategic and systematic process </a:t>
            </a:r>
            <a:r>
              <a:rPr lang="en-US" sz="1800" dirty="0">
                <a:solidFill>
                  <a:schemeClr val="accent1">
                    <a:lumMod val="50000"/>
                  </a:schemeClr>
                </a:solidFill>
              </a:rPr>
              <a:t>used to envision a desired future, identify program goals with measurable objectives, and develop an action plan with a series of action steps.  </a:t>
            </a:r>
            <a:endParaRPr lang="en-US" sz="1800" b="1" dirty="0">
              <a:solidFill>
                <a:schemeClr val="accent1">
                  <a:lumMod val="50000"/>
                </a:schemeClr>
              </a:solidFill>
            </a:endParaRPr>
          </a:p>
        </p:txBody>
      </p:sp>
      <p:sp>
        <p:nvSpPr>
          <p:cNvPr id="6" name="Text Placeholder 5">
            <a:extLst>
              <a:ext uri="{FF2B5EF4-FFF2-40B4-BE49-F238E27FC236}">
                <a16:creationId xmlns:a16="http://schemas.microsoft.com/office/drawing/2014/main" id="{7E61CF37-5C74-422F-BF12-C2AF8E6D724C}"/>
              </a:ext>
            </a:extLst>
          </p:cNvPr>
          <p:cNvSpPr>
            <a:spLocks noGrp="1"/>
          </p:cNvSpPr>
          <p:nvPr>
            <p:ph type="body" sz="quarter" idx="15"/>
          </p:nvPr>
        </p:nvSpPr>
        <p:spPr>
          <a:xfrm>
            <a:off x="3721608" y="3890335"/>
            <a:ext cx="4422776" cy="573087"/>
          </a:xfrm>
        </p:spPr>
        <p:txBody>
          <a:bodyPr/>
          <a:lstStyle/>
          <a:p>
            <a:pPr marL="0" lvl="1" indent="0">
              <a:buNone/>
            </a:pPr>
            <a:r>
              <a:rPr lang="en-US" sz="2400" b="1">
                <a:solidFill>
                  <a:schemeClr val="accent2">
                    <a:lumMod val="50000"/>
                  </a:schemeClr>
                </a:solidFill>
              </a:rPr>
              <a:t>Service System Design</a:t>
            </a:r>
            <a:endParaRPr lang="en-US" sz="2400" b="1" dirty="0">
              <a:solidFill>
                <a:schemeClr val="accent2">
                  <a:lumMod val="50000"/>
                </a:schemeClr>
              </a:solidFill>
            </a:endParaRPr>
          </a:p>
        </p:txBody>
      </p:sp>
      <p:sp>
        <p:nvSpPr>
          <p:cNvPr id="7" name="Content Placeholder 6">
            <a:extLst>
              <a:ext uri="{FF2B5EF4-FFF2-40B4-BE49-F238E27FC236}">
                <a16:creationId xmlns:a16="http://schemas.microsoft.com/office/drawing/2014/main" id="{1000A8D7-4756-4C2F-8FAE-C24E7544D1CA}"/>
              </a:ext>
            </a:extLst>
          </p:cNvPr>
          <p:cNvSpPr>
            <a:spLocks noGrp="1"/>
          </p:cNvSpPr>
          <p:nvPr>
            <p:ph sz="quarter" idx="16"/>
          </p:nvPr>
        </p:nvSpPr>
        <p:spPr>
          <a:xfrm>
            <a:off x="3523989" y="4496513"/>
            <a:ext cx="4114801" cy="1681162"/>
          </a:xfrm>
        </p:spPr>
        <p:txBody>
          <a:bodyPr/>
          <a:lstStyle/>
          <a:p>
            <a:pPr marL="457200" lvl="1" indent="0">
              <a:buNone/>
            </a:pPr>
            <a:r>
              <a:rPr lang="en-US" sz="1800" dirty="0">
                <a:solidFill>
                  <a:schemeClr val="accent1">
                    <a:lumMod val="50000"/>
                  </a:schemeClr>
                </a:solidFill>
              </a:rPr>
              <a:t>Emerges from program planning to </a:t>
            </a:r>
            <a:r>
              <a:rPr lang="en-US" sz="1800" b="1" dirty="0">
                <a:solidFill>
                  <a:schemeClr val="accent2">
                    <a:lumMod val="50000"/>
                  </a:schemeClr>
                </a:solidFill>
              </a:rPr>
              <a:t>organize</a:t>
            </a:r>
            <a:r>
              <a:rPr lang="en-US" sz="1800" b="1" dirty="0">
                <a:solidFill>
                  <a:schemeClr val="accent2">
                    <a:lumMod val="75000"/>
                  </a:schemeClr>
                </a:solidFill>
              </a:rPr>
              <a:t> </a:t>
            </a:r>
            <a:r>
              <a:rPr lang="en-US" sz="1800" b="1" dirty="0">
                <a:solidFill>
                  <a:schemeClr val="accent2">
                    <a:lumMod val="50000"/>
                  </a:schemeClr>
                </a:solidFill>
              </a:rPr>
              <a:t>and activate</a:t>
            </a:r>
            <a:r>
              <a:rPr lang="en-US" sz="1800" dirty="0">
                <a:solidFill>
                  <a:schemeClr val="accent2">
                    <a:lumMod val="75000"/>
                  </a:schemeClr>
                </a:solidFill>
              </a:rPr>
              <a:t> </a:t>
            </a:r>
            <a:r>
              <a:rPr lang="en-US" sz="1800" dirty="0">
                <a:solidFill>
                  <a:schemeClr val="accent1">
                    <a:lumMod val="50000"/>
                  </a:schemeClr>
                </a:solidFill>
              </a:rPr>
              <a:t>people by creating an infrastructure to support high-quality programs for children and families. </a:t>
            </a:r>
            <a:endParaRPr lang="en-US" sz="1800" b="1" dirty="0">
              <a:solidFill>
                <a:schemeClr val="accent1">
                  <a:lumMod val="50000"/>
                </a:schemeClr>
              </a:solidFill>
            </a:endParaRPr>
          </a:p>
        </p:txBody>
      </p:sp>
      <p:sp>
        <p:nvSpPr>
          <p:cNvPr id="10" name="Slide Number Placeholder 3">
            <a:extLst>
              <a:ext uri="{FF2B5EF4-FFF2-40B4-BE49-F238E27FC236}">
                <a16:creationId xmlns:a16="http://schemas.microsoft.com/office/drawing/2014/main" id="{E34F1BE7-8043-CE43-8980-E34A2AA01523}"/>
              </a:ext>
            </a:extLst>
          </p:cNvPr>
          <p:cNvSpPr>
            <a:spLocks noGrp="1"/>
          </p:cNvSpPr>
          <p:nvPr>
            <p:ph type="sldNum" sz="quarter" idx="13"/>
          </p:nvPr>
        </p:nvSpPr>
        <p:spPr/>
        <p:txBody>
          <a:bodyPr/>
          <a:lstStyle/>
          <a:p>
            <a:fld id="{C08F7739-4EF1-D14F-9817-FE80001A0759}" type="slidenum">
              <a:rPr lang="en-US" smtClean="0"/>
              <a:pPr/>
              <a:t>6</a:t>
            </a:fld>
            <a:endParaRPr lang="en-US" dirty="0"/>
          </a:p>
        </p:txBody>
      </p:sp>
    </p:spTree>
    <p:custDataLst>
      <p:tags r:id="rId1"/>
    </p:custDataLst>
    <p:extLst>
      <p:ext uri="{BB962C8B-B14F-4D97-AF65-F5344CB8AC3E}">
        <p14:creationId xmlns:p14="http://schemas.microsoft.com/office/powerpoint/2010/main" val="325443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0"/>
            <a:r>
              <a:rPr lang="en-US" sz="3400" dirty="0"/>
              <a:t>Phases of the Program Planning Cycle</a:t>
            </a:r>
          </a:p>
        </p:txBody>
      </p:sp>
      <p:sp>
        <p:nvSpPr>
          <p:cNvPr id="4" name="Content Placeholder 3">
            <a:extLst>
              <a:ext uri="{FF2B5EF4-FFF2-40B4-BE49-F238E27FC236}">
                <a16:creationId xmlns:a16="http://schemas.microsoft.com/office/drawing/2014/main" id="{29CEEAF4-D6DE-4D62-94B9-C2DCC74955A2}"/>
              </a:ext>
            </a:extLst>
          </p:cNvPr>
          <p:cNvSpPr>
            <a:spLocks noGrp="1"/>
          </p:cNvSpPr>
          <p:nvPr>
            <p:ph sz="quarter" idx="14"/>
          </p:nvPr>
        </p:nvSpPr>
        <p:spPr>
          <a:xfrm>
            <a:off x="116119" y="1219200"/>
            <a:ext cx="3541481" cy="4495800"/>
          </a:xfrm>
        </p:spPr>
        <p:txBody>
          <a:bodyPr/>
          <a:lstStyle/>
          <a:p>
            <a:pPr marL="514350" indent="-274320">
              <a:lnSpc>
                <a:spcPct val="300000"/>
              </a:lnSpc>
              <a:spcBef>
                <a:spcPts val="0"/>
              </a:spcBef>
              <a:spcAft>
                <a:spcPts val="600"/>
              </a:spcAft>
              <a:buFont typeface="+mj-lt"/>
              <a:buAutoNum type="arabicPeriod"/>
            </a:pPr>
            <a:r>
              <a:rPr lang="en-US" sz="1800" b="1" dirty="0">
                <a:solidFill>
                  <a:schemeClr val="accent2">
                    <a:lumMod val="50000"/>
                  </a:schemeClr>
                </a:solidFill>
              </a:rPr>
              <a:t>Service Delivery Design</a:t>
            </a:r>
          </a:p>
          <a:p>
            <a:pPr marL="514350" indent="-274320">
              <a:lnSpc>
                <a:spcPct val="300000"/>
              </a:lnSpc>
              <a:spcBef>
                <a:spcPts val="0"/>
              </a:spcBef>
              <a:spcAft>
                <a:spcPts val="600"/>
              </a:spcAft>
              <a:buFont typeface="+mj-lt"/>
              <a:buAutoNum type="arabicPeriod"/>
            </a:pPr>
            <a:r>
              <a:rPr lang="en-US" sz="1800" b="1" dirty="0">
                <a:solidFill>
                  <a:schemeClr val="accent6">
                    <a:lumMod val="75000"/>
                  </a:schemeClr>
                </a:solidFill>
              </a:rPr>
              <a:t>Operationalization</a:t>
            </a:r>
          </a:p>
          <a:p>
            <a:pPr marL="514350" indent="-274320">
              <a:lnSpc>
                <a:spcPct val="300000"/>
              </a:lnSpc>
              <a:spcBef>
                <a:spcPts val="0"/>
              </a:spcBef>
              <a:spcAft>
                <a:spcPts val="600"/>
              </a:spcAft>
              <a:buFont typeface="+mj-lt"/>
              <a:buAutoNum type="arabicPeriod"/>
            </a:pPr>
            <a:r>
              <a:rPr lang="en-US" sz="1800" b="1" dirty="0">
                <a:solidFill>
                  <a:schemeClr val="accent5">
                    <a:lumMod val="50000"/>
                  </a:schemeClr>
                </a:solidFill>
              </a:rPr>
              <a:t>Compliance</a:t>
            </a:r>
          </a:p>
          <a:p>
            <a:pPr marL="514350" indent="-274320">
              <a:lnSpc>
                <a:spcPct val="300000"/>
              </a:lnSpc>
              <a:spcBef>
                <a:spcPts val="0"/>
              </a:spcBef>
              <a:spcAft>
                <a:spcPts val="600"/>
              </a:spcAft>
              <a:buFont typeface="+mj-lt"/>
              <a:buAutoNum type="arabicPeriod"/>
            </a:pPr>
            <a:r>
              <a:rPr lang="en-US" sz="1800" b="1" dirty="0">
                <a:solidFill>
                  <a:srgbClr val="002060"/>
                </a:solidFill>
              </a:rPr>
              <a:t>Self-Assessment</a:t>
            </a:r>
          </a:p>
        </p:txBody>
      </p:sp>
      <p:pic>
        <p:nvPicPr>
          <p:cNvPr id="11" name="Content Placeholder 10" descr="A flowchart for Program Planning Cycle.&#10;Step 1: Conduct or update community assessment. Points to Step 2. &#10;Step 2: Every Five years: Decide on strategic long-term goals and measurable objectives. Annually: Review goals and objectives. Points to Step 3. &#10;Step 3: Develop an action plan and budget that reflect goals. Points to Step 4.&#10;Step 4: Implement an action plan. Points to Step 5.&#10;Step 5: Evaluate compliance and progress of program goals through ongoing monitoring. Points to Step 6 and Step 7.&#10;Step 6: Continually respond with course corrections. Points to Step 3.&#10;Step 7: Evaluate progress through self-assessment. Points to Step 2.">
            <a:extLst>
              <a:ext uri="{FF2B5EF4-FFF2-40B4-BE49-F238E27FC236}">
                <a16:creationId xmlns:a16="http://schemas.microsoft.com/office/drawing/2014/main" id="{C72EDD0F-5AA9-4D82-BED7-C3869EBBB649}"/>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3151548" y="762000"/>
            <a:ext cx="6315777" cy="6315777"/>
          </a:xfrm>
        </p:spPr>
      </p:pic>
      <p:sp>
        <p:nvSpPr>
          <p:cNvPr id="35" name="Slide Number Placeholder 3">
            <a:extLst>
              <a:ext uri="{FF2B5EF4-FFF2-40B4-BE49-F238E27FC236}">
                <a16:creationId xmlns:a16="http://schemas.microsoft.com/office/drawing/2014/main" id="{F7774125-52FB-CE48-AC19-98AE4C648195}"/>
              </a:ext>
            </a:extLst>
          </p:cNvPr>
          <p:cNvSpPr>
            <a:spLocks noGrp="1"/>
          </p:cNvSpPr>
          <p:nvPr>
            <p:ph type="sldNum" sz="quarter" idx="13"/>
          </p:nvPr>
        </p:nvSpPr>
        <p:spPr/>
        <p:txBody>
          <a:bodyPr/>
          <a:lstStyle/>
          <a:p>
            <a:fld id="{C08F7739-4EF1-D14F-9817-FE80001A0759}" type="slidenum">
              <a:rPr lang="en-US" smtClean="0"/>
              <a:pPr/>
              <a:t>7</a:t>
            </a:fld>
            <a:endParaRPr lang="en-US" dirty="0"/>
          </a:p>
        </p:txBody>
      </p:sp>
    </p:spTree>
    <p:custDataLst>
      <p:tags r:id="rId1"/>
    </p:custDataLst>
    <p:extLst>
      <p:ext uri="{BB962C8B-B14F-4D97-AF65-F5344CB8AC3E}">
        <p14:creationId xmlns:p14="http://schemas.microsoft.com/office/powerpoint/2010/main" val="360137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1: Service Delivery Design</a:t>
            </a:r>
          </a:p>
        </p:txBody>
      </p:sp>
      <p:sp>
        <p:nvSpPr>
          <p:cNvPr id="3" name="Content Placeholder 2">
            <a:extLst>
              <a:ext uri="{FF2B5EF4-FFF2-40B4-BE49-F238E27FC236}">
                <a16:creationId xmlns:a16="http://schemas.microsoft.com/office/drawing/2014/main" id="{C062A281-FFD6-4D87-8B79-AC752DE6E937}"/>
              </a:ext>
            </a:extLst>
          </p:cNvPr>
          <p:cNvSpPr>
            <a:spLocks noGrp="1"/>
          </p:cNvSpPr>
          <p:nvPr>
            <p:ph sz="quarter" idx="14"/>
          </p:nvPr>
        </p:nvSpPr>
        <p:spPr>
          <a:xfrm>
            <a:off x="211710" y="1432652"/>
            <a:ext cx="2578660" cy="577015"/>
          </a:xfrm>
          <a:prstGeom prst="homePlate">
            <a:avLst/>
          </a:prstGeom>
          <a:solidFill>
            <a:srgbClr val="C00000"/>
          </a:solidFill>
        </p:spPr>
        <p:txBody>
          <a:bodyPr/>
          <a:lstStyle/>
          <a:p>
            <a:pPr algn="ctr"/>
            <a:r>
              <a:rPr lang="en-US" sz="1600" dirty="0">
                <a:solidFill>
                  <a:schemeClr val="bg1"/>
                </a:solidFill>
              </a:rPr>
              <a:t>Conduct or update community assessment</a:t>
            </a:r>
          </a:p>
        </p:txBody>
      </p:sp>
      <p:sp>
        <p:nvSpPr>
          <p:cNvPr id="4" name="Content Placeholder 3">
            <a:extLst>
              <a:ext uri="{FF2B5EF4-FFF2-40B4-BE49-F238E27FC236}">
                <a16:creationId xmlns:a16="http://schemas.microsoft.com/office/drawing/2014/main" id="{FD444E8B-35F0-436E-94F3-97ABEF88EDCB}"/>
              </a:ext>
            </a:extLst>
          </p:cNvPr>
          <p:cNvSpPr>
            <a:spLocks noGrp="1"/>
          </p:cNvSpPr>
          <p:nvPr>
            <p:ph sz="quarter" idx="15"/>
          </p:nvPr>
        </p:nvSpPr>
        <p:spPr>
          <a:xfrm>
            <a:off x="3915665" y="1524000"/>
            <a:ext cx="3323335" cy="736270"/>
          </a:xfrm>
        </p:spPr>
        <p:txBody>
          <a:bodyPr/>
          <a:lstStyle/>
          <a:p>
            <a:pPr lvl="0"/>
            <a:r>
              <a:rPr lang="en-US" sz="1400" b="1" kern="0" dirty="0">
                <a:solidFill>
                  <a:srgbClr val="9BBB59">
                    <a:lumMod val="50000"/>
                  </a:srgbClr>
                </a:solidFill>
              </a:rPr>
              <a:t>Every five years: </a:t>
            </a:r>
            <a:r>
              <a:rPr lang="en-US" sz="1400" kern="0" dirty="0">
                <a:solidFill>
                  <a:srgbClr val="9BBB59">
                    <a:lumMod val="50000"/>
                  </a:srgbClr>
                </a:solidFill>
              </a:rPr>
              <a:t>Establish long-term goals and measurable objectives</a:t>
            </a:r>
          </a:p>
          <a:p>
            <a:pPr lvl="0"/>
            <a:r>
              <a:rPr lang="en-US" sz="1400" b="1" kern="0" dirty="0">
                <a:solidFill>
                  <a:srgbClr val="9BBB59">
                    <a:lumMod val="50000"/>
                  </a:srgbClr>
                </a:solidFill>
              </a:rPr>
              <a:t>Annually:</a:t>
            </a:r>
            <a:r>
              <a:rPr lang="en-US" sz="1400" b="1" dirty="0">
                <a:solidFill>
                  <a:schemeClr val="accent2">
                    <a:lumMod val="50000"/>
                  </a:schemeClr>
                </a:solidFill>
              </a:rPr>
              <a:t> </a:t>
            </a:r>
            <a:r>
              <a:rPr lang="en-US" sz="1400" kern="0" dirty="0">
                <a:solidFill>
                  <a:srgbClr val="9BBB59">
                    <a:lumMod val="50000"/>
                  </a:srgbClr>
                </a:solidFill>
              </a:rPr>
              <a:t>Review goals and objectives</a:t>
            </a:r>
          </a:p>
        </p:txBody>
      </p:sp>
      <p:sp>
        <p:nvSpPr>
          <p:cNvPr id="17" name="Slide Number Placeholder 3">
            <a:extLst>
              <a:ext uri="{FF2B5EF4-FFF2-40B4-BE49-F238E27FC236}">
                <a16:creationId xmlns:a16="http://schemas.microsoft.com/office/drawing/2014/main" id="{B8FD2006-A05B-1A48-82DD-F22AD1D51BA5}"/>
              </a:ext>
            </a:extLst>
          </p:cNvPr>
          <p:cNvSpPr>
            <a:spLocks noGrp="1"/>
          </p:cNvSpPr>
          <p:nvPr>
            <p:ph type="sldNum" sz="quarter" idx="13"/>
          </p:nvPr>
        </p:nvSpPr>
        <p:spPr/>
        <p:txBody>
          <a:bodyPr/>
          <a:lstStyle/>
          <a:p>
            <a:fld id="{C08F7739-4EF1-D14F-9817-FE80001A0759}" type="slidenum">
              <a:rPr lang="en-US" smtClean="0"/>
              <a:pPr/>
              <a:t>8</a:t>
            </a:fld>
            <a:endParaRPr lang="en-US" dirty="0"/>
          </a:p>
        </p:txBody>
      </p:sp>
    </p:spTree>
    <p:custDataLst>
      <p:tags r:id="rId1"/>
    </p:custDataLst>
    <p:extLst>
      <p:ext uri="{BB962C8B-B14F-4D97-AF65-F5344CB8AC3E}">
        <p14:creationId xmlns:p14="http://schemas.microsoft.com/office/powerpoint/2010/main" val="3284503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indent="0"/>
            <a:r>
              <a:rPr lang="en-US" dirty="0"/>
              <a:t> Phase 1: Key Concepts &amp; Considerations</a:t>
            </a:r>
          </a:p>
        </p:txBody>
      </p:sp>
      <p:sp>
        <p:nvSpPr>
          <p:cNvPr id="4" name="Text Placeholder 3">
            <a:extLst>
              <a:ext uri="{FF2B5EF4-FFF2-40B4-BE49-F238E27FC236}">
                <a16:creationId xmlns:a16="http://schemas.microsoft.com/office/drawing/2014/main" id="{8E0C7977-9B4C-4DEF-BE25-25D3D31E7511}"/>
              </a:ext>
            </a:extLst>
          </p:cNvPr>
          <p:cNvSpPr>
            <a:spLocks noGrp="1"/>
          </p:cNvSpPr>
          <p:nvPr>
            <p:ph type="body" sz="quarter" idx="12"/>
          </p:nvPr>
        </p:nvSpPr>
        <p:spPr>
          <a:xfrm>
            <a:off x="4041952" y="2206625"/>
            <a:ext cx="4797248" cy="4346575"/>
          </a:xfrm>
        </p:spPr>
        <p:txBody>
          <a:bodyPr/>
          <a:lstStyle/>
          <a:p>
            <a:pPr marL="0" indent="0">
              <a:buNone/>
            </a:pPr>
            <a:r>
              <a:rPr lang="en-US" sz="1800" dirty="0"/>
              <a:t>The community assessment must be done </a:t>
            </a:r>
            <a:r>
              <a:rPr lang="en-US" sz="1800" b="1" dirty="0">
                <a:solidFill>
                  <a:schemeClr val="accent2">
                    <a:lumMod val="50000"/>
                  </a:schemeClr>
                </a:solidFill>
              </a:rPr>
              <a:t>every five years </a:t>
            </a:r>
            <a:r>
              <a:rPr lang="en-US" sz="1800" dirty="0"/>
              <a:t>and </a:t>
            </a:r>
            <a:r>
              <a:rPr lang="en-US" sz="1800" b="1" dirty="0">
                <a:solidFill>
                  <a:schemeClr val="accent2">
                    <a:lumMod val="50000"/>
                  </a:schemeClr>
                </a:solidFill>
              </a:rPr>
              <a:t>reviewed</a:t>
            </a:r>
            <a:r>
              <a:rPr lang="en-US" sz="1800" b="1" dirty="0">
                <a:solidFill>
                  <a:srgbClr val="00B050"/>
                </a:solidFill>
              </a:rPr>
              <a:t> </a:t>
            </a:r>
            <a:r>
              <a:rPr lang="en-US" sz="1800" b="1" dirty="0">
                <a:solidFill>
                  <a:schemeClr val="accent2">
                    <a:lumMod val="50000"/>
                  </a:schemeClr>
                </a:solidFill>
              </a:rPr>
              <a:t>annually</a:t>
            </a:r>
            <a:r>
              <a:rPr lang="en-US" sz="1800" dirty="0"/>
              <a:t>. It is used to establish </a:t>
            </a:r>
            <a:r>
              <a:rPr lang="en-US" sz="1800" b="1" dirty="0">
                <a:solidFill>
                  <a:schemeClr val="accent2">
                    <a:lumMod val="50000"/>
                  </a:schemeClr>
                </a:solidFill>
              </a:rPr>
              <a:t>long-term strategic goals</a:t>
            </a:r>
            <a:r>
              <a:rPr lang="en-US" sz="1800" b="1" dirty="0">
                <a:solidFill>
                  <a:srgbClr val="00B050"/>
                </a:solidFill>
              </a:rPr>
              <a:t> </a:t>
            </a:r>
            <a:r>
              <a:rPr lang="en-US" sz="1800" dirty="0"/>
              <a:t>and </a:t>
            </a:r>
            <a:r>
              <a:rPr lang="en-US" sz="1800" b="1" dirty="0">
                <a:solidFill>
                  <a:schemeClr val="accent2">
                    <a:lumMod val="50000"/>
                  </a:schemeClr>
                </a:solidFill>
              </a:rPr>
              <a:t>measurable objectives</a:t>
            </a:r>
            <a:r>
              <a:rPr lang="en-US" sz="1800" dirty="0"/>
              <a:t>.</a:t>
            </a:r>
          </a:p>
          <a:p>
            <a:pPr marL="0" lvl="0" indent="0">
              <a:spcBef>
                <a:spcPts val="1800"/>
              </a:spcBef>
              <a:buNone/>
            </a:pPr>
            <a:r>
              <a:rPr lang="en-US" sz="1800" dirty="0"/>
              <a:t>There are </a:t>
            </a:r>
            <a:r>
              <a:rPr lang="en-US" sz="1800" b="1" dirty="0">
                <a:solidFill>
                  <a:schemeClr val="accent2">
                    <a:lumMod val="50000"/>
                  </a:schemeClr>
                </a:solidFill>
              </a:rPr>
              <a:t>five steps </a:t>
            </a:r>
            <a:r>
              <a:rPr lang="en-US" sz="1800" dirty="0"/>
              <a:t>to community assessment:</a:t>
            </a:r>
          </a:p>
          <a:p>
            <a:pPr marL="344487" lvl="1" indent="0">
              <a:buNone/>
            </a:pPr>
            <a:r>
              <a:rPr lang="en-US" sz="1800" dirty="0"/>
              <a:t>1. 	Plan and organize</a:t>
            </a:r>
          </a:p>
          <a:p>
            <a:pPr marL="344487" lvl="1" indent="0">
              <a:buNone/>
            </a:pPr>
            <a:r>
              <a:rPr lang="en-US" sz="1800" dirty="0"/>
              <a:t>2.	Design the work</a:t>
            </a:r>
          </a:p>
          <a:p>
            <a:pPr marL="344487" lvl="1" indent="0">
              <a:buNone/>
            </a:pPr>
            <a:r>
              <a:rPr lang="en-US" sz="1800" dirty="0"/>
              <a:t>3.	Gather data</a:t>
            </a:r>
          </a:p>
          <a:p>
            <a:pPr marL="344487" lvl="1" indent="0">
              <a:buNone/>
            </a:pPr>
            <a:r>
              <a:rPr lang="en-US" sz="1800" dirty="0"/>
              <a:t>4.	Analyze data and make decisions</a:t>
            </a:r>
          </a:p>
          <a:p>
            <a:pPr marL="344487" indent="0">
              <a:buNone/>
            </a:pPr>
            <a:r>
              <a:rPr lang="en-US" sz="1800" dirty="0"/>
              <a:t>5.	Communicate and incorporate</a:t>
            </a:r>
          </a:p>
        </p:txBody>
      </p:sp>
      <p:sp>
        <p:nvSpPr>
          <p:cNvPr id="9" name="Slide Number Placeholder 3">
            <a:extLst>
              <a:ext uri="{FF2B5EF4-FFF2-40B4-BE49-F238E27FC236}">
                <a16:creationId xmlns:a16="http://schemas.microsoft.com/office/drawing/2014/main" id="{3B7ACBC9-E4B4-304E-9A13-E5E7A1DF915B}"/>
              </a:ext>
            </a:extLst>
          </p:cNvPr>
          <p:cNvSpPr>
            <a:spLocks noGrp="1"/>
          </p:cNvSpPr>
          <p:nvPr>
            <p:ph type="sldNum" sz="quarter" idx="13"/>
          </p:nvPr>
        </p:nvSpPr>
        <p:spPr/>
        <p:txBody>
          <a:bodyPr/>
          <a:lstStyle/>
          <a:p>
            <a:fld id="{C08F7739-4EF1-D14F-9817-FE80001A0759}" type="slidenum">
              <a:rPr lang="en-US" smtClean="0"/>
              <a:pPr/>
              <a:t>9</a:t>
            </a:fld>
            <a:endParaRPr lang="en-US" dirty="0"/>
          </a:p>
        </p:txBody>
      </p:sp>
    </p:spTree>
    <p:custDataLst>
      <p:tags r:id="rId1"/>
    </p:custDataLst>
    <p:extLst>
      <p:ext uri="{BB962C8B-B14F-4D97-AF65-F5344CB8AC3E}">
        <p14:creationId xmlns:p14="http://schemas.microsoft.com/office/powerpoint/2010/main" val="9949130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HS A to Z_2.0 PPT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_HS A to Z 2.0 PPT Template" id="{044CE2D8-4D05-3B40-8D44-D9762FB7D8D8}" vid="{C46CCC4D-4322-F04D-BA8B-B730E2E707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13838</TotalTime>
  <Words>3742</Words>
  <Application>Microsoft Office PowerPoint</Application>
  <PresentationFormat>On-screen Show (4:3)</PresentationFormat>
  <Paragraphs>524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Rounded MT Bold</vt:lpstr>
      <vt:lpstr>Calibri</vt:lpstr>
      <vt:lpstr>Courier New</vt:lpstr>
      <vt:lpstr>2_HS A to Z_2.0 PPT Template</vt:lpstr>
      <vt:lpstr>Head Start A to Z, 2.0</vt:lpstr>
      <vt:lpstr>Learning Objectives</vt:lpstr>
      <vt:lpstr>Six Guiding Principles for Head Start A to Z, 2.0</vt:lpstr>
      <vt:lpstr>Head Start Program Performance Standards</vt:lpstr>
      <vt:lpstr>Head Start Management Systems Wheel</vt:lpstr>
      <vt:lpstr>Definitions</vt:lpstr>
      <vt:lpstr>Phases of the Program Planning Cycle</vt:lpstr>
      <vt:lpstr>Phase 1: Service Delivery Design</vt:lpstr>
      <vt:lpstr> Phase 1: Key Concepts &amp; Considerations</vt:lpstr>
      <vt:lpstr>Phase 2: Operationalization</vt:lpstr>
      <vt:lpstr>  Phase 2: Key Concepts &amp; Considerations</vt:lpstr>
      <vt:lpstr>Phase 3: Compliance </vt:lpstr>
      <vt:lpstr>Phase 3: Key Concepts &amp; Considerations</vt:lpstr>
      <vt:lpstr>Phase 4: Self-Assessment</vt:lpstr>
      <vt:lpstr>Phase 4: Key Concepts &amp; Considerations</vt:lpstr>
      <vt:lpstr> Practical Applications: Examples</vt:lpstr>
      <vt:lpstr>Questions and Discussion</vt:lpstr>
      <vt:lpstr>Closing Reflections</vt:lpstr>
      <vt:lpstr>Related ECLKC Resources</vt:lpstr>
      <vt:lpstr>Contact PMFO</vt:lpstr>
    </vt:vector>
  </TitlesOfParts>
  <Company>Early Childhood National Centers; National Center on Program Management and Financial Operations;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 Start A to Z, 2.0 Program Planning and Service System Design</dc:title>
  <dc:subject>Head Start A to Z, 2.0 Program Planning and Service System Design</dc:subject>
  <dc:creator>Early Childhood National Centers;National Center on Program Management and Financial Operations</dc:creator>
  <cp:keywords>Early Childhood National Centers; National Center on Program Management and Financial Operations; Head Start; A to Z; Program Planning; Service System Design; Performance Standards; Management Systems Wheel; Program Planning Cycle;</cp:keywords>
  <cp:lastModifiedBy>Andrea Poitevin</cp:lastModifiedBy>
  <cp:revision>302</cp:revision>
  <cp:lastPrinted>2019-01-30T17:35:56Z</cp:lastPrinted>
  <dcterms:created xsi:type="dcterms:W3CDTF">2018-07-03T10:13:05Z</dcterms:created>
  <dcterms:modified xsi:type="dcterms:W3CDTF">2019-06-07T18:34:18Z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DFC52CDB-F7D4-4CC6-9AF8-BB8A3D53307D</vt:lpwstr>
  </property>
  <property fmtid="{D5CDD505-2E9C-101B-9397-08002B2CF9AE}" pid="3" name="ArticulatePath">
    <vt:lpwstr>1A_PPSSD_PPT_2.15.19_4QC</vt:lpwstr>
  </property>
</Properties>
</file>