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6"/>
  </p:notesMasterIdLst>
  <p:handoutMasterIdLst>
    <p:handoutMasterId r:id="rId37"/>
  </p:handoutMasterIdLst>
  <p:sldIdLst>
    <p:sldId id="383" r:id="rId2"/>
    <p:sldId id="384" r:id="rId3"/>
    <p:sldId id="450" r:id="rId4"/>
    <p:sldId id="451" r:id="rId5"/>
    <p:sldId id="452" r:id="rId6"/>
    <p:sldId id="453" r:id="rId7"/>
    <p:sldId id="454" r:id="rId8"/>
    <p:sldId id="455" r:id="rId9"/>
    <p:sldId id="456" r:id="rId10"/>
    <p:sldId id="457" r:id="rId11"/>
    <p:sldId id="458" r:id="rId12"/>
    <p:sldId id="459" r:id="rId13"/>
    <p:sldId id="460" r:id="rId14"/>
    <p:sldId id="461" r:id="rId15"/>
    <p:sldId id="462" r:id="rId16"/>
    <p:sldId id="464" r:id="rId17"/>
    <p:sldId id="465" r:id="rId18"/>
    <p:sldId id="466" r:id="rId19"/>
    <p:sldId id="467" r:id="rId20"/>
    <p:sldId id="468" r:id="rId21"/>
    <p:sldId id="469" r:id="rId22"/>
    <p:sldId id="470" r:id="rId23"/>
    <p:sldId id="471" r:id="rId24"/>
    <p:sldId id="472" r:id="rId25"/>
    <p:sldId id="473" r:id="rId26"/>
    <p:sldId id="474" r:id="rId27"/>
    <p:sldId id="475" r:id="rId28"/>
    <p:sldId id="476" r:id="rId29"/>
    <p:sldId id="477" r:id="rId30"/>
    <p:sldId id="478" r:id="rId31"/>
    <p:sldId id="479" r:id="rId32"/>
    <p:sldId id="480" r:id="rId33"/>
    <p:sldId id="508" r:id="rId34"/>
    <p:sldId id="306" r:id="rId35"/>
  </p:sldIdLst>
  <p:sldSz cx="9144000" cy="6858000" type="screen4x3"/>
  <p:notesSz cx="7102475" cy="9388475"/>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einemann" initials="" lastIdx="0" clrIdx="6"/>
  <p:cmAuthor id="1" name="user" initials="u" lastIdx="1" clrIdx="0"/>
  <p:cmAuthor id="8" name="Jones, David (ACF)" initials="JD(" lastIdx="9" clrIdx="7"/>
  <p:cmAuthor id="2" name="Michelle's" initials="M" lastIdx="12" clrIdx="1"/>
  <p:cmAuthor id="9" name="Karin Deck" initials="KD" lastIdx="3" clrIdx="8">
    <p:extLst>
      <p:ext uri="{19B8F6BF-5375-455C-9EA6-DF929625EA0E}">
        <p15:presenceInfo xmlns:p15="http://schemas.microsoft.com/office/powerpoint/2012/main" userId="211810324652f83d" providerId="Windows Live"/>
      </p:ext>
    </p:extLst>
  </p:cmAuthor>
  <p:cmAuthor id="3" name="Microsoft Office User" initials="Office" lastIdx="11" clrIdx="2"/>
  <p:cmAuthor id="4" name="Michelle Brown" initials="MB" lastIdx="13" clrIdx="3"/>
  <p:cmAuthor id="5" name="Jacquie Davis" initials="JD" lastIdx="15" clrIdx="4"/>
  <p:cmAuthor id="6" name="Melanie Wilson" initials="MW" lastIdx="5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141"/>
    <a:srgbClr val="D8E8F1"/>
    <a:srgbClr val="F9DDD4"/>
    <a:srgbClr val="F0F5D0"/>
    <a:srgbClr val="E3EFD8"/>
    <a:srgbClr val="A8C9AB"/>
    <a:srgbClr val="ADBEC3"/>
    <a:srgbClr val="DECD85"/>
    <a:srgbClr val="E1C698"/>
    <a:srgbClr val="E8CC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6" autoAdjust="0"/>
    <p:restoredTop sz="88484" autoAdjust="0"/>
  </p:normalViewPr>
  <p:slideViewPr>
    <p:cSldViewPr snapToGrid="0" snapToObjects="1">
      <p:cViewPr varScale="1">
        <p:scale>
          <a:sx n="60" d="100"/>
          <a:sy n="60" d="100"/>
        </p:scale>
        <p:origin x="1392" y="72"/>
      </p:cViewPr>
      <p:guideLst>
        <p:guide orient="horz" pos="2160"/>
        <p:guide pos="2880"/>
      </p:guideLst>
    </p:cSldViewPr>
  </p:slideViewPr>
  <p:outlineViewPr>
    <p:cViewPr>
      <p:scale>
        <a:sx n="33" d="100"/>
        <a:sy n="33" d="100"/>
      </p:scale>
      <p:origin x="0" y="-21252"/>
    </p:cViewPr>
  </p:outlineViewPr>
  <p:notesTextViewPr>
    <p:cViewPr>
      <p:scale>
        <a:sx n="100" d="100"/>
        <a:sy n="100" d="100"/>
      </p:scale>
      <p:origin x="0" y="0"/>
    </p:cViewPr>
  </p:notesTextViewPr>
  <p:sorterViewPr>
    <p:cViewPr>
      <p:scale>
        <a:sx n="110" d="100"/>
        <a:sy n="110" d="100"/>
      </p:scale>
      <p:origin x="0" y="-8560"/>
    </p:cViewPr>
  </p:sorterViewPr>
  <p:notesViewPr>
    <p:cSldViewPr snapToGrid="0" snapToObjects="1">
      <p:cViewPr varScale="1">
        <p:scale>
          <a:sx n="46" d="100"/>
          <a:sy n="46" d="100"/>
        </p:scale>
        <p:origin x="268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4218" tIns="47109" rIns="94218" bIns="4710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4218" tIns="47109" rIns="94218" bIns="47109" rtlCol="0"/>
          <a:lstStyle>
            <a:lvl1pPr algn="r" fontAlgn="auto">
              <a:spcBef>
                <a:spcPts val="0"/>
              </a:spcBef>
              <a:spcAft>
                <a:spcPts val="0"/>
              </a:spcAft>
              <a:defRPr sz="1200" smtClean="0">
                <a:latin typeface="+mn-lt"/>
                <a:cs typeface="+mn-cs"/>
              </a:defRPr>
            </a:lvl1pPr>
          </a:lstStyle>
          <a:p>
            <a:pPr>
              <a:defRPr/>
            </a:pPr>
            <a:fld id="{3F08A5C6-3E84-4070-8608-F6228ECBFB99}" type="datetimeFigureOut">
              <a:rPr lang="en-US"/>
              <a:pPr>
                <a:defRPr/>
              </a:pPr>
              <a:t>9/19/2019</a:t>
            </a:fld>
            <a:endParaRPr lang="en-US"/>
          </a:p>
        </p:txBody>
      </p:sp>
      <p:sp>
        <p:nvSpPr>
          <p:cNvPr id="4" name="Footer Placeholder 3"/>
          <p:cNvSpPr>
            <a:spLocks noGrp="1"/>
          </p:cNvSpPr>
          <p:nvPr>
            <p:ph type="ftr" sz="quarter" idx="2"/>
          </p:nvPr>
        </p:nvSpPr>
        <p:spPr>
          <a:xfrm>
            <a:off x="0" y="8916988"/>
            <a:ext cx="3078163" cy="469900"/>
          </a:xfrm>
          <a:prstGeom prst="rect">
            <a:avLst/>
          </a:prstGeom>
        </p:spPr>
        <p:txBody>
          <a:bodyPr vert="horz" lIns="94218" tIns="47109" rIns="94218" bIns="4710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022725" y="8916988"/>
            <a:ext cx="3078163" cy="469900"/>
          </a:xfrm>
          <a:prstGeom prst="rect">
            <a:avLst/>
          </a:prstGeom>
        </p:spPr>
        <p:txBody>
          <a:bodyPr vert="horz" wrap="square" lIns="94218" tIns="47109" rIns="94218" bIns="47109" numCol="1" anchor="b" anchorCtr="0" compatLnSpc="1">
            <a:prstTxWarp prst="textNoShape">
              <a:avLst/>
            </a:prstTxWarp>
          </a:bodyPr>
          <a:lstStyle>
            <a:lvl1pPr algn="r">
              <a:defRPr sz="1200">
                <a:latin typeface="Calibri" panose="020F0502020204030204" pitchFamily="34" charset="0"/>
              </a:defRPr>
            </a:lvl1pPr>
          </a:lstStyle>
          <a:p>
            <a:fld id="{9E51EFE5-21BD-4330-B1F3-14307810C393}" type="slidenum">
              <a:rPr lang="en-US" altLang="en-US"/>
              <a:pPr/>
              <a:t>‹#›</a:t>
            </a:fld>
            <a:endParaRPr lang="en-US" altLang="en-US"/>
          </a:p>
        </p:txBody>
      </p:sp>
    </p:spTree>
    <p:extLst>
      <p:ext uri="{BB962C8B-B14F-4D97-AF65-F5344CB8AC3E}">
        <p14:creationId xmlns:p14="http://schemas.microsoft.com/office/powerpoint/2010/main" val="385660421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4218" tIns="47109" rIns="94218" bIns="4710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4218" tIns="47109" rIns="94218" bIns="47109" rtlCol="0"/>
          <a:lstStyle>
            <a:lvl1pPr algn="r" fontAlgn="auto">
              <a:spcBef>
                <a:spcPts val="0"/>
              </a:spcBef>
              <a:spcAft>
                <a:spcPts val="0"/>
              </a:spcAft>
              <a:defRPr sz="1200" smtClean="0">
                <a:latin typeface="+mn-lt"/>
                <a:cs typeface="+mn-cs"/>
              </a:defRPr>
            </a:lvl1pPr>
          </a:lstStyle>
          <a:p>
            <a:pPr>
              <a:defRPr/>
            </a:pPr>
            <a:fld id="{8EACFA08-38DA-4DE0-A5B4-2D09B9BDA2EF}" type="datetimeFigureOut">
              <a:rPr lang="en-US"/>
              <a:pPr>
                <a:defRPr/>
              </a:pPr>
              <a:t>9/19/2019</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18" tIns="47109" rIns="94218" bIns="47109" rtlCol="0" anchor="ctr"/>
          <a:lstStyle/>
          <a:p>
            <a:pPr lvl="0"/>
            <a:endParaRPr lang="en-US" noProof="0"/>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4218" tIns="47109" rIns="94218" bIns="4710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6988"/>
            <a:ext cx="3078163" cy="469900"/>
          </a:xfrm>
          <a:prstGeom prst="rect">
            <a:avLst/>
          </a:prstGeom>
        </p:spPr>
        <p:txBody>
          <a:bodyPr vert="horz" lIns="94218" tIns="47109" rIns="94218" bIns="4710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wrap="square" lIns="94218" tIns="47109" rIns="94218" bIns="47109" numCol="1" anchor="b" anchorCtr="0" compatLnSpc="1">
            <a:prstTxWarp prst="textNoShape">
              <a:avLst/>
            </a:prstTxWarp>
          </a:bodyPr>
          <a:lstStyle>
            <a:lvl1pPr algn="r">
              <a:defRPr sz="1200">
                <a:latin typeface="Calibri" panose="020F0502020204030204" pitchFamily="34" charset="0"/>
              </a:defRPr>
            </a:lvl1pPr>
          </a:lstStyle>
          <a:p>
            <a:fld id="{937DA0E1-A387-408C-9806-A3F2AB2AB06F}" type="slidenum">
              <a:rPr lang="en-US" altLang="en-US"/>
              <a:pPr/>
              <a:t>‹#›</a:t>
            </a:fld>
            <a:endParaRPr lang="en-US" altLang="en-US"/>
          </a:p>
        </p:txBody>
      </p:sp>
    </p:spTree>
    <p:extLst>
      <p:ext uri="{BB962C8B-B14F-4D97-AF65-F5344CB8AC3E}">
        <p14:creationId xmlns:p14="http://schemas.microsoft.com/office/powerpoint/2010/main" val="102866568"/>
      </p:ext>
    </p:extLst>
  </p:cSld>
  <p:clrMap bg1="lt1" tx1="dk1" bg2="lt2" tx2="dk2" accent1="accent1" accent2="accent2" accent3="accent3" accent4="accent4" accent5="accent5" accent6="accent6" hlink="hlink" folHlink="folHlink"/>
  <p:hf hd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KUWn_TJTrn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knowledge.senndelaney.com/docs/thought_papers/pdf/stanford_agilitystudy_hart.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rainugly.com/portfolio/growth-mindse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rosci.com/adka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orbes.com/sites/joefolkman/2015/06/18/bold-leadership-the-4-steps-that-take-leaders-to-another-level/#73c811b85cf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1" i="1" kern="1200" dirty="0">
                <a:solidFill>
                  <a:schemeClr val="tx1"/>
                </a:solidFill>
                <a:effectLst/>
                <a:latin typeface="+mn-lt"/>
                <a:ea typeface="+mn-ea"/>
                <a:cs typeface="+mn-cs"/>
              </a:rPr>
              <a:t>Slide 1</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participants to the session and introduce yourself. If you have co-facilitators, invite them to introduce themselves as well. Begin the session with an introductory activity to create a positive group climate and begin the engagement process. Then explain the following.</a:t>
            </a:r>
            <a:endParaRPr lang="en-US" dirty="0">
              <a:effectLst/>
            </a:endParaRPr>
          </a:p>
          <a:p>
            <a:r>
              <a:rPr lang="en-US" sz="1200" b="1" kern="1200" dirty="0">
                <a:solidFill>
                  <a:schemeClr val="tx1"/>
                </a:solidFill>
                <a:effectLst/>
                <a:latin typeface="+mn-lt"/>
                <a:ea typeface="+mn-ea"/>
                <a:cs typeface="+mn-cs"/>
              </a:rPr>
              <a:t> </a:t>
            </a:r>
            <a:endParaRPr lang="en-US" dirty="0">
              <a:effectLst/>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“The National Center on Program Management and Fiscal Operations has updated Head Start A to Z to align with the revised Head Start Program Performance Standards that became effective November 2016. Head Start A to Z was originally designed to support new leaders in their Head Start roles. The term ‘leaders’ ensures that anyone at the management level, or in some cases the governing body, Tribal Council, or Policy Council level, can attend the sessions or use the materials for independent learning.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updated Head Start A to Z, 2.0, learning modules provide baseline-level information primarily through a leadership and management systems lens. The presentations are modeled on ‘learning organization’ concepts. In each of the modules, we recognize key characteristics of learning organizations, including a supportive learning environment, openness to new ideas, and time dedicated for reflection.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attendee has an important role to play in the success of this session. Those with experience remind us where we’ve come from and what we must do to maintain our identity and uniqueness. New members bring a fresh perspective and remind us what we must do to prepare for the future. All roles are essential for Head Start to be a learning organization that continues to grow and flourish.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“Head Start A to Z, 2.0, is most successful when it helps us share the best of what we have to offer with a strength-based focus. As you engage in this session, we hope that you will support one another in the learning process by generously sharing your knowledge, experience, and perspective.”</a:t>
            </a:r>
            <a:r>
              <a:rPr lang="en-US" dirty="0">
                <a:effectLst/>
              </a:rPr>
              <a:t> </a:t>
            </a:r>
            <a:endParaRPr lang="en-US" altLang="en-US" dirty="0"/>
          </a:p>
        </p:txBody>
      </p:sp>
      <p:sp>
        <p:nvSpPr>
          <p:cNvPr id="73732" name="Footer Placeholder 3"/>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73733"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fld id="{6467F19C-9595-4F40-917A-36E8B6B35C50}" type="slidenum">
              <a:rPr lang="en-US" altLang="en-US">
                <a:latin typeface="Calibri" panose="020F0502020204030204" pitchFamily="34" charset="0"/>
              </a:rPr>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75548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10</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Bold Leadership and Zenger &amp; Folkman 17 Leadership Competencies handouts to participants.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Explain to participants that most of the current regulations guiding Head Start are contained in HSPPS 45 CFR §§1301 to 1305.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“Finally, we look at Zenger and Folkman, who describe 17 competencies leaders need to have if they want to move their organizations from a culture of compliance to a culture of continuous improvement.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“Zenger and Folkman call individuals with these competencies ‘bold leaders.’ These leaders are willing to take risks and are comfortable with thinking big. Bold leaders are the catalyst to many powerful changes that occur in organizations. Let’s take some time to dig deeper into the characteristics of bold leadership.”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Review the Bold Leadership handout with participants. Direct their attention to the “What Makes a Bold Leader” section and ask them to review the seven characteristics of bold leaders listed there.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Then, instruct participants to work through the exercise on the Zenger &amp; Folkman 17 Leadership Competencies handout, reading each competency and writing an example of what that competency actually looks like in everyday practice in their organization. Give them 15 minutes to complete this exercise.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everyone is finished, bring the group back together and solicit volunteers to share some of their examples. </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10</a:t>
            </a:fld>
            <a:endParaRPr lang="en-US" altLang="en-US"/>
          </a:p>
        </p:txBody>
      </p:sp>
    </p:spTree>
    <p:extLst>
      <p:ext uri="{BB962C8B-B14F-4D97-AF65-F5344CB8AC3E}">
        <p14:creationId xmlns:p14="http://schemas.microsoft.com/office/powerpoint/2010/main" val="211286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11</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Leadership Development 2.0: Your Plan for Success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handout.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Participants:</a:t>
            </a:r>
            <a:r>
              <a:rPr lang="en-US" sz="1200" kern="1200" dirty="0">
                <a:solidFill>
                  <a:schemeClr val="tx1"/>
                </a:solidFill>
                <a:effectLst/>
                <a:latin typeface="+mn-lt"/>
                <a:ea typeface="+mn-ea"/>
                <a:cs typeface="+mn-cs"/>
              </a:rPr>
              <a:t> “Let’s debrief. You have now studied three important and influential leadership models. Based on the activities you just did, what differences and similarities do you see in these models?”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Facilitate a discussion with the group. Note important points that emerge from the discussion, then engage participants in summarizing their learning so far.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Participants:</a:t>
            </a:r>
            <a:r>
              <a:rPr lang="en-US" sz="1200" kern="1200" dirty="0">
                <a:solidFill>
                  <a:schemeClr val="tx1"/>
                </a:solidFill>
                <a:effectLst/>
                <a:latin typeface="+mn-lt"/>
                <a:ea typeface="+mn-ea"/>
                <a:cs typeface="+mn-cs"/>
              </a:rPr>
              <a:t> “In the spirit of being intentional, it’s important to figure out your strengths, areas for growth, blind spots, and challenges. That’s why we’ve set aside some time today so each of you can complete the Leadership Development 2.0 Plan.”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Review the Leadership Development 2.0 Plan handout with participants to make sure they understand what to do in each section. You may also wish to direct participants back to the leadership handouts they completed earlier in this session.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Tell participants they have 30 minutes to complete the plan before moving on to the next segment, which is an exploration of the importance of mindsets.</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11</a:t>
            </a:fld>
            <a:endParaRPr lang="en-US" altLang="en-US"/>
          </a:p>
        </p:txBody>
      </p:sp>
    </p:spTree>
    <p:extLst>
      <p:ext uri="{BB962C8B-B14F-4D97-AF65-F5344CB8AC3E}">
        <p14:creationId xmlns:p14="http://schemas.microsoft.com/office/powerpoint/2010/main" val="2050785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9525" y="-490538"/>
            <a:ext cx="4695825" cy="3521076"/>
          </a:xfrm>
        </p:spPr>
      </p:sp>
      <p:sp>
        <p:nvSpPr>
          <p:cNvPr id="3" name="Notes Placeholder 2"/>
          <p:cNvSpPr>
            <a:spLocks noGrp="1"/>
          </p:cNvSpPr>
          <p:nvPr>
            <p:ph type="body" idx="1"/>
          </p:nvPr>
        </p:nvSpPr>
        <p:spPr>
          <a:xfrm>
            <a:off x="709613" y="3030538"/>
            <a:ext cx="5683250" cy="5653087"/>
          </a:xfrm>
        </p:spPr>
        <p:txBody>
          <a:bodyPr/>
          <a:lstStyle/>
          <a:p>
            <a:r>
              <a:rPr lang="en-US" sz="1200" b="1" i="1" kern="1200" dirty="0">
                <a:solidFill>
                  <a:schemeClr val="tx1"/>
                </a:solidFill>
                <a:effectLst/>
                <a:latin typeface="+mn-lt"/>
                <a:ea typeface="+mn-ea"/>
                <a:cs typeface="+mn-cs"/>
              </a:rPr>
              <a:t>Slide 12</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this new topic on growth and fixed mindsets by conducting a mini-lecture.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Participants:</a:t>
            </a:r>
            <a:r>
              <a:rPr lang="en-US" sz="1200" kern="1200" dirty="0">
                <a:solidFill>
                  <a:schemeClr val="tx1"/>
                </a:solidFill>
                <a:effectLst/>
                <a:latin typeface="+mn-lt"/>
                <a:ea typeface="+mn-ea"/>
                <a:cs typeface="+mn-cs"/>
              </a:rPr>
              <a:t> “According to psychologist Carol Dweck, praising brains and talent doesn’t foster self-esteem and accomplishment in employees. Instead, it can actually jeopardize the success of your organization. That’s because praising intelligence and talent feeds into a fixed mindset—a mindset that says talent and intelligence alone are what create success, and that employees either have these traits or they don’t. They are innate; they can’t be developed.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other hand, people with a growth mindset believe that basic abilities can be developed through dedication and hard work. Brains and talent are just the starting point. This view creates a desire to learn, and a resilience that is essential for accomplishment.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spend a few minutes watching this video on the topic, called Growth Mindset vs. Fixed Mindset</a:t>
            </a:r>
            <a:r>
              <a:rPr lang="en-US" sz="1200" u="none" kern="1200" dirty="0">
                <a:solidFill>
                  <a:schemeClr val="tx1"/>
                </a:solidFill>
                <a:effectLst/>
                <a:latin typeface="+mn-lt"/>
                <a:ea typeface="+mn-ea"/>
                <a:cs typeface="+mn-cs"/>
              </a:rPr>
              <a:t>.”</a:t>
            </a:r>
          </a:p>
          <a:p>
            <a:r>
              <a:rPr lang="en-US" sz="1200" u="none" strike="noStrike" kern="1200" dirty="0">
                <a:solidFill>
                  <a:schemeClr val="tx1"/>
                </a:solidFill>
                <a:effectLst/>
                <a:latin typeface="+mn-lt"/>
                <a:ea typeface="+mn-ea"/>
                <a:cs typeface="+mn-cs"/>
              </a:rPr>
              <a:t> </a:t>
            </a:r>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Select the link to watch the Growth Mindset vs. Fixed Mindset video, skipping past the advertisement at the beginning: </a:t>
            </a:r>
            <a:r>
              <a:rPr lang="en-US" sz="1200" u="sng" kern="1200" dirty="0">
                <a:solidFill>
                  <a:schemeClr val="tx1"/>
                </a:solidFill>
                <a:effectLst/>
                <a:latin typeface="+mn-lt"/>
                <a:ea typeface="+mn-ea"/>
                <a:cs typeface="+mn-cs"/>
                <a:hlinkClick r:id="rId3"/>
              </a:rPr>
              <a:t>https://www.youtube.com/watch?v=KUWn_TJTrnU</a:t>
            </a:r>
            <a:endParaRPr lang="en-US"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12</a:t>
            </a:fld>
            <a:endParaRPr lang="en-US" altLang="en-US"/>
          </a:p>
        </p:txBody>
      </p:sp>
    </p:spTree>
    <p:extLst>
      <p:ext uri="{BB962C8B-B14F-4D97-AF65-F5344CB8AC3E}">
        <p14:creationId xmlns:p14="http://schemas.microsoft.com/office/powerpoint/2010/main" val="1619067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613" y="4459288"/>
            <a:ext cx="5683250" cy="5362045"/>
          </a:xfrm>
        </p:spPr>
        <p:txBody>
          <a:bodyPr/>
          <a:lstStyle/>
          <a:p>
            <a:r>
              <a:rPr lang="en-US" sz="1200" b="1" i="1" kern="1200" dirty="0">
                <a:solidFill>
                  <a:schemeClr val="tx1"/>
                </a:solidFill>
                <a:effectLst/>
                <a:latin typeface="+mn-lt"/>
                <a:ea typeface="+mn-ea"/>
                <a:cs typeface="+mn-cs"/>
              </a:rPr>
              <a:t>Slide 13</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Mindset Quiz and Flip the Switch: Change the Fixed Statements to Growth Statements</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handouts</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Ask Participants:</a:t>
            </a:r>
            <a:r>
              <a:rPr lang="en-US" sz="1200" kern="1200" dirty="0">
                <a:solidFill>
                  <a:schemeClr val="tx1"/>
                </a:solidFill>
                <a:effectLst/>
                <a:latin typeface="+mn-lt"/>
                <a:ea typeface="+mn-ea"/>
                <a:cs typeface="+mn-cs"/>
              </a:rPr>
              <a:t> “In order to really understand this theory, you have to start with self-reflection. Consider your own mindset. Is it fixed, or do you have a growth mindset?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next activity will help you think about that. We’re going to complete a Mindset Quiz developed by a fellow educator. It’s a self-reflection tool that comes from the Classroom 2.0 website, which features Dr. Dweck’s work. You will have 20 minutes to complete this exercise.”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Guide participants to the Mindset Quiz handout and review it with them. Instruct them to read each statement and circle the answer that best fits. Tell them that when they finish, they should tabulate their scores. Go over instructions on how do this. Draw particular attention to the fact that some questions are reverse-scored.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Allow participants 20 minutes to complete and score the self-reflection tool.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Ask Participants:</a:t>
            </a:r>
            <a:r>
              <a:rPr lang="en-US" sz="1200" kern="1200" dirty="0">
                <a:solidFill>
                  <a:schemeClr val="tx1"/>
                </a:solidFill>
                <a:effectLst/>
                <a:latin typeface="+mn-lt"/>
                <a:ea typeface="+mn-ea"/>
                <a:cs typeface="+mn-cs"/>
              </a:rPr>
              <a:t> “Now that you have scored the quiz, do you think it is accurate? Where in your life can you recognize fixed mindsets? Where are you growth-minded? What will you do to become more growth-minded?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“According to Dr. Dweck, individuals who believe their talents can be developed through hard work, good strategies, and input from others have a growth mindset. On the other hand, people who believe their talents are an innate gift have a fixed mindset.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“Organizations can greatly benefit from deepening their understanding of growth mindsets and how they can put this kind of mindset into practice.”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Next, direct participants to the Flip the Switch: Change the Fixed Statements to Growth Statements</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handout.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Tell participants they will be working together as one large group, or as two or three smaller groups if desired.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“For this next activity, read each fixed statement on the handout aloud and rewrite it as a growth statement. You will have 10 minutes.”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10 minutes, ask participants to volunteer a few examples of rewritten statements.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Ask Participants:</a:t>
            </a:r>
            <a:r>
              <a:rPr lang="en-US" sz="1200" kern="1200" dirty="0">
                <a:solidFill>
                  <a:schemeClr val="tx1"/>
                </a:solidFill>
                <a:effectLst/>
                <a:latin typeface="+mn-lt"/>
                <a:ea typeface="+mn-ea"/>
                <a:cs typeface="+mn-cs"/>
              </a:rPr>
              <a:t> “You have engaged in three different activities about personal mindsets. As you know, you bring your personal mindset to work with you every day. All the mindsets of all the people in your program collectively make up the organizational mindset. So, does your organization have a fixed mindset or a growth mindset?”</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13</a:t>
            </a:fld>
            <a:endParaRPr lang="en-US" altLang="en-US" dirty="0"/>
          </a:p>
        </p:txBody>
      </p:sp>
    </p:spTree>
    <p:extLst>
      <p:ext uri="{BB962C8B-B14F-4D97-AF65-F5344CB8AC3E}">
        <p14:creationId xmlns:p14="http://schemas.microsoft.com/office/powerpoint/2010/main" val="2521572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14</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Start this slide by asking the rhetorical questions below. Don’t expect an answer; just be silent and let participants ponder the questions.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“Before you can answer the question about whether your organization has a growth mindset, you may need to consider a couple of other questions. What are the tell-tale signs of a fixed-mindset organization? Take a guess. What are the indicators of a growth-mindset organization? Take another guess.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what is your organization’s mindset, fixed or growth? What do you think?” </a:t>
            </a:r>
          </a:p>
          <a:p>
            <a:r>
              <a:rPr lang="en-US" sz="1200" kern="1200" dirty="0">
                <a:solidFill>
                  <a:schemeClr val="tx1"/>
                </a:solidFill>
                <a:effectLst/>
                <a:latin typeface="+mn-lt"/>
                <a:ea typeface="+mn-ea"/>
                <a:cs typeface="+mn-cs"/>
              </a:rPr>
              <a:t>Pause for a moment to let participants consider this some more.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“Dr. Dweck and her colleagues tell us that an organization’s mindset is its belief about the talent and ability of its workforce. Some organizations encourage a ‘culture of genius,’ in which talent is always being called out and praised. Again, employees either have talent or they don’t; skills and capacities can’t really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 developed.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“Other organizations foster a ‘culture of development.’ This type of culture asserts that people can grow and improve with effort, good strategies, and good mentoring. Culture-of-development organizations have a growth mindset. They actively seek to stretch their employees and promote new skills.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“Dr. Dweck says growth-mindset leaders understand their roles as managers and developers of talent. On the other hand, fixed-mindset leaders often say they have just a handful of star employees. It is interesting to note that, in a research study, employees at organizations with a fixed mindset tended to describe the work climate as hostile.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isn’t surprising, then, that Dweck and her partners have found that organizations that have a growth mindset are generally more successful than those that don’t.”</a:t>
            </a:r>
            <a:r>
              <a:rPr lang="en-US" sz="1200" kern="1200" baseline="30000" dirty="0">
                <a:solidFill>
                  <a:schemeClr val="tx1"/>
                </a:solidFill>
                <a:effectLst/>
                <a:latin typeface="+mn-lt"/>
                <a:ea typeface="+mn-ea"/>
                <a:cs typeface="+mn-cs"/>
              </a:rPr>
              <a:t>7</a:t>
            </a:r>
            <a:r>
              <a:rPr lang="en-US" dirty="0">
                <a:effectLst/>
              </a:rPr>
              <a:t> </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Delaney, </a:t>
            </a:r>
            <a:r>
              <a:rPr lang="en-US" sz="1200" kern="1200" dirty="0" err="1">
                <a:solidFill>
                  <a:schemeClr val="tx1"/>
                </a:solidFill>
                <a:effectLst/>
                <a:latin typeface="+mn-lt"/>
                <a:ea typeface="+mn-ea"/>
                <a:cs typeface="+mn-cs"/>
              </a:rPr>
              <a:t>Senn</a:t>
            </a:r>
            <a:r>
              <a:rPr lang="en-US" sz="1200" kern="1200" dirty="0">
                <a:solidFill>
                  <a:schemeClr val="tx1"/>
                </a:solidFill>
                <a:effectLst/>
                <a:latin typeface="+mn-lt"/>
                <a:ea typeface="+mn-ea"/>
                <a:cs typeface="+mn-cs"/>
              </a:rPr>
              <a:t>. “Why Fostering a Growth Mindset in Organizations Matters” (2014). Retrieved from </a:t>
            </a:r>
            <a:r>
              <a:rPr lang="en-US" sz="1200" u="sng" kern="1200" dirty="0">
                <a:solidFill>
                  <a:schemeClr val="tx1"/>
                </a:solidFill>
                <a:effectLst/>
                <a:latin typeface="+mn-lt"/>
                <a:ea typeface="+mn-ea"/>
                <a:cs typeface="+mn-cs"/>
                <a:hlinkClick r:id="rId3"/>
              </a:rPr>
              <a:t>http://knowledge.senndelaney.com/docs/thought_papers/pdf/stanford_agilitystudy_hart.pdf</a:t>
            </a:r>
            <a:r>
              <a:rPr lang="en-US" sz="1200" kern="1200" dirty="0">
                <a:solidFill>
                  <a:schemeClr val="tx1"/>
                </a:solidFill>
                <a:effectLst/>
                <a:latin typeface="+mn-lt"/>
                <a:ea typeface="+mn-ea"/>
                <a:cs typeface="+mn-cs"/>
              </a:rPr>
              <a:t> </a:t>
            </a: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14</a:t>
            </a:fld>
            <a:endParaRPr lang="en-US" altLang="en-US"/>
          </a:p>
        </p:txBody>
      </p:sp>
    </p:spTree>
    <p:extLst>
      <p:ext uri="{BB962C8B-B14F-4D97-AF65-F5344CB8AC3E}">
        <p14:creationId xmlns:p14="http://schemas.microsoft.com/office/powerpoint/2010/main" val="798870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15</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information should take the form of a mini-lecture. Remind participants about the attributes of fixed and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growth mindsets by reviewing the following.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Leaders with fixed mindsets: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Believe basic qualities, like intelligence or talent, are simply fixed traits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Spend time documenting intelligence or talent instead of developing them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Believe talent alone creates success, without effort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Leaders with growth mindsets: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Believe even basic abilities can be developed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a love of learning and a resilience that are essential for great accomplishment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Believe in stretching themselves and “sticking to it,” and in encouraging others to do the same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“It is critical that you understand how important your mindset is to the successful implementation of the HSPPS. With the right mindset, you have the power to change things, both in your personal life and in your organization.”</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15</a:t>
            </a:fld>
            <a:endParaRPr lang="en-US" altLang="en-US"/>
          </a:p>
        </p:txBody>
      </p:sp>
    </p:spTree>
    <p:extLst>
      <p:ext uri="{BB962C8B-B14F-4D97-AF65-F5344CB8AC3E}">
        <p14:creationId xmlns:p14="http://schemas.microsoft.com/office/powerpoint/2010/main" val="3015694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16</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Make sure there are arts and crafts materials and paper for participants to create their personal growth mindset statement. For example, you may want to supply chart paper, poster board, magazines, sticky notes, glue sticks, markers, and colored pencils.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“The final activity in this section is to develop your own personal growth mindset statement. Using the materials provided, create a poster that articulates your personal mindset statement. You may choose to share your masterpiece with the group. As you work on this, let’s watch a video called Growth Mindset: What It Is, How It Works, and Why It Matters</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Altogether this will take about 15 minutes.”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Play the video available at </a:t>
            </a:r>
            <a:r>
              <a:rPr lang="en-US" sz="1200" u="sng" kern="1200" dirty="0">
                <a:solidFill>
                  <a:schemeClr val="tx1"/>
                </a:solidFill>
                <a:effectLst/>
                <a:latin typeface="+mn-lt"/>
                <a:ea typeface="+mn-ea"/>
                <a:cs typeface="+mn-cs"/>
                <a:hlinkClick r:id="rId3"/>
              </a:rPr>
              <a:t>https://trainugly.com/portfolio/growth-mindset/</a:t>
            </a:r>
            <a:r>
              <a:rPr lang="en-US" sz="1200" kern="1200" dirty="0">
                <a:solidFill>
                  <a:schemeClr val="tx1"/>
                </a:solidFill>
                <a:effectLst/>
                <a:latin typeface="+mn-lt"/>
                <a:ea typeface="+mn-ea"/>
                <a:cs typeface="+mn-cs"/>
              </a:rPr>
              <a:t>. After 15 minutes, ask a few participants to share their personal growth mindset statements. Then, guide the group in reflecting on what they learned by doing this activity.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16</a:t>
            </a:fld>
            <a:endParaRPr lang="en-US" altLang="en-US"/>
          </a:p>
        </p:txBody>
      </p:sp>
    </p:spTree>
    <p:extLst>
      <p:ext uri="{BB962C8B-B14F-4D97-AF65-F5344CB8AC3E}">
        <p14:creationId xmlns:p14="http://schemas.microsoft.com/office/powerpoint/2010/main" val="1264378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17</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the Readiness for Change Assessment Tool handout beforehand, and make sure you have a strategy to debrief this activity.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Distribute the handout to participants, but keep the first page with instructions for yourself. Make sure everyone has a pencil or pen and access to a calculator to help with scoring. Many participants will have calculators on their mobile devices.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“Have you assessed whether your program is ready to implement a major change initiative? How do you know if it is? Head Start and Early Head Start programs can use this tool to determine their readiness for change.”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Review the instructions on the handout with the group, making sure participants understand that the 1-to-5 answer scale is reversed for questions with asterisks. Explain that, when the tool is complete, each participant will do their own scoring, and review instructions for doing this.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Encourage the group to respond thoughtfully and honestly to the questions. Acknowledge that, for this tool to be effective in an organizational context, other stakeholders would need to be engaged in completing it as well.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Allow 15 minutes for participants to complete the tool and 15 minutes to score 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Decide beforehand how to debrief this activity with participants. For example, the whole group could debrief by section or by overall score, or groups with similar scores could join together to discuss ways to strengthen weak areas. The point is to help participants reflect on the process and their scores, and think about what implications the scores may have for “next steps” in their organizations.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“Determining readiness for change is a forerunner to the successful implementation of any complex change effort. If you don’t establish that your organization is ready to change, your efforts may end up being unsuccessful.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“Next, we’re going to review some change models that might be helpful to you as you think about moving your organization forward.”</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17</a:t>
            </a:fld>
            <a:endParaRPr lang="en-US" altLang="en-US"/>
          </a:p>
        </p:txBody>
      </p:sp>
    </p:spTree>
    <p:extLst>
      <p:ext uri="{BB962C8B-B14F-4D97-AF65-F5344CB8AC3E}">
        <p14:creationId xmlns:p14="http://schemas.microsoft.com/office/powerpoint/2010/main" val="1003619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18</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Draw attention to the slide, which names three different change models.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“The three change models we’re going to discuss are Kubler-Ross’s Change Curve, the </a:t>
            </a:r>
            <a:r>
              <a:rPr lang="en-US" sz="1200" kern="1200" dirty="0" err="1">
                <a:solidFill>
                  <a:schemeClr val="tx1"/>
                </a:solidFill>
                <a:effectLst/>
                <a:latin typeface="+mn-lt"/>
                <a:ea typeface="+mn-ea"/>
                <a:cs typeface="+mn-cs"/>
              </a:rPr>
              <a:t>Prosci</a:t>
            </a:r>
            <a:r>
              <a:rPr lang="en-US" sz="1200" kern="1200" dirty="0">
                <a:solidFill>
                  <a:schemeClr val="tx1"/>
                </a:solidFill>
                <a:effectLst/>
                <a:latin typeface="+mn-lt"/>
                <a:ea typeface="+mn-ea"/>
                <a:cs typeface="+mn-cs"/>
              </a:rPr>
              <a:t> ADKAR</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model, and Kotter’s 8 Steps for Leading Change.”</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18</a:t>
            </a:fld>
            <a:endParaRPr lang="en-US" altLang="en-US"/>
          </a:p>
        </p:txBody>
      </p:sp>
    </p:spTree>
    <p:extLst>
      <p:ext uri="{BB962C8B-B14F-4D97-AF65-F5344CB8AC3E}">
        <p14:creationId xmlns:p14="http://schemas.microsoft.com/office/powerpoint/2010/main" val="2127759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19</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 the script below while pointing out the stages of change on the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“The Kubler-Ross Change Curve</a:t>
            </a:r>
            <a:r>
              <a:rPr lang="en-US" sz="1200"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model is used extensively in the field of health services, but it’s been adapted for the fields of education and business as well. The model identifies several stages of emotions an individual is likely to go through as they approach a big change that might involve loss. The five stages are denial, anger, bargaining, depression, and acceptance. These stages are somewhat well-known, and may sound familiar to some of you.</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Kubler-Ross model provides leaders with a framework for understanding how employees, stakeholders, and partners adapt to change. According to this framework, adjusting to change is an evolutionary process. It takes time. Leaders should focus on strategies to help staff, governing board or Tribal Council members, Policy Council members, families, and other stakeholders move through the stages in the Change Curve during any organizational shift or change, particularly those related to the HSPPS.”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moving on, give participants a few moments to reflect on the information shared, soliciting comments and questions.</a:t>
            </a:r>
            <a:r>
              <a:rPr lang="en-US" dirty="0">
                <a:effectLst/>
              </a:rPr>
              <a:t> </a:t>
            </a:r>
            <a:r>
              <a:rPr lang="en-US" sz="1200" kern="1200" dirty="0">
                <a:solidFill>
                  <a:schemeClr val="tx1"/>
                </a:solidFill>
                <a:effectLst/>
                <a:latin typeface="+mn-lt"/>
                <a:ea typeface="+mn-ea"/>
                <a:cs typeface="+mn-cs"/>
              </a:rPr>
              <a:t>Kubler-Ross, Elisabeth. </a:t>
            </a:r>
            <a:r>
              <a:rPr lang="en-US" sz="1200" i="1" kern="1200" dirty="0">
                <a:solidFill>
                  <a:schemeClr val="tx1"/>
                </a:solidFill>
                <a:effectLst/>
                <a:latin typeface="+mn-lt"/>
                <a:ea typeface="+mn-ea"/>
                <a:cs typeface="+mn-cs"/>
              </a:rPr>
              <a:t>On Death and Dying: What the Dying Have to Teach Doctors, Nurses, Clergy and Their Own Families. </a:t>
            </a:r>
            <a:r>
              <a:rPr lang="en-US" sz="1200" kern="1200" dirty="0">
                <a:solidFill>
                  <a:schemeClr val="tx1"/>
                </a:solidFill>
                <a:effectLst/>
                <a:latin typeface="+mn-lt"/>
                <a:ea typeface="+mn-ea"/>
                <a:cs typeface="+mn-cs"/>
              </a:rPr>
              <a:t>New York, NY: Scribner, 1969. </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Kubler-Ross, Elisabeth. </a:t>
            </a:r>
            <a:r>
              <a:rPr lang="en-US" sz="1200" i="1" kern="1200" dirty="0">
                <a:solidFill>
                  <a:schemeClr val="tx1"/>
                </a:solidFill>
                <a:effectLst/>
                <a:latin typeface="+mn-lt"/>
                <a:ea typeface="+mn-ea"/>
                <a:cs typeface="+mn-cs"/>
              </a:rPr>
              <a:t>On Death and Dying: What the Dying Have to Teach Doctors, Nurses, Clergy and Their Own Famili</a:t>
            </a:r>
            <a:r>
              <a:rPr lang="en-US" sz="1200" kern="1200" dirty="0">
                <a:solidFill>
                  <a:schemeClr val="tx1"/>
                </a:solidFill>
                <a:effectLst/>
                <a:latin typeface="+mn-lt"/>
                <a:ea typeface="+mn-ea"/>
                <a:cs typeface="+mn-cs"/>
              </a:rPr>
              <a:t>es. New York, NY: Scribner, 1969. </a:t>
            </a:r>
          </a:p>
          <a:p>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19</a:t>
            </a:fld>
            <a:endParaRPr lang="en-US" altLang="en-US"/>
          </a:p>
        </p:txBody>
      </p:sp>
    </p:spTree>
    <p:extLst>
      <p:ext uri="{BB962C8B-B14F-4D97-AF65-F5344CB8AC3E}">
        <p14:creationId xmlns:p14="http://schemas.microsoft.com/office/powerpoint/2010/main" val="565765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Reflective Practice Tool handout.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“In this module, participants will: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Examine leadership practices, priorities, and competencies to determine your leadership plan for success.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Explore your personal mindset and the mindset of your Head Start or Early Head Start staff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 your understanding of the 12 Head Start management systems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Explore how the habits of systems thinkers connect to the Head Start management systems”</a:t>
            </a:r>
            <a:endParaRPr lang="en-US" dirty="0">
              <a:effectLst/>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Guide participants to the Reflective Practice Tool handout.</a:t>
            </a:r>
          </a:p>
          <a:p>
            <a:r>
              <a:rPr lang="en-US" sz="1200" b="1" i="1" kern="1200" dirty="0">
                <a:solidFill>
                  <a:schemeClr val="tx1"/>
                </a:solidFill>
                <a:effectLst/>
                <a:latin typeface="+mn-lt"/>
                <a:ea typeface="+mn-ea"/>
                <a:cs typeface="+mn-cs"/>
              </a:rPr>
              <a:t> </a:t>
            </a:r>
            <a:endParaRPr lang="en-US" dirty="0">
              <a:effectLst/>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“At the end of our session, you will be asked to use this Reflective Practice Tool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write down some key thoughts based on what you’ve learned. We encourage you to jot down some preliminary thoughts as we move through the session.”</a:t>
            </a:r>
          </a:p>
          <a:p>
            <a:pPr>
              <a:spcBef>
                <a:spcPct val="0"/>
              </a:spcBef>
            </a:pPr>
            <a:endParaRPr lang="en-US" altLang="en-US"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fld id="{DD66A0B5-51B3-47F5-86C7-C1B4B5D2D4F3}" type="slidenum">
              <a:rPr lang="en-US" altLang="en-US">
                <a:latin typeface="Calibri" panose="020F0502020204030204" pitchFamily="34" charset="0"/>
              </a:rPr>
              <a:pPr/>
              <a:t>2</a:t>
            </a:fld>
            <a:endParaRPr lang="en-US" altLang="en-US" dirty="0">
              <a:latin typeface="Calibri" panose="020F0502020204030204" pitchFamily="34" charset="0"/>
            </a:endParaRPr>
          </a:p>
        </p:txBody>
      </p:sp>
      <p:sp>
        <p:nvSpPr>
          <p:cNvPr id="75781" name="Footer Placeholder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dirty="0">
              <a:latin typeface="Calibri" panose="020F0502020204030204" pitchFamily="34" charset="0"/>
            </a:endParaRPr>
          </a:p>
        </p:txBody>
      </p:sp>
    </p:spTree>
    <p:extLst>
      <p:ext uri="{BB962C8B-B14F-4D97-AF65-F5344CB8AC3E}">
        <p14:creationId xmlns:p14="http://schemas.microsoft.com/office/powerpoint/2010/main" val="2821260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1" i="1" kern="1200" dirty="0">
                <a:solidFill>
                  <a:schemeClr val="tx1"/>
                </a:solidFill>
                <a:effectLst/>
                <a:latin typeface="+mn-lt"/>
                <a:ea typeface="+mn-ea"/>
                <a:cs typeface="+mn-cs"/>
              </a:rPr>
              <a:t>Slide 20</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Make sure everyone is assigned to a small group.</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“The second model we want to discuss is the </a:t>
            </a:r>
            <a:r>
              <a:rPr lang="en-US" sz="1200" kern="1200" dirty="0" err="1">
                <a:solidFill>
                  <a:schemeClr val="tx1"/>
                </a:solidFill>
                <a:effectLst/>
                <a:latin typeface="+mn-lt"/>
                <a:ea typeface="+mn-ea"/>
                <a:cs typeface="+mn-cs"/>
              </a:rPr>
              <a:t>Prosci</a:t>
            </a:r>
            <a:r>
              <a:rPr lang="en-US" sz="1200" kern="1200" dirty="0">
                <a:solidFill>
                  <a:schemeClr val="tx1"/>
                </a:solidFill>
                <a:effectLst/>
                <a:latin typeface="+mn-lt"/>
                <a:ea typeface="+mn-ea"/>
                <a:cs typeface="+mn-cs"/>
              </a:rPr>
              <a:t> ADKAR</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model, which also focuses on change at both the individual and organizational levels.</a:t>
            </a:r>
            <a:r>
              <a:rPr lang="en-US" sz="1200" kern="1200" baseline="30000" dirty="0">
                <a:solidFill>
                  <a:schemeClr val="tx1"/>
                </a:solidFill>
                <a:effectLst/>
                <a:latin typeface="+mn-lt"/>
                <a:ea typeface="+mn-ea"/>
                <a:cs typeface="+mn-cs"/>
              </a:rPr>
              <a:t> 9</a:t>
            </a:r>
            <a:r>
              <a:rPr lang="en-US" sz="1200" kern="1200" dirty="0">
                <a:solidFill>
                  <a:schemeClr val="tx1"/>
                </a:solidFill>
                <a:effectLst/>
                <a:latin typeface="+mn-lt"/>
                <a:ea typeface="+mn-ea"/>
                <a:cs typeface="+mn-cs"/>
              </a:rPr>
              <a:t> ADKAR</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stresses awareness, desire, knowledge, ability, and reinforcement. Note that the acronym ADKAR</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stands for those five elements. Each of these dimensions needs to be in place for change to happen. We’re going to look more in depth at this model in a few minutes.”</a:t>
            </a:r>
            <a:r>
              <a:rPr lang="en-US" dirty="0">
                <a:effectLst/>
              </a:rPr>
              <a:t> </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9</a:t>
            </a:r>
            <a:r>
              <a:rPr lang="en-US" sz="1200" kern="1200" dirty="0">
                <a:solidFill>
                  <a:schemeClr val="tx1"/>
                </a:solidFill>
                <a:effectLst/>
                <a:latin typeface="+mn-lt"/>
                <a:ea typeface="+mn-ea"/>
                <a:cs typeface="+mn-cs"/>
              </a:rPr>
              <a:t>Prosci. </a:t>
            </a:r>
            <a:r>
              <a:rPr lang="en-US" sz="1200" i="1" kern="1200" dirty="0">
                <a:solidFill>
                  <a:schemeClr val="tx1"/>
                </a:solidFill>
                <a:effectLst/>
                <a:latin typeface="+mn-lt"/>
                <a:ea typeface="+mn-ea"/>
                <a:cs typeface="+mn-cs"/>
              </a:rPr>
              <a:t>The </a:t>
            </a:r>
            <a:r>
              <a:rPr lang="en-US" sz="1200" i="1" kern="1200" dirty="0" err="1">
                <a:solidFill>
                  <a:schemeClr val="tx1"/>
                </a:solidFill>
                <a:effectLst/>
                <a:latin typeface="+mn-lt"/>
                <a:ea typeface="+mn-ea"/>
                <a:cs typeface="+mn-cs"/>
              </a:rPr>
              <a:t>Prosci</a:t>
            </a:r>
            <a:r>
              <a:rPr lang="en-US" sz="1200" i="1" kern="1200" dirty="0">
                <a:solidFill>
                  <a:schemeClr val="tx1"/>
                </a:solidFill>
                <a:effectLst/>
                <a:latin typeface="+mn-lt"/>
                <a:ea typeface="+mn-ea"/>
                <a:cs typeface="+mn-cs"/>
              </a:rPr>
              <a:t> ADKAR</a:t>
            </a:r>
            <a:r>
              <a:rPr lang="en-US" sz="1200" kern="1200" baseline="300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Model: A Goal-Oriented Change Management Model to Guide Individual and Organization Change (n.d.), </a:t>
            </a:r>
            <a:r>
              <a:rPr lang="en-US" sz="1200" u="sng" kern="1200" dirty="0">
                <a:solidFill>
                  <a:schemeClr val="tx1"/>
                </a:solidFill>
                <a:effectLst/>
                <a:latin typeface="+mn-lt"/>
                <a:ea typeface="+mn-ea"/>
                <a:cs typeface="+mn-cs"/>
                <a:hlinkClick r:id="rId3"/>
              </a:rPr>
              <a:t>https://www.prosci.com/adkar</a:t>
            </a:r>
            <a:r>
              <a:rPr lang="en-US" sz="1200" kern="1200" dirty="0">
                <a:solidFill>
                  <a:schemeClr val="tx1"/>
                </a:solidFill>
                <a:effectLst/>
                <a:latin typeface="+mn-lt"/>
                <a:ea typeface="+mn-ea"/>
                <a:cs typeface="+mn-cs"/>
              </a:rPr>
              <a:t>. Based on Jeff Hiatt and Tim Creasy, “Change Management: The People Side of Change.” </a:t>
            </a:r>
            <a:r>
              <a:rPr lang="en-US" sz="1200" kern="1200" dirty="0" err="1">
                <a:solidFill>
                  <a:schemeClr val="tx1"/>
                </a:solidFill>
                <a:effectLst/>
                <a:latin typeface="+mn-lt"/>
                <a:ea typeface="+mn-ea"/>
                <a:cs typeface="+mn-cs"/>
              </a:rPr>
              <a:t>Prosci</a:t>
            </a:r>
            <a:r>
              <a:rPr lang="en-US" sz="1200" kern="1200" dirty="0">
                <a:solidFill>
                  <a:schemeClr val="tx1"/>
                </a:solidFill>
                <a:effectLst/>
                <a:latin typeface="+mn-lt"/>
                <a:ea typeface="+mn-ea"/>
                <a:cs typeface="+mn-cs"/>
              </a:rPr>
              <a:t> Research, 2003. </a:t>
            </a:r>
          </a:p>
        </p:txBody>
      </p:sp>
      <p:sp>
        <p:nvSpPr>
          <p:cNvPr id="84996" name="Footer Placeholder 3"/>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latin typeface="Calibri" panose="020F0502020204030204" pitchFamily="34" charset="0"/>
            </a:endParaRPr>
          </a:p>
        </p:txBody>
      </p:sp>
      <p:sp>
        <p:nvSpPr>
          <p:cNvPr id="84997"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fld id="{9967A12C-F8B2-4020-8D08-0C4759110103}" type="slidenum">
              <a:rPr lang="en-US" altLang="en-US">
                <a:latin typeface="Calibri" panose="020F0502020204030204" pitchFamily="34" charset="0"/>
              </a:rPr>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2812179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21</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information on the slide with participants.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“Finally, our third model was developed by Dr. John Kotter</a:t>
            </a:r>
            <a:r>
              <a:rPr lang="en-US" sz="1200" kern="1200" baseline="30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Dr. Kotter summarizes successful change in eight basic action stages. As you can see, to create change, he says leaders must:</a:t>
            </a:r>
          </a:p>
          <a:p>
            <a:pPr marL="228600" lvl="0" indent="-228600">
              <a:buFont typeface="+mj-lt"/>
              <a:buAutoNum type="arabicPeriod"/>
            </a:pPr>
            <a:r>
              <a:rPr lang="en-US" sz="1200" kern="1200" dirty="0">
                <a:solidFill>
                  <a:schemeClr val="tx1"/>
                </a:solidFill>
                <a:effectLst/>
                <a:latin typeface="+mn-lt"/>
                <a:ea typeface="+mn-ea"/>
                <a:cs typeface="+mn-cs"/>
              </a:rPr>
              <a:t>Create a sense of urgency</a:t>
            </a:r>
          </a:p>
          <a:p>
            <a:pPr marL="228600" lvl="0" indent="-228600">
              <a:buFont typeface="+mj-lt"/>
              <a:buAutoNum type="arabicPeriod"/>
            </a:pPr>
            <a:r>
              <a:rPr lang="en-US" sz="1200" kern="1200" dirty="0">
                <a:solidFill>
                  <a:schemeClr val="tx1"/>
                </a:solidFill>
                <a:effectLst/>
                <a:latin typeface="+mn-lt"/>
                <a:ea typeface="+mn-ea"/>
                <a:cs typeface="+mn-cs"/>
              </a:rPr>
              <a:t>Build a guiding coalition</a:t>
            </a:r>
          </a:p>
          <a:p>
            <a:pPr marL="228600" lvl="0" indent="-228600">
              <a:buFont typeface="+mj-lt"/>
              <a:buAutoNum type="arabicPeriod"/>
            </a:pPr>
            <a:r>
              <a:rPr lang="en-US" sz="1200" kern="1200" dirty="0">
                <a:solidFill>
                  <a:schemeClr val="tx1"/>
                </a:solidFill>
                <a:effectLst/>
                <a:latin typeface="+mn-lt"/>
                <a:ea typeface="+mn-ea"/>
                <a:cs typeface="+mn-cs"/>
              </a:rPr>
              <a:t>Form a strategic vision</a:t>
            </a:r>
          </a:p>
          <a:p>
            <a:pPr marL="228600" lvl="0" indent="-228600">
              <a:buFont typeface="+mj-lt"/>
              <a:buAutoNum type="arabicPeriod"/>
            </a:pPr>
            <a:r>
              <a:rPr lang="en-US" sz="1200" kern="1200" dirty="0">
                <a:solidFill>
                  <a:schemeClr val="tx1"/>
                </a:solidFill>
                <a:effectLst/>
                <a:latin typeface="+mn-lt"/>
                <a:ea typeface="+mn-ea"/>
                <a:cs typeface="+mn-cs"/>
              </a:rPr>
              <a:t>Enlist a volunteer army</a:t>
            </a:r>
          </a:p>
          <a:p>
            <a:pPr marL="228600" lvl="0" indent="-228600">
              <a:buFont typeface="+mj-lt"/>
              <a:buAutoNum type="arabicPeriod"/>
            </a:pPr>
            <a:r>
              <a:rPr lang="en-US" sz="1200" kern="1200" dirty="0">
                <a:solidFill>
                  <a:schemeClr val="tx1"/>
                </a:solidFill>
                <a:effectLst/>
                <a:latin typeface="+mn-lt"/>
                <a:ea typeface="+mn-ea"/>
                <a:cs typeface="+mn-cs"/>
              </a:rPr>
              <a:t>Enable action by removing barriers</a:t>
            </a:r>
          </a:p>
          <a:p>
            <a:pPr marL="228600" lvl="0" indent="-228600">
              <a:buFont typeface="+mj-lt"/>
              <a:buAutoNum type="arabicPeriod"/>
            </a:pPr>
            <a:r>
              <a:rPr lang="en-US" sz="1200" kern="1200" dirty="0">
                <a:solidFill>
                  <a:schemeClr val="tx1"/>
                </a:solidFill>
                <a:effectLst/>
                <a:latin typeface="+mn-lt"/>
                <a:ea typeface="+mn-ea"/>
                <a:cs typeface="+mn-cs"/>
              </a:rPr>
              <a:t>Generate short-term wins</a:t>
            </a:r>
          </a:p>
          <a:p>
            <a:pPr marL="228600" lvl="0" indent="-228600">
              <a:buFont typeface="+mj-lt"/>
              <a:buAutoNum type="arabicPeriod"/>
            </a:pPr>
            <a:r>
              <a:rPr lang="en-US" sz="1200" kern="1200" dirty="0">
                <a:solidFill>
                  <a:schemeClr val="tx1"/>
                </a:solidFill>
                <a:effectLst/>
                <a:latin typeface="+mn-lt"/>
                <a:ea typeface="+mn-ea"/>
                <a:cs typeface="+mn-cs"/>
              </a:rPr>
              <a:t>Sustain acceleration</a:t>
            </a:r>
          </a:p>
          <a:p>
            <a:pPr marL="228600" lvl="0" indent="-228600">
              <a:buFont typeface="+mj-lt"/>
              <a:buAutoNum type="arabicPeriod"/>
            </a:pPr>
            <a:r>
              <a:rPr lang="en-US" sz="1200" kern="1200" dirty="0">
                <a:solidFill>
                  <a:schemeClr val="tx1"/>
                </a:solidFill>
                <a:effectLst/>
                <a:latin typeface="+mn-lt"/>
                <a:ea typeface="+mn-ea"/>
                <a:cs typeface="+mn-cs"/>
              </a:rPr>
              <a:t>Institute change”</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Kotter, John. </a:t>
            </a:r>
            <a:r>
              <a:rPr lang="en-US" sz="1200" i="1" kern="1200" dirty="0">
                <a:solidFill>
                  <a:schemeClr val="tx1"/>
                </a:solidFill>
                <a:effectLst/>
                <a:latin typeface="+mn-lt"/>
                <a:ea typeface="+mn-ea"/>
                <a:cs typeface="+mn-cs"/>
              </a:rPr>
              <a:t>Accelerate.</a:t>
            </a:r>
            <a:r>
              <a:rPr lang="en-US" sz="1200" kern="1200" dirty="0">
                <a:solidFill>
                  <a:schemeClr val="tx1"/>
                </a:solidFill>
                <a:effectLst/>
                <a:latin typeface="+mn-lt"/>
                <a:ea typeface="+mn-ea"/>
                <a:cs typeface="+mn-cs"/>
              </a:rPr>
              <a:t> Boston, MA: Harvard Business Review Press, 2014. </a:t>
            </a:r>
          </a:p>
          <a:p>
            <a:endParaRPr lang="en-US" dirty="0"/>
          </a:p>
        </p:txBody>
      </p:sp>
      <p:sp>
        <p:nvSpPr>
          <p:cNvPr id="4" name="Slide Number Placeholder 3"/>
          <p:cNvSpPr>
            <a:spLocks noGrp="1"/>
          </p:cNvSpPr>
          <p:nvPr>
            <p:ph type="sldNum" sz="quarter" idx="10"/>
          </p:nvPr>
        </p:nvSpPr>
        <p:spPr/>
        <p:txBody>
          <a:bodyPr/>
          <a:lstStyle/>
          <a:p>
            <a:fld id="{89C7FD38-1627-4F62-AE99-CF26428FF3CE}" type="slidenum">
              <a:rPr lang="en-US" smtClean="0"/>
              <a:pPr/>
              <a:t>21</a:t>
            </a:fld>
            <a:endParaRPr lang="en-US"/>
          </a:p>
        </p:txBody>
      </p:sp>
    </p:spTree>
    <p:extLst>
      <p:ext uri="{BB962C8B-B14F-4D97-AF65-F5344CB8AC3E}">
        <p14:creationId xmlns:p14="http://schemas.microsoft.com/office/powerpoint/2010/main" val="3745799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22</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Assemble chart paper, markers, and tape.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Divide participants into three groups. Each group will read and present on one of the three models. If the three groups are large, you may form six groups, in which case two groups would read and present on each model.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Distribute the Kubler-Ross Change Curve Model, </a:t>
            </a:r>
            <a:r>
              <a:rPr lang="en-US" sz="1200" kern="1200" dirty="0" err="1">
                <a:solidFill>
                  <a:schemeClr val="tx1"/>
                </a:solidFill>
                <a:effectLst/>
                <a:latin typeface="+mn-lt"/>
                <a:ea typeface="+mn-ea"/>
                <a:cs typeface="+mn-cs"/>
              </a:rPr>
              <a:t>Prosci</a:t>
            </a:r>
            <a:r>
              <a:rPr lang="en-US" sz="1200" kern="1200" dirty="0">
                <a:solidFill>
                  <a:schemeClr val="tx1"/>
                </a:solidFill>
                <a:effectLst/>
                <a:latin typeface="+mn-lt"/>
                <a:ea typeface="+mn-ea"/>
                <a:cs typeface="+mn-cs"/>
              </a:rPr>
              <a:t> ADKAR</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Model, and Kotter’s Eight Steps of Change handouts to participants based on their assigned group. The group or groups discussing the Kubler-Ross Change Curve Model, for instance, will get the Kubler-Ross Change Curve Model handout.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Each group will read and discuss the handout on its assigned change model and decide on an interactive way to present the information to the larger group.</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“You will have 15</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minutes to read and discuss your handout, and then 20 minutes to design a way to teach the information to the larger group. Your group might decide, for example, to present a role-play, commercial, mini-lecture, debate, or panel discussion. It’s up to you. The presentations themselves should take five to 10 minutes each.”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Circulate around the room and assist groups as needed. Advance to the next slide before the group presentations begin.</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22</a:t>
            </a:fld>
            <a:endParaRPr lang="en-US" altLang="en-US"/>
          </a:p>
        </p:txBody>
      </p:sp>
    </p:spTree>
    <p:extLst>
      <p:ext uri="{BB962C8B-B14F-4D97-AF65-F5344CB8AC3E}">
        <p14:creationId xmlns:p14="http://schemas.microsoft.com/office/powerpoint/2010/main" val="535233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23</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 through the following instructions before group presentations begin.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“As you listen to each group’s presentation, consider the following: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Will this model work for your program as you prepare for change?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Will this model align with your program’s change efforts?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Will this model meet the needs of your individual staff as they face change?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to take notes as the other groups are presenting.”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each presentation, have a brief discussion about the model. After all presentations are complete, make sure each participant has a copy of every change model handout.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“Change is many things to many people. For the person who initiates change, it may be energizing, but for the person who is on the other end of the change, it can be threatening. Leaders attempting to move their organizations forward have to be aware of this dynamic and manage it carefully.”</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23</a:t>
            </a:fld>
            <a:endParaRPr lang="en-US" altLang="en-US"/>
          </a:p>
        </p:txBody>
      </p:sp>
    </p:spTree>
    <p:extLst>
      <p:ext uri="{BB962C8B-B14F-4D97-AF65-F5344CB8AC3E}">
        <p14:creationId xmlns:p14="http://schemas.microsoft.com/office/powerpoint/2010/main" val="1250688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1" i="1" kern="1200" dirty="0">
                <a:solidFill>
                  <a:schemeClr val="tx1"/>
                </a:solidFill>
                <a:effectLst/>
                <a:latin typeface="+mn-lt"/>
                <a:ea typeface="+mn-ea"/>
                <a:cs typeface="+mn-cs"/>
              </a:rPr>
              <a:t>Slide 24</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Finish this section of the module by reading the quote on this slide out loud and asking participants to ponder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moving on, lead a three- to five-minute discussion where participants can share their thoughts about the quote. Highlight particularly relevant points.</a:t>
            </a:r>
            <a:r>
              <a:rPr lang="en-US" dirty="0">
                <a:effectLst/>
              </a:rPr>
              <a:t> </a:t>
            </a:r>
            <a:endParaRPr lang="en-US" altLang="en-US" dirty="0"/>
          </a:p>
        </p:txBody>
      </p:sp>
      <p:sp>
        <p:nvSpPr>
          <p:cNvPr id="88068" name="Footer Placeholder 3"/>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latin typeface="Calibri" panose="020F0502020204030204" pitchFamily="34" charset="0"/>
            </a:endParaRPr>
          </a:p>
        </p:txBody>
      </p:sp>
      <p:sp>
        <p:nvSpPr>
          <p:cNvPr id="88069"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fld id="{44EFD33D-EDD8-42E5-B774-92F50D09A803}" type="slidenum">
              <a:rPr lang="en-US" altLang="en-US">
                <a:latin typeface="Calibri" panose="020F0502020204030204" pitchFamily="34" charset="0"/>
              </a:rPr>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2737723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25</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of the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module focuses on systems thinking. Make sure you have enough chart paper, markers, colored pencils, and magazines to create an infographic group resume. Divide participants into groups of three to five people.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“In this section, we want to find out what you as a group know about systems thinking. Head Start has traditionally encouraged systems thinking because that’s how we ensure high-quality programming and service coordination. So, Head Start program leaders like yourself are grounded in systems thinking. In this first learning activity, we want you to determine just how extensive your knowledge, skills, abilities, and background are in this type of thinking.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fun way to do this is by creating an infographic group resume. An infographic resume takes a large amount of information and condenses it into images and text. In an infographic resume, you can toot your own horn and take control of telling your story.”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slide, review with participants the kind of information they will want to put on their group resume. Each resume should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 experience they have had that required systems thinking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Professional development opportunities related to systems thinking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Any materials they have written or helped develop on systems thinking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Awards they may have won related to systems-oriented accomplishments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Next, direct participants’ attention to the various elements on the slide. Tell the group that the infographics they will create should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visual timeline that shows employment history, key achievements, and career milestones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Quotes or testimonials from current and former managers, clients, or colleagues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Photos or drawings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Headlines, taglines, and other graphic techniques that summarize what they’re trying to convey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“Remember, this is a group activity, so the resume needs to be inclusive of everyone in your group.”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Tell participants they will have 15 minutes to chat about their experiences, 20 minutes to create the group resume and post it so others can see it, and 10 minutes for a “gallery walk” where all the resumes will be on display.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groups complete their infographic resumes, ask them to post them around the room. Invite participants to walk around to see their collective knowledge and experience with systems and systems thinking.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people have viewed the gallery, lead them in a few minutes of reflection on what stands out about these posters.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“Now that you have reflected on your knowledge and experience related to systems and systems thinking, we’ll move on to explore the impact that you have on your organization and its systems.”</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25</a:t>
            </a:fld>
            <a:endParaRPr lang="en-US" altLang="en-US"/>
          </a:p>
        </p:txBody>
      </p:sp>
    </p:spTree>
    <p:extLst>
      <p:ext uri="{BB962C8B-B14F-4D97-AF65-F5344CB8AC3E}">
        <p14:creationId xmlns:p14="http://schemas.microsoft.com/office/powerpoint/2010/main" val="3466679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1" i="1" kern="1200" dirty="0">
                <a:solidFill>
                  <a:schemeClr val="tx1"/>
                </a:solidFill>
                <a:effectLst/>
                <a:latin typeface="+mn-lt"/>
                <a:ea typeface="+mn-ea"/>
                <a:cs typeface="+mn-cs"/>
              </a:rPr>
              <a:t>Slide 26</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Make sure everyone has the Mirror handout.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“You are a system as complex as the one you are trying to move forward. Seeing yourself as a system helps you realize your value to the whole.”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Explain to participants that they will be engaging in an activity called “Seeing Yourself as a System.”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Begin the activity by asking participants to make a list of words or phrases that describe them inside the mirror on the handout. Tell them they can ask other people in the room who know them for additional suggestions.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Direct participants to the slide, which shows system categories of personality, education, cognitive skills, life experiences, and emotional makeup.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Invite participants to categorize all of their descriptors into one of the five system categories. Give the group 10 minutes to complete the task, then bring everyone back together.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Going category by category, ask for volunteers to share what they’ve written in their mirrors.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Wrap up by explaining to participants that the confluence of their personalities, education, cognitive skills, life experiences, and emotional makeup define their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personal systems.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“Now that we have had a chance to look at ourselves as complex systems, it’s easy to see the relationship between the complex systems that exist within us as individuals and those that exist within Head Start. As a leader, it is important to understand how these two systems interact.”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“Review the descriptors you’ve written in your mirrors. What impact do you believe your attributes have on your organization? Let’s process this together. Take five minutes to share your thoughts with the person sitting on your right.”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a few participants to share their insights based on this exercise.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“Ronald Heifetz, co-author of </a:t>
            </a:r>
            <a:r>
              <a:rPr lang="en-US" sz="1200" i="1" kern="1200" dirty="0">
                <a:solidFill>
                  <a:schemeClr val="tx1"/>
                </a:solidFill>
                <a:effectLst/>
                <a:latin typeface="+mn-lt"/>
                <a:ea typeface="+mn-ea"/>
                <a:cs typeface="+mn-cs"/>
              </a:rPr>
              <a:t>The Practice of Adaptive Leadership</a:t>
            </a:r>
            <a:r>
              <a:rPr lang="en-US" sz="1200" kern="1200" dirty="0">
                <a:solidFill>
                  <a:schemeClr val="tx1"/>
                </a:solidFill>
                <a:effectLst/>
                <a:latin typeface="+mn-lt"/>
                <a:ea typeface="+mn-ea"/>
                <a:cs typeface="+mn-cs"/>
              </a:rPr>
              <a:t>, says the clarity that comes from seeing yourself as a system can give you courage, inspiration, and focus.</a:t>
            </a:r>
            <a:r>
              <a:rPr lang="en-US" sz="1200" kern="1200" baseline="30000" dirty="0">
                <a:solidFill>
                  <a:schemeClr val="tx1"/>
                </a:solidFill>
                <a:effectLst/>
                <a:latin typeface="+mn-lt"/>
                <a:ea typeface="+mn-ea"/>
                <a:cs typeface="+mn-cs"/>
              </a:rPr>
              <a:t> 11</a:t>
            </a:r>
            <a:r>
              <a:rPr lang="en-US" sz="1200" kern="1200" dirty="0">
                <a:solidFill>
                  <a:schemeClr val="tx1"/>
                </a:solidFill>
                <a:effectLst/>
                <a:latin typeface="+mn-lt"/>
                <a:ea typeface="+mn-ea"/>
                <a:cs typeface="+mn-cs"/>
              </a:rPr>
              <a:t> Understanding yourself as a system, and your role in the larger system, can be very helpful in leading your organization.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we’re going to transition into a deeper discussion about systems thinking.”</a:t>
            </a:r>
            <a:r>
              <a:rPr lang="en-US" dirty="0">
                <a:effectLst/>
              </a:rPr>
              <a:t> </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Heifetz, Ronald, </a:t>
            </a:r>
            <a:r>
              <a:rPr lang="en-US" sz="1200" kern="1200" dirty="0" err="1">
                <a:solidFill>
                  <a:schemeClr val="tx1"/>
                </a:solidFill>
                <a:effectLst/>
                <a:latin typeface="+mn-lt"/>
                <a:ea typeface="+mn-ea"/>
                <a:cs typeface="+mn-cs"/>
              </a:rPr>
              <a:t>Linsky</a:t>
            </a:r>
            <a:r>
              <a:rPr lang="en-US" sz="1200" kern="1200" dirty="0">
                <a:solidFill>
                  <a:schemeClr val="tx1"/>
                </a:solidFill>
                <a:effectLst/>
                <a:latin typeface="+mn-lt"/>
                <a:ea typeface="+mn-ea"/>
                <a:cs typeface="+mn-cs"/>
              </a:rPr>
              <a:t>, Marty, and </a:t>
            </a:r>
            <a:r>
              <a:rPr lang="en-US" sz="1200" kern="1200" dirty="0" err="1">
                <a:solidFill>
                  <a:schemeClr val="tx1"/>
                </a:solidFill>
                <a:effectLst/>
                <a:latin typeface="+mn-lt"/>
                <a:ea typeface="+mn-ea"/>
                <a:cs typeface="+mn-cs"/>
              </a:rPr>
              <a:t>Grashow</a:t>
            </a:r>
            <a:r>
              <a:rPr lang="en-US" sz="1200" kern="1200" dirty="0">
                <a:solidFill>
                  <a:schemeClr val="tx1"/>
                </a:solidFill>
                <a:effectLst/>
                <a:latin typeface="+mn-lt"/>
                <a:ea typeface="+mn-ea"/>
                <a:cs typeface="+mn-cs"/>
              </a:rPr>
              <a:t>, Alexander. </a:t>
            </a:r>
            <a:r>
              <a:rPr lang="en-US" sz="1200" i="1" kern="1200" dirty="0">
                <a:solidFill>
                  <a:schemeClr val="tx1"/>
                </a:solidFill>
                <a:effectLst/>
                <a:latin typeface="+mn-lt"/>
                <a:ea typeface="+mn-ea"/>
                <a:cs typeface="+mn-cs"/>
              </a:rPr>
              <a:t>The Practice of Adaptive Leadership: Tools and Tactics for Changing Your Organization and the World.</a:t>
            </a:r>
            <a:r>
              <a:rPr lang="en-US" sz="1200" kern="1200" dirty="0">
                <a:solidFill>
                  <a:schemeClr val="tx1"/>
                </a:solidFill>
                <a:effectLst/>
                <a:latin typeface="+mn-lt"/>
                <a:ea typeface="+mn-ea"/>
                <a:cs typeface="+mn-cs"/>
              </a:rPr>
              <a:t> Cambridge, MA: Cambridge Leadership Associates, 2009.</a:t>
            </a:r>
          </a:p>
          <a:p>
            <a:endParaRPr lang="en-US" dirty="0"/>
          </a:p>
        </p:txBody>
      </p:sp>
      <p:sp>
        <p:nvSpPr>
          <p:cNvPr id="4" name="Slide Number Placeholder 3"/>
          <p:cNvSpPr>
            <a:spLocks noGrp="1"/>
          </p:cNvSpPr>
          <p:nvPr>
            <p:ph type="sldNum" sz="quarter" idx="10"/>
          </p:nvPr>
        </p:nvSpPr>
        <p:spPr/>
        <p:txBody>
          <a:bodyPr/>
          <a:lstStyle/>
          <a:p>
            <a:fld id="{89C7FD38-1627-4F62-AE99-CF26428FF3CE}" type="slidenum">
              <a:rPr lang="en-US" smtClean="0"/>
              <a:pPr/>
              <a:t>26</a:t>
            </a:fld>
            <a:endParaRPr lang="en-US"/>
          </a:p>
        </p:txBody>
      </p:sp>
    </p:spTree>
    <p:extLst>
      <p:ext uri="{BB962C8B-B14F-4D97-AF65-F5344CB8AC3E}">
        <p14:creationId xmlns:p14="http://schemas.microsoft.com/office/powerpoint/2010/main" val="2848040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27</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14 Habits of a Systems Thinker handout. Explain to participants that this activity will give them the opportunity to practice applying systems thinking to Head Start services. Give participants 20 minutes to complete the activity with their tablemates.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“This handout describes ways of thinking about how systems work and how actions can impact results over time. People who practice systems thinking often report that it sharpens and clarifies their understanding of interrelationships within systems. It helps them find the opportunities or ‘leverage points’ that can take the performance of the entire system to a higher level. The systems-thinking habits described here encourage flexible thinking and appreciation of new insights and multiple perspectives.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your group, read through each of the 14 habits and discuss times when you have seen systems thinking demonstrated in your organizations. Consider how practicing a particular habit impacted the situation.”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20 minutes, ask for volunteers to share some of the real-life examples their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group discussed.</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“Now that you’ve spent some time thinking about the habits of systems thinkers, how can you see these habits being useful for Head Start leaders?”</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27</a:t>
            </a:fld>
            <a:endParaRPr lang="en-US" altLang="en-US"/>
          </a:p>
        </p:txBody>
      </p:sp>
    </p:spTree>
    <p:extLst>
      <p:ext uri="{BB962C8B-B14F-4D97-AF65-F5344CB8AC3E}">
        <p14:creationId xmlns:p14="http://schemas.microsoft.com/office/powerpoint/2010/main" val="3732856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1" i="1" kern="1200" dirty="0">
                <a:solidFill>
                  <a:schemeClr val="tx1"/>
                </a:solidFill>
                <a:effectLst/>
                <a:latin typeface="+mn-lt"/>
                <a:ea typeface="+mn-ea"/>
                <a:cs typeface="+mn-cs"/>
              </a:rPr>
              <a:t>Slide 28</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Head Start Management Systems with Guiding Questions handout.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Briefly call out each of the management systems in the aqua blue areas of the slide. Reiterate some of the earlier comments made by the group about systems. As a tease, ask participants which of the management systems is the most important.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your own words, explain the graphic on the slide by pointing to its various elements and describing each, basing your descriptions on the bullet points below.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dark blue outer circle</a:t>
            </a:r>
            <a:r>
              <a:rPr lang="en-US" sz="1200" kern="1200" dirty="0">
                <a:solidFill>
                  <a:schemeClr val="tx1"/>
                </a:solidFill>
                <a:effectLst/>
                <a:latin typeface="+mn-lt"/>
                <a:ea typeface="+mn-ea"/>
                <a:cs typeface="+mn-cs"/>
              </a:rPr>
              <a:t> includes the functions of leadership and governance. They are the bedrocks of effective management, encompassing and informing the 12 management systems.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yellow circle</a:t>
            </a:r>
            <a:r>
              <a:rPr lang="en-US" sz="1200" kern="1200" dirty="0">
                <a:solidFill>
                  <a:schemeClr val="tx1"/>
                </a:solidFill>
                <a:effectLst/>
                <a:latin typeface="+mn-lt"/>
                <a:ea typeface="+mn-ea"/>
                <a:cs typeface="+mn-cs"/>
              </a:rPr>
              <a:t> outlines the scope of these systems.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segmented aqua blue ring</a:t>
            </a:r>
            <a:r>
              <a:rPr lang="en-US" sz="1200" kern="1200" dirty="0">
                <a:solidFill>
                  <a:schemeClr val="tx1"/>
                </a:solidFill>
                <a:effectLst/>
                <a:latin typeface="+mn-lt"/>
                <a:ea typeface="+mn-ea"/>
                <a:cs typeface="+mn-cs"/>
              </a:rPr>
              <a:t> outlines each of the 12 management systems. These systems work together to inform and influence the program's service delivery. These services include education, health, mental health, community partnerships, family engagement, and eligibility, recruitment, selection, enrollment, and attendance (ERSEA).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“In Head Start, all of these systems work together to inform and influence the program's service delivery, which you see in the </a:t>
            </a:r>
            <a:r>
              <a:rPr lang="en-US" sz="1200" b="1" kern="1200" dirty="0">
                <a:solidFill>
                  <a:schemeClr val="tx1"/>
                </a:solidFill>
                <a:effectLst/>
                <a:latin typeface="+mn-lt"/>
                <a:ea typeface="+mn-ea"/>
                <a:cs typeface="+mn-cs"/>
              </a:rPr>
              <a:t>dark blue inner circle</a:t>
            </a:r>
            <a:r>
              <a:rPr lang="en-US" sz="1200" kern="1200" dirty="0">
                <a:solidFill>
                  <a:schemeClr val="tx1"/>
                </a:solidFill>
                <a:effectLst/>
                <a:latin typeface="+mn-lt"/>
                <a:ea typeface="+mn-ea"/>
                <a:cs typeface="+mn-cs"/>
              </a:rPr>
              <a:t>. When innovative leadership, strong management systems, and well-designed services are working together, we produce quality child and family outcomes.”</a:t>
            </a:r>
            <a:r>
              <a:rPr lang="en-US" dirty="0">
                <a:effectLst/>
              </a:rPr>
              <a:t> </a:t>
            </a:r>
            <a:endParaRPr lang="en-US" alt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fld id="{AC947899-53A9-4810-AE7B-85462DD2DB40}" type="slidenum">
              <a:rPr lang="en-US" altLang="en-US">
                <a:latin typeface="Calibri" panose="020F0502020204030204" pitchFamily="34" charset="0"/>
              </a:rPr>
              <a:pPr/>
              <a:t>28</a:t>
            </a:fld>
            <a:endParaRPr lang="en-US" altLang="en-US">
              <a:latin typeface="Calibri" panose="020F0502020204030204" pitchFamily="34" charset="0"/>
            </a:endParaRPr>
          </a:p>
        </p:txBody>
      </p:sp>
      <p:sp>
        <p:nvSpPr>
          <p:cNvPr id="91141" name="Footer Placeholder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latin typeface="Calibri" panose="020F0502020204030204" pitchFamily="34" charset="0"/>
            </a:endParaRPr>
          </a:p>
        </p:txBody>
      </p:sp>
    </p:spTree>
    <p:extLst>
      <p:ext uri="{BB962C8B-B14F-4D97-AF65-F5344CB8AC3E}">
        <p14:creationId xmlns:p14="http://schemas.microsoft.com/office/powerpoint/2010/main" val="2293758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1" i="1" kern="1200" dirty="0">
                <a:solidFill>
                  <a:schemeClr val="tx1"/>
                </a:solidFill>
                <a:effectLst/>
                <a:latin typeface="+mn-lt"/>
                <a:ea typeface="+mn-ea"/>
                <a:cs typeface="+mn-cs"/>
              </a:rPr>
              <a:t>Slide 29</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Elevator Pitch for the Head Start Management Systems Wheel handout to participants.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“Now, we’re going to use the Head Start Management Systems Wheel to help you reflect on how the management systems are aligned with the HSPPS.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activity, I want you to work with your tablemates and discuss your understanding of the Head Start Management Systems Wheel. Use the questions on the handout to guide your discussion.”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10 minutes have passed, call participants to attention.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“Now we’re going to create an ‘elevator pitch’ that you will use to persuade your stakeholders that the management systems wheel is a really terrific tool for understanding the overall Head Start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stakeholders include families, governing board or Tribal Council members, Policy Council members, staff, and your community at large.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that elevator pitches are short, sweet, and convincing. The length can vary, but ideally, you want to be able to present your elevator pitch comfortably, without rushing, in under one minute. Your goal should be 150–250 words. Read through the Elevator Pitch Template handout before you start writing. You’ll have 10 minutes.”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10 minutes, invite the group to come back together.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for a few volunteers to share their elevator pitches and highlight parts of each that were particularly effective. Commend participants on the great jobs they did and ask how many of them will use their pitch immediately.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“The next activity will help deepen your focus on systems thinking and the Head Start Management Systems Wheel.”</a:t>
            </a:r>
            <a:r>
              <a:rPr lang="en-US" dirty="0">
                <a:effectLst/>
              </a:rPr>
              <a:t> 	</a:t>
            </a:r>
            <a:endParaRPr 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fld id="{AC947899-53A9-4810-AE7B-85462DD2DB40}" type="slidenum">
              <a:rPr lang="en-US" altLang="en-US">
                <a:latin typeface="Calibri" panose="020F0502020204030204" pitchFamily="34" charset="0"/>
              </a:rPr>
              <a:pPr/>
              <a:t>29</a:t>
            </a:fld>
            <a:endParaRPr lang="en-US" altLang="en-US">
              <a:latin typeface="Calibri" panose="020F0502020204030204" pitchFamily="34" charset="0"/>
            </a:endParaRPr>
          </a:p>
        </p:txBody>
      </p:sp>
      <p:sp>
        <p:nvSpPr>
          <p:cNvPr id="91141" name="Footer Placeholder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latin typeface="Calibri" panose="020F0502020204030204" pitchFamily="34" charset="0"/>
            </a:endParaRPr>
          </a:p>
        </p:txBody>
      </p:sp>
    </p:spTree>
    <p:extLst>
      <p:ext uri="{BB962C8B-B14F-4D97-AF65-F5344CB8AC3E}">
        <p14:creationId xmlns:p14="http://schemas.microsoft.com/office/powerpoint/2010/main" val="1288586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1077" y="4430152"/>
            <a:ext cx="5608320" cy="4183380"/>
          </a:xfrm>
        </p:spPr>
        <p:txBody>
          <a:bodyPr/>
          <a:lstStyle/>
          <a:p>
            <a:r>
              <a:rPr lang="en-US" sz="1200" b="1" i="1" kern="1200" dirty="0">
                <a:solidFill>
                  <a:schemeClr val="tx1"/>
                </a:solidFill>
                <a:effectLst/>
                <a:latin typeface="+mn-lt"/>
                <a:ea typeface="+mn-ea"/>
                <a:cs typeface="+mn-cs"/>
              </a:rPr>
              <a:t>Slide 3</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Head Start A to Z Guiding Principles handout. Note that for this session, we will focus on Guiding Principle1: Successful programs are learning organizations.</a:t>
            </a:r>
            <a:endParaRPr lang="en-US" dirty="0">
              <a:effectLst/>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“Head Start A to Z, 2.0, is based on six guiding principles. These guiding principles are foundational to the design of the modules and have been aligned with the HSPPS.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“Head Start directors and managers come from all walks of life with a wealth of employment experiences. However, we all share a commitment to a comprehensive, high-quality early childhood experience. We recognize that, to promote school readiness and be responsive to the needs of our communities, we must engage in ongoing professional development. Head Start A to Z, 2.0, was created to support professional growth and development for the Head Start leaders.”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Guide the participants to the Head Start A to Z Guiding Principles handout. Review the six principles below. You may paraphrase or slightly summarize.</a:t>
            </a:r>
          </a:p>
          <a:p>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b="1" kern="1200" dirty="0">
                <a:solidFill>
                  <a:schemeClr val="tx1"/>
                </a:solidFill>
                <a:effectLst/>
                <a:latin typeface="+mn-lt"/>
                <a:ea typeface="+mn-ea"/>
                <a:cs typeface="+mn-cs"/>
              </a:rPr>
              <a:t>Successful programs are learning organizations.</a:t>
            </a:r>
            <a:r>
              <a:rPr lang="en-US" sz="1200" kern="1200" dirty="0">
                <a:solidFill>
                  <a:schemeClr val="tx1"/>
                </a:solidFill>
                <a:effectLst/>
                <a:latin typeface="+mn-lt"/>
                <a:ea typeface="+mn-ea"/>
                <a:cs typeface="+mn-cs"/>
              </a:rPr>
              <a:t> Head Start is a dynamic organization with high expectations, values, and traditions. Programs are constantly responding to changing community needs and evolving best practices. To cultivate a learning organization that thrives in this environment, program leaders must support all staff in becoming life-long learners who embrace challenges as opportunities for collective problem-solving and innovation. </a:t>
            </a:r>
          </a:p>
          <a:p>
            <a:pPr marL="228600" lvl="0" indent="-228600">
              <a:buFont typeface="+mj-lt"/>
              <a:buAutoNum type="arabicPeriod"/>
            </a:pPr>
            <a:r>
              <a:rPr lang="en-US" sz="1200" b="1" kern="1200" dirty="0">
                <a:solidFill>
                  <a:schemeClr val="tx1"/>
                </a:solidFill>
                <a:effectLst/>
                <a:latin typeface="+mn-lt"/>
                <a:ea typeface="+mn-ea"/>
                <a:cs typeface="+mn-cs"/>
              </a:rPr>
              <a:t>The effective delivery of services grows out of strong systems.</a:t>
            </a:r>
            <a:r>
              <a:rPr lang="en-US" sz="1200" kern="1200" dirty="0">
                <a:solidFill>
                  <a:schemeClr val="tx1"/>
                </a:solidFill>
                <a:effectLst/>
                <a:latin typeface="+mn-lt"/>
                <a:ea typeface="+mn-ea"/>
                <a:cs typeface="+mn-cs"/>
              </a:rPr>
              <a:t> Program leaders must regularly refine their program’s management and fiscal systems. To target community needs and deliver comprehensive services, leaders need to understand systems thinking and view their program through a systems lens. They also need to recognize the relationship between systems, services, and child and family outcomes.</a:t>
            </a:r>
          </a:p>
          <a:p>
            <a:pPr marL="228600" lvl="0" indent="-228600">
              <a:buFont typeface="+mj-lt"/>
              <a:buAutoNum type="arabicPeriod"/>
            </a:pPr>
            <a:r>
              <a:rPr lang="en-US" sz="1200" b="1" kern="1200" dirty="0">
                <a:solidFill>
                  <a:schemeClr val="tx1"/>
                </a:solidFill>
                <a:effectLst/>
                <a:latin typeface="+mn-lt"/>
                <a:ea typeface="+mn-ea"/>
                <a:cs typeface="+mn-cs"/>
              </a:rPr>
              <a:t>Sound decision-making is informed by quality data.</a:t>
            </a:r>
            <a:r>
              <a:rPr lang="en-US" sz="1200" kern="1200" dirty="0">
                <a:solidFill>
                  <a:schemeClr val="tx1"/>
                </a:solidFill>
                <a:effectLst/>
                <a:latin typeface="+mn-lt"/>
                <a:ea typeface="+mn-ea"/>
                <a:cs typeface="+mn-cs"/>
              </a:rPr>
              <a:t> Used in planning, evaluating, and communicating information, quality data is integral to cultivating a culture of continuous quality improvement. To this end, it is critical for leaders to establish efficient processes for collecting, aggregating, analyzing, and synthesizing data. This involves training teachers, home visitors, family advocates, health services workers, and other staff how to integrate data management into their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day-to-day work.</a:t>
            </a:r>
          </a:p>
          <a:p>
            <a:pPr marL="228600" lvl="0" indent="-228600">
              <a:buFont typeface="+mj-lt"/>
              <a:buAutoNum type="arabicPeriod"/>
            </a:pPr>
            <a:r>
              <a:rPr lang="en-US" sz="1200" b="1" kern="1200" dirty="0">
                <a:solidFill>
                  <a:schemeClr val="tx1"/>
                </a:solidFill>
                <a:effectLst/>
                <a:latin typeface="+mn-lt"/>
                <a:ea typeface="+mn-ea"/>
                <a:cs typeface="+mn-cs"/>
              </a:rPr>
              <a:t>Relationship-building is at the heart of transformational leadership.</a:t>
            </a:r>
            <a:r>
              <a:rPr lang="en-US" sz="1200" kern="1200" dirty="0">
                <a:solidFill>
                  <a:schemeClr val="tx1"/>
                </a:solidFill>
                <a:effectLst/>
                <a:latin typeface="+mn-lt"/>
                <a:ea typeface="+mn-ea"/>
                <a:cs typeface="+mn-cs"/>
              </a:rPr>
              <a:t> Robust Head Start communities build on authentic relationships between all of their stakeholders, from children, families, staff, and managers to governing bodies, Tribal Councils, and Policy Councils. To cultivate these communities, leaders need to communicate effectively, empower others, foster team-building, and nurture collaboration.</a:t>
            </a:r>
          </a:p>
          <a:p>
            <a:pPr marL="228600" lvl="0" indent="-228600">
              <a:buFont typeface="+mj-lt"/>
              <a:buAutoNum type="arabicPeriod"/>
            </a:pPr>
            <a:r>
              <a:rPr lang="en-US" sz="1200" b="1" kern="1200" dirty="0">
                <a:solidFill>
                  <a:schemeClr val="tx1"/>
                </a:solidFill>
                <a:effectLst/>
                <a:latin typeface="+mn-lt"/>
                <a:ea typeface="+mn-ea"/>
                <a:cs typeface="+mn-cs"/>
              </a:rPr>
              <a:t>School readiness for all is our driving goal. </a:t>
            </a:r>
            <a:r>
              <a:rPr lang="en-US" sz="1200" kern="1200" dirty="0">
                <a:solidFill>
                  <a:schemeClr val="tx1"/>
                </a:solidFill>
                <a:effectLst/>
                <a:latin typeface="+mn-lt"/>
                <a:ea typeface="+mn-ea"/>
                <a:cs typeface="+mn-cs"/>
              </a:rPr>
              <a:t>Head Start leaders play an integral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role 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conceiving and promoting an inclusive vision of school readiness. To support children with diverse abilities and backgrounds to develop the skills, knowledge, and attitudes needed to be successful in school, effective leaders must stay informed on developments in early childhood education. They also must actively collaborate with parents, staff, governing bodies, local education agencies, and community partners in embedding these best practices into services and programming.</a:t>
            </a:r>
          </a:p>
          <a:p>
            <a:pPr marL="228600" lvl="0" indent="-228600">
              <a:buFont typeface="+mj-lt"/>
              <a:buAutoNum type="arabicPeriod"/>
            </a:pPr>
            <a:r>
              <a:rPr lang="en-US" sz="1200" b="1" kern="1200" dirty="0">
                <a:solidFill>
                  <a:schemeClr val="tx1"/>
                </a:solidFill>
                <a:effectLst/>
                <a:latin typeface="+mn-lt"/>
                <a:ea typeface="+mn-ea"/>
                <a:cs typeface="+mn-cs"/>
              </a:rPr>
              <a:t>Culturally and linguistically diverse organizations rely on intentional, specific, and coordinated approaches. </a:t>
            </a:r>
            <a:r>
              <a:rPr lang="en-US" sz="1200" kern="1200" dirty="0">
                <a:solidFill>
                  <a:schemeClr val="tx1"/>
                </a:solidFill>
                <a:effectLst/>
                <a:latin typeface="+mn-lt"/>
                <a:ea typeface="+mn-ea"/>
                <a:cs typeface="+mn-cs"/>
              </a:rPr>
              <a:t>To ensure the full and effective participation of dual language learners and their families, Head Start leaders must coordinate program-wide plans that involve all service areas and multiple staff. This includes staying connected to the communities served, implementing targeted strategies, and articulating how programs and services address specific linguistic and cultural needs.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“In addition to anchoring the content in Head Start A to Z, 2.0, you will revisit these guiding principles in all of the trainings offered by PMFO.”</a:t>
            </a:r>
            <a:r>
              <a:rPr lang="en-US" dirty="0">
                <a:effectLst/>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3</a:t>
            </a:fld>
            <a:endParaRPr lang="en-US" dirty="0"/>
          </a:p>
        </p:txBody>
      </p:sp>
    </p:spTree>
    <p:extLst>
      <p:ext uri="{BB962C8B-B14F-4D97-AF65-F5344CB8AC3E}">
        <p14:creationId xmlns:p14="http://schemas.microsoft.com/office/powerpoint/2010/main" val="2731443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1" i="1" kern="1200" dirty="0">
                <a:solidFill>
                  <a:schemeClr val="tx1"/>
                </a:solidFill>
                <a:effectLst/>
                <a:latin typeface="+mn-lt"/>
                <a:ea typeface="+mn-ea"/>
                <a:cs typeface="+mn-cs"/>
              </a:rPr>
              <a:t>Slide 30</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Direct participants’ attention to the slide and give a mini-lecture on the topic of leading with questions.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“According to Michael Marquardt, author of the book </a:t>
            </a:r>
            <a:r>
              <a:rPr lang="en-US" sz="1200" i="1" kern="1200" dirty="0">
                <a:solidFill>
                  <a:schemeClr val="tx1"/>
                </a:solidFill>
                <a:effectLst/>
                <a:latin typeface="+mn-lt"/>
                <a:ea typeface="+mn-ea"/>
                <a:cs typeface="+mn-cs"/>
              </a:rPr>
              <a:t>Leading with Questions</a:t>
            </a:r>
            <a:r>
              <a:rPr lang="en-US" sz="1200" i="1" kern="1200" baseline="300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 learning begins with asking.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“Three- and 4-year-olds ask a lot of questions, and we see it as a sign of intelligence. Yet when we ask questions as adults, we can see it as just the opposite. Peter Drucker, known as the father of ‘management,’ said that ‘the leader of the past may have been a person who knew how to tell, but the leader of the future will know how to ask.’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“Well, the future is here. Dr. Marquardt tells us how questions can help foster creative thinking and a common vision that empowers people in an organization to share responsibility. He says leaders need to create a ‘questioning culture.’ By that, he means an environment where we give each other time to ask great open-ended questions, and where questions are valued rather than feared.”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Review the reasons that Marquardt says leaders don’t promote this kind of questioning culture. Leaders may have: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Fear and discomfort with inquiry due to a negative experience with asking or answering questions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lack of skills in asking or answering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lack of training, and limited or no models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culture that discourages questions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“In his book </a:t>
            </a:r>
            <a:r>
              <a:rPr lang="en-US" sz="1200" i="1" kern="1200" dirty="0">
                <a:solidFill>
                  <a:schemeClr val="tx1"/>
                </a:solidFill>
                <a:effectLst/>
                <a:latin typeface="+mn-lt"/>
                <a:ea typeface="+mn-ea"/>
                <a:cs typeface="+mn-cs"/>
              </a:rPr>
              <a:t>Leading with Questions</a:t>
            </a:r>
            <a:r>
              <a:rPr lang="en-US" sz="1200" kern="1200" dirty="0">
                <a:solidFill>
                  <a:schemeClr val="tx1"/>
                </a:solidFill>
                <a:effectLst/>
                <a:latin typeface="+mn-lt"/>
                <a:ea typeface="+mn-ea"/>
                <a:cs typeface="+mn-cs"/>
              </a:rPr>
              <a:t>, Marquardt reminds us of some historical catastrophes that occurred because people didn’t ask the right questions, or sometimes any questions at all. Those disasters include the sinking of the Titanic and the Challenger space shuttle explosion.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“Can you think of a misfortune you experienced in your program, or your life in general, because you didn’t ask enough questions, or the right questions?”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Give participants three minutes to think about it. After time is up, check to see if anyone wants to share an anecdote.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“To ask great questions, you have to be able to generate great questions. This next activity will provide an opportunity for you to create some questions about the Head Start management systems using IB Key Concepts. IB stands for International Baccalaureate, and IB schools and educational programs are known for promoting inquiry and knowledge-seeking. We’re going to use key concepts of IB to develop questions about the Head Start management systems.”</a:t>
            </a:r>
            <a:r>
              <a:rPr lang="en-US" dirty="0">
                <a:effectLst/>
              </a:rPr>
              <a:t> </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Marquardt, Michael. </a:t>
            </a:r>
            <a:r>
              <a:rPr lang="en-US" sz="1200" i="1" kern="1200" dirty="0">
                <a:solidFill>
                  <a:schemeClr val="tx1"/>
                </a:solidFill>
                <a:effectLst/>
                <a:latin typeface="+mn-lt"/>
                <a:ea typeface="+mn-ea"/>
                <a:cs typeface="+mn-cs"/>
              </a:rPr>
              <a:t>Leading with Questions: How Leaders Find the Right Solutions by Knowing What to Ask. </a:t>
            </a:r>
            <a:r>
              <a:rPr lang="en-US" sz="1200" kern="1200" dirty="0">
                <a:solidFill>
                  <a:schemeClr val="tx1"/>
                </a:solidFill>
                <a:effectLst/>
                <a:latin typeface="+mn-lt"/>
                <a:ea typeface="+mn-ea"/>
                <a:cs typeface="+mn-cs"/>
              </a:rPr>
              <a:t>San Francisco, CA: Josey-Bass, 2014.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89092" name="Footer Placeholder 3"/>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latin typeface="Calibri" panose="020F0502020204030204" pitchFamily="34" charset="0"/>
            </a:endParaRPr>
          </a:p>
        </p:txBody>
      </p:sp>
      <p:sp>
        <p:nvSpPr>
          <p:cNvPr id="89093"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fld id="{72FB895E-E4E6-4249-B7B0-0E5090F08E36}" type="slidenum">
              <a:rPr lang="en-US" altLang="en-US">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1802245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31</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IB Key Concepts handout and guide participants to the Head Start Management Systems: Guiding Questions handout from the last activity.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Make sure you have 12 pieces of chart paper, colored sticky notes (any size), and markers for each table. Hang chart paper around the room and label each sheet with one of the Head Start management systems. Space the sheets far enough apart so groups can congregate near each one to post their questions.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Divide participants into 12 groups, one for each system. If there are fewer than 12 participants in the training, groups may be assigned more than one management system. If there are more than 12 groups, two or more groups may work on the same system.</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“I would like for you to work in groups to generate questions about one (or more, as noted) of the Head Start management systems. Use the IB Key Concepts and Head Start Management Systems: Guiding Questions handouts to help you create your questions.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will have 20 minutes to do this. When your group has at least two or three questions, go to the chart paper with your designated Head Start management system, and post your questions using the sticky notes on the table.”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every group has posted its questions, suggest participants take a gallery walk.</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“You might want to take some photos so you’ll have a copy of all of the questions. As you read the questions each group generated, think about how you might use this learning activity within your programs to support continuous improvement.”</a:t>
            </a:r>
          </a:p>
          <a:p>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31</a:t>
            </a:fld>
            <a:endParaRPr lang="en-US" altLang="en-US"/>
          </a:p>
        </p:txBody>
      </p:sp>
    </p:spTree>
    <p:extLst>
      <p:ext uri="{BB962C8B-B14F-4D97-AF65-F5344CB8AC3E}">
        <p14:creationId xmlns:p14="http://schemas.microsoft.com/office/powerpoint/2010/main" val="462041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32</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final exercise is intended to help participants reflect on and reinforce what they’ve learned.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“Now, let's take some time to turn inward, to digest and reflect honestly on what we've learned and how we will use this information to benefit our Head Start work after we leave.”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Using the handout, direct participants to take a few minutes to reflect and write down their thoughts about the following questions on the 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have you learned?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excites or concerns you about what you have learned?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will you do with what you’ve learned?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time permits, allow volunteers to share their responses aloud, and process the activity using the following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themes are emerging?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insights do you need to remember?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can you use these insights?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32</a:t>
            </a:fld>
            <a:endParaRPr lang="en-US" dirty="0"/>
          </a:p>
        </p:txBody>
      </p:sp>
    </p:spTree>
    <p:extLst>
      <p:ext uri="{BB962C8B-B14F-4D97-AF65-F5344CB8AC3E}">
        <p14:creationId xmlns:p14="http://schemas.microsoft.com/office/powerpoint/2010/main" val="470131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33</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Direct participants’ attention to the slide.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“Here are several resources on the ECLKC that can help you learn more about some of the topics we've discussed in this module. To learn more about leadership and systems thinking, type in those search terms.”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33</a:t>
            </a:fld>
            <a:endParaRPr lang="en-US" dirty="0"/>
          </a:p>
        </p:txBody>
      </p:sp>
    </p:spTree>
    <p:extLst>
      <p:ext uri="{BB962C8B-B14F-4D97-AF65-F5344CB8AC3E}">
        <p14:creationId xmlns:p14="http://schemas.microsoft.com/office/powerpoint/2010/main" val="3412230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34</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the contact information on the slide with participants. Invite them to reach out with questions and delve further into topics discussed in this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49C0E-547D-4C62-B1CF-488EF789AB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423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4</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the slide while everyone is seated. Then ask participants to move to the corner of the room that best describes their current tenure with Head Start.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“If you are new to Head Start and a leadership role, you are in group A; if you are new to Head Start but have experience in leadership roles, you are in group B; if you have Head Start experience but are new to a leadership role, you are in group C; and if you have Head Start experience and experience in leadership roles, you are in group 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they have selected their group, tell participants to form groups of two or three.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“Introduce yourselves and talk about the most important thing you want to know right now about Head Start. For group D, the most experienced group, talk about the biggest lessons learned during your tenure as a Head Start leader. You have five minutes.”</a:t>
            </a:r>
            <a:r>
              <a:rPr lang="en-US" dirty="0">
                <a:effectLst/>
              </a:rPr>
              <a:t> </a:t>
            </a:r>
            <a:endParaRPr lang="en-US" b="1"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4</a:t>
            </a:fld>
            <a:endParaRPr lang="en-US" altLang="en-US" dirty="0"/>
          </a:p>
        </p:txBody>
      </p:sp>
    </p:spTree>
    <p:extLst>
      <p:ext uri="{BB962C8B-B14F-4D97-AF65-F5344CB8AC3E}">
        <p14:creationId xmlns:p14="http://schemas.microsoft.com/office/powerpoint/2010/main" val="484321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5</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Make sure participants have pen and paper.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“One of the tenets of Head Start A to Z is relationship-building. We want to provide an opportunity for you to get to know some of your colleagues who are here with you today.”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 the two questions on the slide. Ask the participants to take three minutes to write their answers to the questions.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Next, ask the participants to turn to the person on their right, introduce themselves, and share their responses to the questions. After another three minutes, they will switch and do the same with the person on their left.</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5</a:t>
            </a:fld>
            <a:endParaRPr lang="en-US" altLang="en-US" dirty="0"/>
          </a:p>
        </p:txBody>
      </p:sp>
    </p:spTree>
    <p:extLst>
      <p:ext uri="{BB962C8B-B14F-4D97-AF65-F5344CB8AC3E}">
        <p14:creationId xmlns:p14="http://schemas.microsoft.com/office/powerpoint/2010/main" val="2876690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6</a:t>
            </a:r>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Draw attention to the slide, which names three different leadership models.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“Before we dig into systems thinking, we’re going to talk about leadership models. This learning module emphasizes three different models: Leadership 2.0 by Bradberry and Greaves</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Intentional Leadership by Dr. Janet Kise</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and Bold Leadership by Zenger and Folkman</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“Although there are many leadership models, these three were selected because their frameworks align with the current HSPPS. Each of them works to build the bold, intentional leadership style that will be required for Head Start and Early Head Start leaders as they move their programs beyond compliance to a culture of continuous improvement. In order for you to become familiar with these models, we’re going to engage in four different learning activities.”</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Bradberry, Travis and Greaves, Jean. </a:t>
            </a:r>
            <a:r>
              <a:rPr lang="en-US" sz="1200" i="1" kern="1200" dirty="0">
                <a:solidFill>
                  <a:schemeClr val="tx1"/>
                </a:solidFill>
                <a:effectLst/>
                <a:latin typeface="+mn-lt"/>
                <a:ea typeface="+mn-ea"/>
                <a:cs typeface="+mn-cs"/>
              </a:rPr>
              <a:t>Leadership 2.0.</a:t>
            </a:r>
            <a:r>
              <a:rPr lang="en-US" sz="1200" kern="1200" dirty="0">
                <a:solidFill>
                  <a:schemeClr val="tx1"/>
                </a:solidFill>
                <a:effectLst/>
                <a:latin typeface="+mn-lt"/>
                <a:ea typeface="+mn-ea"/>
                <a:cs typeface="+mn-cs"/>
              </a:rPr>
              <a:t> San Diego, CA: </a:t>
            </a:r>
            <a:r>
              <a:rPr lang="en-US" sz="1200" kern="1200" dirty="0" err="1">
                <a:solidFill>
                  <a:schemeClr val="tx1"/>
                </a:solidFill>
                <a:effectLst/>
                <a:latin typeface="+mn-lt"/>
                <a:ea typeface="+mn-ea"/>
                <a:cs typeface="+mn-cs"/>
              </a:rPr>
              <a:t>TalentSmart</a:t>
            </a:r>
            <a:r>
              <a:rPr lang="en-US" sz="1200" kern="1200" dirty="0">
                <a:solidFill>
                  <a:schemeClr val="tx1"/>
                </a:solidFill>
                <a:effectLst/>
                <a:latin typeface="+mn-lt"/>
                <a:ea typeface="+mn-ea"/>
                <a:cs typeface="+mn-cs"/>
              </a:rPr>
              <a:t>, 2012.</a:t>
            </a:r>
          </a:p>
          <a:p>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Kise, Jane. </a:t>
            </a:r>
            <a:r>
              <a:rPr lang="en-US" sz="1200" i="1" kern="1200" dirty="0">
                <a:solidFill>
                  <a:schemeClr val="tx1"/>
                </a:solidFill>
                <a:effectLst/>
                <a:latin typeface="+mn-lt"/>
                <a:ea typeface="+mn-ea"/>
                <a:cs typeface="+mn-cs"/>
              </a:rPr>
              <a:t>Intentional Leadership: 12 Lenses for Focusing Strengths, Managing Weaknesses, and Achieving Your Purpose.</a:t>
            </a:r>
            <a:r>
              <a:rPr lang="en-US" sz="1200" kern="1200" dirty="0">
                <a:solidFill>
                  <a:schemeClr val="tx1"/>
                </a:solidFill>
                <a:effectLst/>
                <a:latin typeface="+mn-lt"/>
                <a:ea typeface="+mn-ea"/>
                <a:cs typeface="+mn-cs"/>
              </a:rPr>
              <a:t> Bloomington, IN: Triple Nickel Press, 2013. </a:t>
            </a:r>
          </a:p>
          <a:p>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Folkman, Joseph. “Bold Leadership: The 4 Steps That Take Leaders to Another Level.” </a:t>
            </a:r>
            <a:r>
              <a:rPr lang="en-US" sz="1200" i="1" kern="1200" dirty="0">
                <a:solidFill>
                  <a:schemeClr val="tx1"/>
                </a:solidFill>
                <a:effectLst/>
                <a:latin typeface="+mn-lt"/>
                <a:ea typeface="+mn-ea"/>
                <a:cs typeface="+mn-cs"/>
              </a:rPr>
              <a:t>Forbes</a:t>
            </a:r>
            <a:r>
              <a:rPr lang="en-US" sz="1200" kern="1200" dirty="0">
                <a:solidFill>
                  <a:schemeClr val="tx1"/>
                </a:solidFill>
                <a:effectLst/>
                <a:latin typeface="+mn-lt"/>
                <a:ea typeface="+mn-ea"/>
                <a:cs typeface="+mn-cs"/>
              </a:rPr>
              <a:t>, June 18, 2015. Retrieved from </a:t>
            </a:r>
            <a:r>
              <a:rPr lang="en-US" sz="1200" u="sng" kern="1200" dirty="0">
                <a:solidFill>
                  <a:schemeClr val="tx1"/>
                </a:solidFill>
                <a:effectLst/>
                <a:latin typeface="+mn-lt"/>
                <a:ea typeface="+mn-ea"/>
                <a:cs typeface="+mn-cs"/>
                <a:hlinkClick r:id="rId3"/>
              </a:rPr>
              <a:t>https://www.forbes.com/sites/joefolkman/2015/06/18/bold-leadership-the-4-steps-that-take-leaders-to-another-level/#73c811b85cfa</a:t>
            </a:r>
            <a:r>
              <a:rPr lang="en-US" sz="1200" kern="1200" dirty="0">
                <a:solidFill>
                  <a:schemeClr val="tx1"/>
                </a:solidFill>
                <a:effectLst/>
                <a:latin typeface="+mn-lt"/>
                <a:ea typeface="+mn-ea"/>
                <a:cs typeface="+mn-cs"/>
              </a:rPr>
              <a:t>.</a:t>
            </a:r>
          </a:p>
          <a:p>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6</a:t>
            </a:fld>
            <a:endParaRPr lang="en-US" altLang="en-US"/>
          </a:p>
        </p:txBody>
      </p:sp>
    </p:spTree>
    <p:extLst>
      <p:ext uri="{BB962C8B-B14F-4D97-AF65-F5344CB8AC3E}">
        <p14:creationId xmlns:p14="http://schemas.microsoft.com/office/powerpoint/2010/main" val="159668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7</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Leadership 2.0: Core and Adaptive Leadership Skills handout. Give instructions for the learning activity, as follows.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“The first activity is about core and adaptive leadership skills, which has been researched by Bradberry and Greaves. The purpose of this activity is for you to think deeply about these two categories of skills.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“Essentially, Bradberry and Greaves say that core leadership skills are the basic set of skills you need to become a leader. For example, good leaders all need vision, business acumen, and a focus on results. Adaptive leadership skills are the intangible abilities that set some leaders apart and truly make them great. Leaders with these skills have self-awareness, social awareness, a dedication to fairness, and a commitment to developing others.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“Review these core and adaptive leadership skills with the person sitting next to you. After you’ve done that, discuss the differences between core and adaptive skills; which skills are your areas of strength and which need growth; and which skills are most and least applicable to your role as a Head Start or Early Head Start leader. You have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12 minutes.”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if anyone would like to share something from their discussion with the larger group. If so, take a few minutes to listen to and reflect back what they say.</a:t>
            </a:r>
          </a:p>
          <a:p>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7</a:t>
            </a:fld>
            <a:endParaRPr lang="en-US" altLang="en-US"/>
          </a:p>
        </p:txBody>
      </p:sp>
    </p:spTree>
    <p:extLst>
      <p:ext uri="{BB962C8B-B14F-4D97-AF65-F5344CB8AC3E}">
        <p14:creationId xmlns:p14="http://schemas.microsoft.com/office/powerpoint/2010/main" val="2165624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8</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Intentional Leadership: 40 Leadership Priorities handout. Introduce the next leadership model, which is </a:t>
            </a:r>
            <a:r>
              <a:rPr lang="en-US" sz="1200" kern="1200" dirty="0" err="1">
                <a:solidFill>
                  <a:schemeClr val="tx1"/>
                </a:solidFill>
                <a:effectLst/>
                <a:latin typeface="+mn-lt"/>
                <a:ea typeface="+mn-ea"/>
                <a:cs typeface="+mn-cs"/>
              </a:rPr>
              <a:t>Kise’s</a:t>
            </a:r>
            <a:r>
              <a:rPr lang="en-US" sz="1200" kern="1200" dirty="0">
                <a:solidFill>
                  <a:schemeClr val="tx1"/>
                </a:solidFill>
                <a:effectLst/>
                <a:latin typeface="+mn-lt"/>
                <a:ea typeface="+mn-ea"/>
                <a:cs typeface="+mn-cs"/>
              </a:rPr>
              <a:t> Intentional Leadership.</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“Now that you have examined Bradberry and Greaves’ leadership model and considered your own core and adaptive skills, let’s review another model of leadership. This is the Intentional Leadership model developed by psychologist Jane </a:t>
            </a:r>
            <a:r>
              <a:rPr lang="en-US" sz="1200" kern="1200" dirty="0" err="1">
                <a:solidFill>
                  <a:schemeClr val="tx1"/>
                </a:solidFill>
                <a:effectLst/>
                <a:latin typeface="+mn-lt"/>
                <a:ea typeface="+mn-ea"/>
                <a:cs typeface="+mn-cs"/>
              </a:rPr>
              <a:t>Kise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“According to Dr. </a:t>
            </a:r>
            <a:r>
              <a:rPr lang="en-US" sz="1200" kern="1200" dirty="0" err="1">
                <a:solidFill>
                  <a:schemeClr val="tx1"/>
                </a:solidFill>
                <a:effectLst/>
                <a:latin typeface="+mn-lt"/>
                <a:ea typeface="+mn-ea"/>
                <a:cs typeface="+mn-cs"/>
              </a:rPr>
              <a:t>Kise</a:t>
            </a:r>
            <a:r>
              <a:rPr lang="en-US" sz="1200" kern="1200" dirty="0">
                <a:solidFill>
                  <a:schemeClr val="tx1"/>
                </a:solidFill>
                <a:effectLst/>
                <a:latin typeface="+mn-lt"/>
                <a:ea typeface="+mn-ea"/>
                <a:cs typeface="+mn-cs"/>
              </a:rPr>
              <a:t>, intentional leaders plan how they will lead. They know their decisions and actions have far-reaching consequences. They know that if their decisions and actions aren’t well-considered, they can actually hurt the morale and effectiveness of those they lead.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“Dr. </a:t>
            </a:r>
            <a:r>
              <a:rPr lang="en-US" sz="1200" kern="1200" dirty="0" err="1">
                <a:solidFill>
                  <a:schemeClr val="tx1"/>
                </a:solidFill>
                <a:effectLst/>
                <a:latin typeface="+mn-lt"/>
                <a:ea typeface="+mn-ea"/>
                <a:cs typeface="+mn-cs"/>
              </a:rPr>
              <a:t>Kise</a:t>
            </a:r>
            <a:r>
              <a:rPr lang="en-US" sz="1200" kern="1200" dirty="0">
                <a:solidFill>
                  <a:schemeClr val="tx1"/>
                </a:solidFill>
                <a:effectLst/>
                <a:latin typeface="+mn-lt"/>
                <a:ea typeface="+mn-ea"/>
                <a:cs typeface="+mn-cs"/>
              </a:rPr>
              <a:t> suggests intentional leaders need tools that help them look in the mirror and recognize not only their strengths, but also their blind spots. Blind spots are ways of thinking that might be so natural to you that you aren’t even aware of them. Any strength, if overused, can become a blind spot. For instance, leaders who are naturally optimistic may also risk being naïve or too trusting. Leaders who are naturally collaborative may assume others are equally interested in collaborating, and be surprised when they find out they’re not.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concept of blind spots is important, because if you don’t manage them, they can become damaging. The heart of intentional leadership is thinking in advance about what priorities are required for your role and identifying what blind spots you might experience.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“Next, we’re going to do an activity to help us think more about what blind spots are and how to manage them.”</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8</a:t>
            </a:fld>
            <a:endParaRPr lang="en-US" altLang="en-US"/>
          </a:p>
        </p:txBody>
      </p:sp>
    </p:spTree>
    <p:extLst>
      <p:ext uri="{BB962C8B-B14F-4D97-AF65-F5344CB8AC3E}">
        <p14:creationId xmlns:p14="http://schemas.microsoft.com/office/powerpoint/2010/main" val="2180705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9</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Make sure you have prepared by posting </a:t>
            </a:r>
            <a:r>
              <a:rPr lang="en-US" sz="1200" kern="1200" dirty="0" err="1">
                <a:solidFill>
                  <a:schemeClr val="tx1"/>
                </a:solidFill>
                <a:effectLst/>
                <a:latin typeface="+mn-lt"/>
                <a:ea typeface="+mn-ea"/>
                <a:cs typeface="+mn-cs"/>
              </a:rPr>
              <a:t>Kise’s</a:t>
            </a:r>
            <a:r>
              <a:rPr lang="en-US" sz="1200" kern="1200" dirty="0">
                <a:solidFill>
                  <a:schemeClr val="tx1"/>
                </a:solidFill>
                <a:effectLst/>
                <a:latin typeface="+mn-lt"/>
                <a:ea typeface="+mn-ea"/>
                <a:cs typeface="+mn-cs"/>
              </a:rPr>
              <a:t> 40 leadership priorities around the room on sticky notes.</a:t>
            </a:r>
          </a:p>
          <a:p>
            <a:r>
              <a:rPr lang="en-US" sz="1200" kern="1200" dirty="0">
                <a:solidFill>
                  <a:schemeClr val="tx1"/>
                </a:solidFill>
                <a:effectLst/>
                <a:latin typeface="+mn-lt"/>
                <a:ea typeface="+mn-ea"/>
                <a:cs typeface="+mn-cs"/>
              </a:rPr>
              <a:t>First, review the list of 40 leadership priorities on the handout.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“We are going to use the Early Childhood Learning and Knowledge Center (ECLKC) to look at the current Head Start regulations.”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“Select 10 of the 40 leadership priorities that align with your current position as a Head Start or Early Head Start leader.”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each participant has selected 10, say: “Now, select three of the 10 you think might represent your blind spots. Remember, blind spots are areas of strength that can become a weakness if you overuse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they have selected three, say: “Look around the room to see where your first blind spot is posted. Go to that spot.”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everyone has moved to his or her first spot, instruct participants to discuss the following questions with others gathered there: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Why did you select this particular blind spot?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Which of your specific duties require this leadership priority?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are you going to overcome your blind spot?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the group to go to their second blind spot post and discuss the same questions, and then do the same with their third blind spot post.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Debrief this activity with the following exercise.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“Let’s take a minute to reflect on what we have done so far. We have reviewed Bradberry and Greaves’ core and adaptive leadership practices and </a:t>
            </a:r>
            <a:r>
              <a:rPr lang="en-US" sz="1200" kern="1200" dirty="0" err="1">
                <a:solidFill>
                  <a:schemeClr val="tx1"/>
                </a:solidFill>
                <a:effectLst/>
                <a:latin typeface="+mn-lt"/>
                <a:ea typeface="+mn-ea"/>
                <a:cs typeface="+mn-cs"/>
              </a:rPr>
              <a:t>Kise’s</a:t>
            </a:r>
            <a:r>
              <a:rPr lang="en-US" sz="1200" kern="1200" dirty="0">
                <a:solidFill>
                  <a:schemeClr val="tx1"/>
                </a:solidFill>
                <a:effectLst/>
                <a:latin typeface="+mn-lt"/>
                <a:ea typeface="+mn-ea"/>
                <a:cs typeface="+mn-cs"/>
              </a:rPr>
              <a:t> intentional leadership and blind spots model. Now take a minute to reflect. What have you learned?”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Spend two to three minutes hearing from participants who want to share.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“The next step in your leadership journey is to focus on strengthening your current leadership role.”</a:t>
            </a:r>
            <a:r>
              <a:rPr lang="en-US" dirty="0">
                <a:effectLst/>
              </a:rPr>
              <a:t>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937DA0E1-A387-408C-9806-A3F2AB2AB06F}" type="slidenum">
              <a:rPr lang="en-US" altLang="en-US" smtClean="0"/>
              <a:pPr/>
              <a:t>9</a:t>
            </a:fld>
            <a:endParaRPr lang="en-US" altLang="en-US"/>
          </a:p>
        </p:txBody>
      </p:sp>
    </p:spTree>
    <p:extLst>
      <p:ext uri="{BB962C8B-B14F-4D97-AF65-F5344CB8AC3E}">
        <p14:creationId xmlns:p14="http://schemas.microsoft.com/office/powerpoint/2010/main" val="4227624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EFB78CC6-8E6F-CF47-ACE2-7C71BD6D599C}"/>
              </a:ext>
            </a:extLst>
          </p:cNvPr>
          <p:cNvSpPr>
            <a:spLocks noGrp="1"/>
          </p:cNvSpPr>
          <p:nvPr>
            <p:ph type="body" sz="quarter" idx="10" hasCustomPrompt="1"/>
          </p:nvPr>
        </p:nvSpPr>
        <p:spPr>
          <a:xfrm>
            <a:off x="1974851" y="3879852"/>
            <a:ext cx="6689725" cy="706261"/>
          </a:xfrm>
          <a:prstGeom prst="rect">
            <a:avLst/>
          </a:prstGeom>
        </p:spPr>
        <p:txBody>
          <a:bodyPr vert="horz"/>
          <a:lstStyle>
            <a:lvl1pPr marL="0" indent="0">
              <a:buFontTx/>
              <a:buNone/>
              <a:defRPr>
                <a:solidFill>
                  <a:srgbClr val="FFFFFF"/>
                </a:solidFill>
              </a:defRPr>
            </a:lvl1pPr>
          </a:lstStyle>
          <a:p>
            <a:pPr lvl="0"/>
            <a:r>
              <a:rPr lang="en-US" dirty="0"/>
              <a:t>PMFO Presentation Title</a:t>
            </a:r>
          </a:p>
        </p:txBody>
      </p:sp>
      <p:sp>
        <p:nvSpPr>
          <p:cNvPr id="24" name="Title 1">
            <a:extLst>
              <a:ext uri="{FF2B5EF4-FFF2-40B4-BE49-F238E27FC236}">
                <a16:creationId xmlns:a16="http://schemas.microsoft.com/office/drawing/2014/main" id="{5011A504-DA36-884D-ADF9-3DBD38D762F9}"/>
              </a:ext>
            </a:extLst>
          </p:cNvPr>
          <p:cNvSpPr txBox="1">
            <a:spLocks/>
          </p:cNvSpPr>
          <p:nvPr userDrawn="1"/>
        </p:nvSpPr>
        <p:spPr>
          <a:xfrm>
            <a:off x="0" y="5924647"/>
            <a:ext cx="9144000" cy="933354"/>
          </a:xfrm>
          <a:prstGeom prst="rect">
            <a:avLst/>
          </a:prstGeom>
          <a:solidFill>
            <a:schemeClr val="accent5">
              <a:lumMod val="20000"/>
              <a:lumOff val="80000"/>
            </a:schemeClr>
          </a:solidFill>
        </p:spPr>
        <p:txBody>
          <a:bodyPr anchor="ctr"/>
          <a:lstStyle>
            <a:lvl1pPr marL="0" indent="454025" algn="l" defTabSz="457200" rtl="0" eaLnBrk="1" latinLnBrk="0" hangingPunct="1">
              <a:spcBef>
                <a:spcPct val="0"/>
              </a:spcBef>
              <a:buNone/>
              <a:defRPr sz="3600" b="1" i="0" kern="1200">
                <a:solidFill>
                  <a:schemeClr val="bg1"/>
                </a:solidFill>
                <a:latin typeface="Arial"/>
                <a:ea typeface="+mj-ea"/>
                <a:cs typeface="Arial"/>
              </a:defRPr>
            </a:lvl1pPr>
          </a:lstStyle>
          <a:p>
            <a:endParaRPr lang="en-US" b="0" dirty="0">
              <a:solidFill>
                <a:prstClr val="white"/>
              </a:solidFill>
            </a:endParaRPr>
          </a:p>
        </p:txBody>
      </p:sp>
      <p:sp>
        <p:nvSpPr>
          <p:cNvPr id="25" name="Title 1">
            <a:extLst>
              <a:ext uri="{FF2B5EF4-FFF2-40B4-BE49-F238E27FC236}">
                <a16:creationId xmlns:a16="http://schemas.microsoft.com/office/drawing/2014/main" id="{1D48B3CD-D40F-D44E-B5D9-62D8567017F5}"/>
              </a:ext>
            </a:extLst>
          </p:cNvPr>
          <p:cNvSpPr txBox="1">
            <a:spLocks/>
          </p:cNvSpPr>
          <p:nvPr userDrawn="1"/>
        </p:nvSpPr>
        <p:spPr>
          <a:xfrm>
            <a:off x="2762182" y="170368"/>
            <a:ext cx="2190818" cy="2740141"/>
          </a:xfrm>
          <a:prstGeom prst="rect">
            <a:avLst/>
          </a:prstGeom>
          <a:solidFill>
            <a:schemeClr val="accent5">
              <a:lumMod val="60000"/>
              <a:lumOff val="40000"/>
            </a:schemeClr>
          </a:solidFill>
        </p:spPr>
        <p:txBody>
          <a:bodyPr anchor="ctr"/>
          <a:lstStyle>
            <a:lvl1pPr marL="0" indent="454025" algn="l" defTabSz="457200" rtl="0" eaLnBrk="1" latinLnBrk="0" hangingPunct="1">
              <a:spcBef>
                <a:spcPct val="0"/>
              </a:spcBef>
              <a:buNone/>
              <a:defRPr sz="3600" b="1" i="0" kern="1200">
                <a:solidFill>
                  <a:schemeClr val="bg1"/>
                </a:solidFill>
                <a:latin typeface="Arial"/>
                <a:ea typeface="+mj-ea"/>
                <a:cs typeface="Arial"/>
              </a:defRPr>
            </a:lvl1pPr>
          </a:lstStyle>
          <a:p>
            <a:endParaRPr lang="en-US" b="0" dirty="0">
              <a:solidFill>
                <a:prstClr val="white"/>
              </a:solidFill>
            </a:endParaRPr>
          </a:p>
        </p:txBody>
      </p:sp>
      <p:sp>
        <p:nvSpPr>
          <p:cNvPr id="26" name="Title 1">
            <a:extLst>
              <a:ext uri="{FF2B5EF4-FFF2-40B4-BE49-F238E27FC236}">
                <a16:creationId xmlns:a16="http://schemas.microsoft.com/office/drawing/2014/main" id="{FBB341E8-81C3-7A4C-A2D2-1FA89BD14FDE}"/>
              </a:ext>
            </a:extLst>
          </p:cNvPr>
          <p:cNvSpPr txBox="1">
            <a:spLocks/>
          </p:cNvSpPr>
          <p:nvPr userDrawn="1"/>
        </p:nvSpPr>
        <p:spPr>
          <a:xfrm>
            <a:off x="1379500" y="3054842"/>
            <a:ext cx="7655562" cy="2725472"/>
          </a:xfrm>
          <a:prstGeom prst="rect">
            <a:avLst/>
          </a:prstGeom>
          <a:solidFill>
            <a:schemeClr val="accent6">
              <a:lumMod val="75000"/>
            </a:schemeClr>
          </a:solidFill>
        </p:spPr>
        <p:txBody>
          <a:bodyPr anchor="ctr"/>
          <a:lstStyle>
            <a:lvl1pPr marL="0" indent="454025" algn="l" defTabSz="457200" rtl="0" eaLnBrk="1" latinLnBrk="0" hangingPunct="1">
              <a:spcBef>
                <a:spcPct val="0"/>
              </a:spcBef>
              <a:buNone/>
              <a:defRPr sz="3600" b="1" i="0" kern="1200">
                <a:solidFill>
                  <a:schemeClr val="bg1"/>
                </a:solidFill>
                <a:latin typeface="Arial"/>
                <a:ea typeface="+mj-ea"/>
                <a:cs typeface="Arial"/>
              </a:defRPr>
            </a:lvl1pPr>
          </a:lstStyle>
          <a:p>
            <a:endParaRPr lang="en-US" b="0" dirty="0">
              <a:solidFill>
                <a:prstClr val="white"/>
              </a:solidFill>
            </a:endParaRPr>
          </a:p>
        </p:txBody>
      </p:sp>
      <p:sp>
        <p:nvSpPr>
          <p:cNvPr id="28" name="Title 1">
            <a:extLst>
              <a:ext uri="{FF2B5EF4-FFF2-40B4-BE49-F238E27FC236}">
                <a16:creationId xmlns:a16="http://schemas.microsoft.com/office/drawing/2014/main" id="{1A89C45A-DD69-0C46-A70B-343F5920A316}"/>
              </a:ext>
            </a:extLst>
          </p:cNvPr>
          <p:cNvSpPr txBox="1">
            <a:spLocks/>
          </p:cNvSpPr>
          <p:nvPr userDrawn="1"/>
        </p:nvSpPr>
        <p:spPr>
          <a:xfrm>
            <a:off x="92919" y="3054842"/>
            <a:ext cx="1159504" cy="3630787"/>
          </a:xfrm>
          <a:prstGeom prst="rect">
            <a:avLst/>
          </a:prstGeom>
          <a:solidFill>
            <a:schemeClr val="accent1">
              <a:lumMod val="60000"/>
              <a:lumOff val="40000"/>
            </a:schemeClr>
          </a:solidFill>
        </p:spPr>
        <p:txBody>
          <a:bodyPr anchor="ctr"/>
          <a:lstStyle>
            <a:lvl1pPr marL="0" indent="454025" algn="l" defTabSz="457200" rtl="0" eaLnBrk="1" latinLnBrk="0" hangingPunct="1">
              <a:spcBef>
                <a:spcPct val="0"/>
              </a:spcBef>
              <a:buNone/>
              <a:defRPr sz="3600" b="1" i="0" kern="1200">
                <a:solidFill>
                  <a:schemeClr val="bg1"/>
                </a:solidFill>
                <a:latin typeface="Arial"/>
                <a:ea typeface="+mj-ea"/>
                <a:cs typeface="Arial"/>
              </a:defRPr>
            </a:lvl1pPr>
          </a:lstStyle>
          <a:p>
            <a:endParaRPr lang="en-US" b="0" dirty="0">
              <a:solidFill>
                <a:prstClr val="white"/>
              </a:solidFill>
            </a:endParaRPr>
          </a:p>
        </p:txBody>
      </p:sp>
      <p:pic>
        <p:nvPicPr>
          <p:cNvPr id="29" name="Picture 28" descr="PMFO_Transparent.psd">
            <a:extLst>
              <a:ext uri="{FF2B5EF4-FFF2-40B4-BE49-F238E27FC236}">
                <a16:creationId xmlns:a16="http://schemas.microsoft.com/office/drawing/2014/main" id="{6104E10C-2A28-EE4C-AE39-7B2D43DDEC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0" y="5950129"/>
            <a:ext cx="3551504" cy="735500"/>
          </a:xfrm>
          <a:prstGeom prst="rect">
            <a:avLst/>
          </a:prstGeom>
        </p:spPr>
      </p:pic>
      <p:sp>
        <p:nvSpPr>
          <p:cNvPr id="30" name="Title 1">
            <a:extLst>
              <a:ext uri="{FF2B5EF4-FFF2-40B4-BE49-F238E27FC236}">
                <a16:creationId xmlns:a16="http://schemas.microsoft.com/office/drawing/2014/main" id="{8CB6B620-9728-CA41-8E09-72DDAA2ECAD9}"/>
              </a:ext>
            </a:extLst>
          </p:cNvPr>
          <p:cNvSpPr txBox="1">
            <a:spLocks/>
          </p:cNvSpPr>
          <p:nvPr userDrawn="1"/>
        </p:nvSpPr>
        <p:spPr>
          <a:xfrm>
            <a:off x="1379500" y="5902875"/>
            <a:ext cx="3543604" cy="782754"/>
          </a:xfrm>
          <a:prstGeom prst="rect">
            <a:avLst/>
          </a:prstGeom>
          <a:solidFill>
            <a:schemeClr val="accent1">
              <a:lumMod val="50000"/>
            </a:schemeClr>
          </a:solidFill>
        </p:spPr>
        <p:txBody>
          <a:bodyPr anchor="ctr"/>
          <a:lstStyle>
            <a:lvl1pPr marL="0" indent="454025" algn="l" defTabSz="457200" rtl="0" eaLnBrk="1" latinLnBrk="0" hangingPunct="1">
              <a:spcBef>
                <a:spcPct val="0"/>
              </a:spcBef>
              <a:buNone/>
              <a:defRPr sz="3600" b="1" i="0" kern="1200">
                <a:solidFill>
                  <a:schemeClr val="bg1"/>
                </a:solidFill>
                <a:latin typeface="Arial"/>
                <a:ea typeface="+mj-ea"/>
                <a:cs typeface="Arial"/>
              </a:defRPr>
            </a:lvl1pPr>
          </a:lstStyle>
          <a:p>
            <a:endParaRPr lang="en-US" b="0" dirty="0">
              <a:solidFill>
                <a:prstClr val="white"/>
              </a:solidFill>
            </a:endParaRPr>
          </a:p>
        </p:txBody>
      </p:sp>
      <p:sp>
        <p:nvSpPr>
          <p:cNvPr id="31" name="Title 1">
            <a:extLst>
              <a:ext uri="{FF2B5EF4-FFF2-40B4-BE49-F238E27FC236}">
                <a16:creationId xmlns:a16="http://schemas.microsoft.com/office/drawing/2014/main" id="{A92B15CE-8EF4-2F49-9C9D-4CDCEEB8FBE0}"/>
              </a:ext>
            </a:extLst>
          </p:cNvPr>
          <p:cNvSpPr txBox="1">
            <a:spLocks/>
          </p:cNvSpPr>
          <p:nvPr userDrawn="1"/>
        </p:nvSpPr>
        <p:spPr>
          <a:xfrm>
            <a:off x="5070224" y="170368"/>
            <a:ext cx="3964838" cy="2740141"/>
          </a:xfrm>
          <a:prstGeom prst="rect">
            <a:avLst/>
          </a:prstGeom>
          <a:solidFill>
            <a:schemeClr val="accent3">
              <a:lumMod val="60000"/>
              <a:lumOff val="40000"/>
            </a:schemeClr>
          </a:solidFill>
        </p:spPr>
        <p:txBody>
          <a:bodyPr anchor="ctr"/>
          <a:lstStyle>
            <a:lvl1pPr marL="0" indent="454025" algn="l" defTabSz="457200" rtl="0" eaLnBrk="1" latinLnBrk="0" hangingPunct="1">
              <a:spcBef>
                <a:spcPct val="0"/>
              </a:spcBef>
              <a:buNone/>
              <a:defRPr sz="3600" b="1" i="0" kern="1200">
                <a:solidFill>
                  <a:schemeClr val="bg1"/>
                </a:solidFill>
                <a:latin typeface="Arial"/>
                <a:ea typeface="+mj-ea"/>
                <a:cs typeface="Arial"/>
              </a:defRPr>
            </a:lvl1pPr>
          </a:lstStyle>
          <a:p>
            <a:endParaRPr lang="en-US" b="0" dirty="0">
              <a:solidFill>
                <a:prstClr val="white"/>
              </a:solidFill>
            </a:endParaRPr>
          </a:p>
        </p:txBody>
      </p:sp>
      <p:pic>
        <p:nvPicPr>
          <p:cNvPr id="3" name="Picture 2">
            <a:extLst>
              <a:ext uri="{FF2B5EF4-FFF2-40B4-BE49-F238E27FC236}">
                <a16:creationId xmlns:a16="http://schemas.microsoft.com/office/drawing/2014/main" id="{0D43046D-1D9F-C04E-B3FB-AC6407200E0C}"/>
              </a:ext>
            </a:extLst>
          </p:cNvPr>
          <p:cNvPicPr>
            <a:picLocks noChangeAspect="1"/>
          </p:cNvPicPr>
          <p:nvPr userDrawn="1"/>
        </p:nvPicPr>
        <p:blipFill>
          <a:blip r:embed="rId3"/>
          <a:stretch>
            <a:fillRect/>
          </a:stretch>
        </p:blipFill>
        <p:spPr>
          <a:xfrm>
            <a:off x="92919" y="170368"/>
            <a:ext cx="2552039" cy="2740141"/>
          </a:xfrm>
          <a:prstGeom prst="rect">
            <a:avLst/>
          </a:prstGeom>
        </p:spPr>
      </p:pic>
      <p:sp>
        <p:nvSpPr>
          <p:cNvPr id="4" name="Content Placeholder 3">
            <a:extLst>
              <a:ext uri="{FF2B5EF4-FFF2-40B4-BE49-F238E27FC236}">
                <a16:creationId xmlns:a16="http://schemas.microsoft.com/office/drawing/2014/main" id="{4DE61FCA-8D7C-4BF0-9C09-091D29C1189F}"/>
              </a:ext>
            </a:extLst>
          </p:cNvPr>
          <p:cNvSpPr>
            <a:spLocks noGrp="1"/>
          </p:cNvSpPr>
          <p:nvPr>
            <p:ph sz="quarter" idx="11"/>
          </p:nvPr>
        </p:nvSpPr>
        <p:spPr>
          <a:xfrm>
            <a:off x="93663" y="169863"/>
            <a:ext cx="2551112" cy="27257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D5A84399-677B-448D-BF2E-5F6CB6DEF2CA}"/>
              </a:ext>
            </a:extLst>
          </p:cNvPr>
          <p:cNvSpPr>
            <a:spLocks noGrp="1"/>
          </p:cNvSpPr>
          <p:nvPr>
            <p:ph type="title"/>
          </p:nvPr>
        </p:nvSpPr>
        <p:spPr>
          <a:xfrm>
            <a:off x="1379500" y="3039588"/>
            <a:ext cx="7634074" cy="2740141"/>
          </a:xfrm>
          <a:prstGeom prst="rect">
            <a:avLst/>
          </a:prstGeom>
        </p:spPr>
        <p:txBody>
          <a:bodyPr/>
          <a:lstStyle/>
          <a:p>
            <a:r>
              <a:rPr lang="en-US"/>
              <a:t>Click to edit Master title style</a:t>
            </a:r>
          </a:p>
        </p:txBody>
      </p:sp>
      <p:sp>
        <p:nvSpPr>
          <p:cNvPr id="11" name="Content Placeholder 10">
            <a:extLst>
              <a:ext uri="{FF2B5EF4-FFF2-40B4-BE49-F238E27FC236}">
                <a16:creationId xmlns:a16="http://schemas.microsoft.com/office/drawing/2014/main" id="{B41084ED-025C-4769-841D-BA2EE93AA46B}"/>
              </a:ext>
            </a:extLst>
          </p:cNvPr>
          <p:cNvSpPr>
            <a:spLocks noGrp="1"/>
          </p:cNvSpPr>
          <p:nvPr>
            <p:ph sz="quarter" idx="12"/>
          </p:nvPr>
        </p:nvSpPr>
        <p:spPr>
          <a:xfrm>
            <a:off x="5334000" y="5938838"/>
            <a:ext cx="3543300" cy="736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CA134D11-D20D-402F-B4E7-73C57EBBCD63}"/>
              </a:ext>
            </a:extLst>
          </p:cNvPr>
          <p:cNvPicPr>
            <a:picLocks noChangeAspect="1"/>
          </p:cNvPicPr>
          <p:nvPr userDrawn="1"/>
        </p:nvPicPr>
        <p:blipFill>
          <a:blip r:embed="rId4">
            <a:lum bright="100000" contrast="-77000"/>
          </a:blip>
          <a:stretch>
            <a:fillRect/>
          </a:stretch>
        </p:blipFill>
        <p:spPr>
          <a:xfrm>
            <a:off x="5474208" y="194419"/>
            <a:ext cx="3121152" cy="2675273"/>
          </a:xfrm>
          <a:prstGeom prst="rect">
            <a:avLst/>
          </a:prstGeom>
        </p:spPr>
      </p:pic>
    </p:spTree>
    <p:extLst>
      <p:ext uri="{BB962C8B-B14F-4D97-AF65-F5344CB8AC3E}">
        <p14:creationId xmlns:p14="http://schemas.microsoft.com/office/powerpoint/2010/main" val="413433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20 Content">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D91AC5F-3FFF-4C8C-BECD-AC5656C890DB}"/>
              </a:ext>
            </a:extLst>
          </p:cNvPr>
          <p:cNvGrpSpPr/>
          <p:nvPr userDrawn="1"/>
        </p:nvGrpSpPr>
        <p:grpSpPr>
          <a:xfrm>
            <a:off x="798932" y="4278462"/>
            <a:ext cx="7129011" cy="1128772"/>
            <a:chOff x="798932" y="4278462"/>
            <a:chExt cx="7129011" cy="1128772"/>
          </a:xfrm>
        </p:grpSpPr>
        <p:sp>
          <p:nvSpPr>
            <p:cNvPr id="27" name="Freeform 18">
              <a:extLst>
                <a:ext uri="{FF2B5EF4-FFF2-40B4-BE49-F238E27FC236}">
                  <a16:creationId xmlns:a16="http://schemas.microsoft.com/office/drawing/2014/main" id="{A9844369-11E9-4C3F-BD7E-4F5BA0940DDA}"/>
                </a:ext>
              </a:extLst>
            </p:cNvPr>
            <p:cNvSpPr/>
            <p:nvPr/>
          </p:nvSpPr>
          <p:spPr>
            <a:xfrm>
              <a:off x="1363319" y="4353730"/>
              <a:ext cx="6564624" cy="978235"/>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chemeClr val="accent3">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205741" rIns="384048" bIns="205741" numCol="1" spcCol="1270" anchor="ctr" anchorCtr="0">
              <a:noAutofit/>
            </a:bodyPr>
            <a:lstStyle/>
            <a:p>
              <a:pPr marL="0" lvl="0" indent="0" algn="ctr" defTabSz="2400300">
                <a:lnSpc>
                  <a:spcPct val="90000"/>
                </a:lnSpc>
                <a:spcBef>
                  <a:spcPct val="0"/>
                </a:spcBef>
                <a:spcAft>
                  <a:spcPct val="35000"/>
                </a:spcAft>
                <a:buNone/>
              </a:pPr>
              <a:endParaRPr lang="en-US" sz="3200" kern="1200" dirty="0"/>
            </a:p>
          </p:txBody>
        </p:sp>
        <p:sp>
          <p:nvSpPr>
            <p:cNvPr id="28" name="Oval 27">
              <a:extLst>
                <a:ext uri="{FF2B5EF4-FFF2-40B4-BE49-F238E27FC236}">
                  <a16:creationId xmlns:a16="http://schemas.microsoft.com/office/drawing/2014/main" id="{2DB3E912-BCFC-4C62-91A7-5FB4AB14D3A4}"/>
                </a:ext>
              </a:extLst>
            </p:cNvPr>
            <p:cNvSpPr/>
            <p:nvPr/>
          </p:nvSpPr>
          <p:spPr>
            <a:xfrm>
              <a:off x="798932" y="4278462"/>
              <a:ext cx="1128772" cy="1128772"/>
            </a:xfrm>
            <a:prstGeom prst="ellipse">
              <a:avLst/>
            </a:prstGeom>
            <a:solidFill>
              <a:schemeClr val="accent3">
                <a:lumMod val="40000"/>
                <a:lumOff val="60000"/>
              </a:schemeClr>
            </a:solidFill>
            <a:ln>
              <a:solidFill>
                <a:schemeClr val="accent3">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29" name="Picture 28">
              <a:extLst>
                <a:ext uri="{FF2B5EF4-FFF2-40B4-BE49-F238E27FC236}">
                  <a16:creationId xmlns:a16="http://schemas.microsoft.com/office/drawing/2014/main" id="{E709EEFC-7DF7-4A51-B3E9-D05BE82CEC5B}"/>
                </a:ext>
              </a:extLst>
            </p:cNvPr>
            <p:cNvPicPr>
              <a:picLocks noChangeAspect="1"/>
            </p:cNvPicPr>
            <p:nvPr/>
          </p:nvPicPr>
          <p:blipFill>
            <a:blip r:embed="rId2">
              <a:duotone>
                <a:schemeClr val="accent3">
                  <a:shade val="45000"/>
                  <a:satMod val="135000"/>
                </a:schemeClr>
                <a:prstClr val="white"/>
              </a:duotone>
            </a:blip>
            <a:stretch>
              <a:fillRect/>
            </a:stretch>
          </p:blipFill>
          <p:spPr>
            <a:xfrm>
              <a:off x="1046880" y="4522248"/>
              <a:ext cx="632877" cy="632877"/>
            </a:xfrm>
            <a:prstGeom prst="rect">
              <a:avLst/>
            </a:prstGeom>
          </p:spPr>
        </p:pic>
      </p:grpSp>
      <p:grpSp>
        <p:nvGrpSpPr>
          <p:cNvPr id="30" name="Group 29">
            <a:extLst>
              <a:ext uri="{FF2B5EF4-FFF2-40B4-BE49-F238E27FC236}">
                <a16:creationId xmlns:a16="http://schemas.microsoft.com/office/drawing/2014/main" id="{21FD97E7-4982-43ED-A42F-EEEBD2F5B04A}"/>
              </a:ext>
            </a:extLst>
          </p:cNvPr>
          <p:cNvGrpSpPr/>
          <p:nvPr userDrawn="1"/>
        </p:nvGrpSpPr>
        <p:grpSpPr>
          <a:xfrm>
            <a:off x="798932" y="5482502"/>
            <a:ext cx="7129011" cy="1128772"/>
            <a:chOff x="798932" y="5482502"/>
            <a:chExt cx="7129011" cy="1128772"/>
          </a:xfrm>
        </p:grpSpPr>
        <p:sp>
          <p:nvSpPr>
            <p:cNvPr id="31" name="Freeform 20">
              <a:extLst>
                <a:ext uri="{FF2B5EF4-FFF2-40B4-BE49-F238E27FC236}">
                  <a16:creationId xmlns:a16="http://schemas.microsoft.com/office/drawing/2014/main" id="{4E1ACC69-0EA3-4DA4-B98D-6161292885F0}"/>
                </a:ext>
              </a:extLst>
            </p:cNvPr>
            <p:cNvSpPr/>
            <p:nvPr/>
          </p:nvSpPr>
          <p:spPr>
            <a:xfrm>
              <a:off x="1363319" y="5557770"/>
              <a:ext cx="6564624" cy="978235"/>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205741" rIns="384048" bIns="205741" numCol="1" spcCol="1270" anchor="ctr" anchorCtr="0">
              <a:noAutofit/>
            </a:bodyPr>
            <a:lstStyle/>
            <a:p>
              <a:pPr marL="0" lvl="0" indent="0" algn="ctr" defTabSz="2400300">
                <a:lnSpc>
                  <a:spcPct val="90000"/>
                </a:lnSpc>
                <a:spcBef>
                  <a:spcPct val="0"/>
                </a:spcBef>
                <a:spcAft>
                  <a:spcPct val="35000"/>
                </a:spcAft>
                <a:buNone/>
              </a:pPr>
              <a:endParaRPr lang="en-US" sz="3200" kern="1200" dirty="0"/>
            </a:p>
          </p:txBody>
        </p:sp>
        <p:sp>
          <p:nvSpPr>
            <p:cNvPr id="32" name="Oval 31">
              <a:extLst>
                <a:ext uri="{FF2B5EF4-FFF2-40B4-BE49-F238E27FC236}">
                  <a16:creationId xmlns:a16="http://schemas.microsoft.com/office/drawing/2014/main" id="{AD449728-4548-403C-95C5-51A84CBC0E9E}"/>
                </a:ext>
              </a:extLst>
            </p:cNvPr>
            <p:cNvSpPr/>
            <p:nvPr/>
          </p:nvSpPr>
          <p:spPr>
            <a:xfrm>
              <a:off x="798932" y="5482502"/>
              <a:ext cx="1128772" cy="1128772"/>
            </a:xfrm>
            <a:prstGeom prst="ellipse">
              <a:avLst/>
            </a:prstGeom>
            <a:solidFill>
              <a:schemeClr val="accent2">
                <a:lumMod val="20000"/>
                <a:lumOff val="80000"/>
              </a:schemeClr>
            </a:solidFill>
            <a:ln>
              <a:solidFill>
                <a:schemeClr val="accent2">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33" name="Picture 32">
              <a:extLst>
                <a:ext uri="{FF2B5EF4-FFF2-40B4-BE49-F238E27FC236}">
                  <a16:creationId xmlns:a16="http://schemas.microsoft.com/office/drawing/2014/main" id="{3168D1C4-B6A7-44C6-A252-90A519B1F9F4}"/>
                </a:ext>
              </a:extLst>
            </p:cNvPr>
            <p:cNvPicPr>
              <a:picLocks noChangeAspect="1"/>
            </p:cNvPicPr>
            <p:nvPr/>
          </p:nvPicPr>
          <p:blipFill>
            <a:blip r:embed="rId3">
              <a:duotone>
                <a:schemeClr val="accent2">
                  <a:shade val="45000"/>
                  <a:satMod val="135000"/>
                </a:schemeClr>
                <a:prstClr val="white"/>
              </a:duotone>
            </a:blip>
            <a:stretch>
              <a:fillRect/>
            </a:stretch>
          </p:blipFill>
          <p:spPr>
            <a:xfrm>
              <a:off x="976637" y="5804136"/>
              <a:ext cx="773364" cy="477182"/>
            </a:xfrm>
            <a:prstGeom prst="rect">
              <a:avLst/>
            </a:prstGeom>
          </p:spPr>
        </p:pic>
      </p:grpSp>
      <p:grpSp>
        <p:nvGrpSpPr>
          <p:cNvPr id="34" name="Group 33">
            <a:extLst>
              <a:ext uri="{FF2B5EF4-FFF2-40B4-BE49-F238E27FC236}">
                <a16:creationId xmlns:a16="http://schemas.microsoft.com/office/drawing/2014/main" id="{DD7924C7-CBAD-4AA0-8108-FFD04C12711B}"/>
              </a:ext>
            </a:extLst>
          </p:cNvPr>
          <p:cNvGrpSpPr/>
          <p:nvPr userDrawn="1"/>
        </p:nvGrpSpPr>
        <p:grpSpPr>
          <a:xfrm>
            <a:off x="798932" y="1870382"/>
            <a:ext cx="7129011" cy="1128772"/>
            <a:chOff x="798932" y="1870382"/>
            <a:chExt cx="7129011" cy="1128772"/>
          </a:xfrm>
        </p:grpSpPr>
        <p:sp>
          <p:nvSpPr>
            <p:cNvPr id="35" name="Freeform 9">
              <a:extLst>
                <a:ext uri="{FF2B5EF4-FFF2-40B4-BE49-F238E27FC236}">
                  <a16:creationId xmlns:a16="http://schemas.microsoft.com/office/drawing/2014/main" id="{22E334DF-6208-404D-88BA-C388BEDF6B02}"/>
                </a:ext>
              </a:extLst>
            </p:cNvPr>
            <p:cNvSpPr/>
            <p:nvPr/>
          </p:nvSpPr>
          <p:spPr>
            <a:xfrm>
              <a:off x="1363319" y="1945650"/>
              <a:ext cx="6564624" cy="978235"/>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205741" rIns="384048" bIns="205741" numCol="1" spcCol="1270" anchor="ctr" anchorCtr="0">
              <a:noAutofit/>
            </a:bodyPr>
            <a:lstStyle/>
            <a:p>
              <a:pPr marL="0" lvl="0" indent="0" algn="ctr" defTabSz="2400300">
                <a:lnSpc>
                  <a:spcPct val="90000"/>
                </a:lnSpc>
                <a:spcBef>
                  <a:spcPct val="0"/>
                </a:spcBef>
                <a:spcAft>
                  <a:spcPct val="35000"/>
                </a:spcAft>
                <a:buNone/>
              </a:pPr>
              <a:endParaRPr lang="en-US" sz="3200" kern="1200" dirty="0"/>
            </a:p>
          </p:txBody>
        </p:sp>
        <p:sp>
          <p:nvSpPr>
            <p:cNvPr id="36" name="Oval 35">
              <a:extLst>
                <a:ext uri="{FF2B5EF4-FFF2-40B4-BE49-F238E27FC236}">
                  <a16:creationId xmlns:a16="http://schemas.microsoft.com/office/drawing/2014/main" id="{AB48BBF5-DF09-4A16-A8E4-518D9F17205E}"/>
                </a:ext>
              </a:extLst>
            </p:cNvPr>
            <p:cNvSpPr/>
            <p:nvPr/>
          </p:nvSpPr>
          <p:spPr>
            <a:xfrm>
              <a:off x="798932" y="1870382"/>
              <a:ext cx="1128772" cy="1128772"/>
            </a:xfrm>
            <a:prstGeom prst="ellipse">
              <a:avLst/>
            </a:prstGeom>
            <a:solidFill>
              <a:schemeClr val="accent4">
                <a:lumMod val="20000"/>
                <a:lumOff val="80000"/>
              </a:schemeClr>
            </a:solidFill>
            <a:ln>
              <a:solidFill>
                <a:schemeClr val="accent4">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37" name="Picture 36">
              <a:extLst>
                <a:ext uri="{FF2B5EF4-FFF2-40B4-BE49-F238E27FC236}">
                  <a16:creationId xmlns:a16="http://schemas.microsoft.com/office/drawing/2014/main" id="{9569D149-A2E5-42E8-A34A-4B3533175CFD}"/>
                </a:ext>
              </a:extLst>
            </p:cNvPr>
            <p:cNvPicPr>
              <a:picLocks noChangeAspect="1"/>
            </p:cNvPicPr>
            <p:nvPr/>
          </p:nvPicPr>
          <p:blipFill>
            <a:blip r:embed="rId4">
              <a:duotone>
                <a:schemeClr val="accent4">
                  <a:shade val="45000"/>
                  <a:satMod val="135000"/>
                </a:schemeClr>
                <a:prstClr val="white"/>
              </a:duotone>
            </a:blip>
            <a:stretch>
              <a:fillRect/>
            </a:stretch>
          </p:blipFill>
          <p:spPr>
            <a:xfrm>
              <a:off x="1038012" y="2142199"/>
              <a:ext cx="672433" cy="514213"/>
            </a:xfrm>
            <a:prstGeom prst="rect">
              <a:avLst/>
            </a:prstGeom>
          </p:spPr>
        </p:pic>
      </p:grpSp>
      <p:grpSp>
        <p:nvGrpSpPr>
          <p:cNvPr id="38" name="Group 37">
            <a:extLst>
              <a:ext uri="{FF2B5EF4-FFF2-40B4-BE49-F238E27FC236}">
                <a16:creationId xmlns:a16="http://schemas.microsoft.com/office/drawing/2014/main" id="{C5ABFF79-D96B-48CB-972C-EEDA6316ED29}"/>
              </a:ext>
            </a:extLst>
          </p:cNvPr>
          <p:cNvGrpSpPr/>
          <p:nvPr userDrawn="1"/>
        </p:nvGrpSpPr>
        <p:grpSpPr>
          <a:xfrm>
            <a:off x="798932" y="3074422"/>
            <a:ext cx="7129011" cy="1128772"/>
            <a:chOff x="798932" y="3074422"/>
            <a:chExt cx="7129011" cy="1128772"/>
          </a:xfrm>
          <a:solidFill>
            <a:schemeClr val="accent5">
              <a:lumMod val="50000"/>
            </a:schemeClr>
          </a:solidFill>
        </p:grpSpPr>
        <p:sp>
          <p:nvSpPr>
            <p:cNvPr id="39" name="Freeform 16">
              <a:extLst>
                <a:ext uri="{FF2B5EF4-FFF2-40B4-BE49-F238E27FC236}">
                  <a16:creationId xmlns:a16="http://schemas.microsoft.com/office/drawing/2014/main" id="{11C90CA6-788A-449A-B8EA-8138D1060B82}"/>
                </a:ext>
              </a:extLst>
            </p:cNvPr>
            <p:cNvSpPr/>
            <p:nvPr/>
          </p:nvSpPr>
          <p:spPr>
            <a:xfrm>
              <a:off x="1363319" y="3149690"/>
              <a:ext cx="6564624" cy="978235"/>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205741" rIns="384048" bIns="205741" numCol="1" spcCol="1270" anchor="ctr" anchorCtr="0">
              <a:noAutofit/>
            </a:bodyPr>
            <a:lstStyle/>
            <a:p>
              <a:pPr marL="0" lvl="0" indent="0" algn="ctr" defTabSz="2400300">
                <a:lnSpc>
                  <a:spcPct val="90000"/>
                </a:lnSpc>
                <a:spcBef>
                  <a:spcPct val="0"/>
                </a:spcBef>
                <a:spcAft>
                  <a:spcPct val="35000"/>
                </a:spcAft>
                <a:buNone/>
              </a:pPr>
              <a:endParaRPr lang="en-US" sz="3200" kern="1200" dirty="0"/>
            </a:p>
          </p:txBody>
        </p:sp>
        <p:sp>
          <p:nvSpPr>
            <p:cNvPr id="40" name="Oval 39">
              <a:extLst>
                <a:ext uri="{FF2B5EF4-FFF2-40B4-BE49-F238E27FC236}">
                  <a16:creationId xmlns:a16="http://schemas.microsoft.com/office/drawing/2014/main" id="{7960F72A-2196-47DE-85F6-8261F56AA720}"/>
                </a:ext>
              </a:extLst>
            </p:cNvPr>
            <p:cNvSpPr/>
            <p:nvPr/>
          </p:nvSpPr>
          <p:spPr>
            <a:xfrm>
              <a:off x="798932" y="3074422"/>
              <a:ext cx="1128772" cy="1128772"/>
            </a:xfrm>
            <a:prstGeom prst="ellipse">
              <a:avLst/>
            </a:prstGeom>
            <a:solidFill>
              <a:schemeClr val="bg1">
                <a:lumMod val="95000"/>
              </a:schemeClr>
            </a:solidFill>
            <a:ln>
              <a:solidFill>
                <a:schemeClr val="accent5">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41" name="Picture 40">
              <a:extLst>
                <a:ext uri="{FF2B5EF4-FFF2-40B4-BE49-F238E27FC236}">
                  <a16:creationId xmlns:a16="http://schemas.microsoft.com/office/drawing/2014/main" id="{552A2AD1-26E0-44A7-8B62-2AFA1DAA1A4B}"/>
                </a:ext>
              </a:extLst>
            </p:cNvPr>
            <p:cNvPicPr>
              <a:picLocks noChangeAspect="1"/>
            </p:cNvPicPr>
            <p:nvPr/>
          </p:nvPicPr>
          <p:blipFill>
            <a:blip r:embed="rId5">
              <a:duotone>
                <a:schemeClr val="accent5">
                  <a:shade val="45000"/>
                  <a:satMod val="135000"/>
                </a:schemeClr>
                <a:prstClr val="white"/>
              </a:duotone>
            </a:blip>
            <a:stretch>
              <a:fillRect/>
            </a:stretch>
          </p:blipFill>
          <p:spPr>
            <a:xfrm>
              <a:off x="1077568" y="3291906"/>
              <a:ext cx="580295" cy="649015"/>
            </a:xfrm>
            <a:prstGeom prst="rect">
              <a:avLst/>
            </a:prstGeom>
            <a:solidFill>
              <a:schemeClr val="bg1">
                <a:lumMod val="95000"/>
              </a:schemeClr>
            </a:solidFill>
          </p:spPr>
        </p:pic>
      </p:grpSp>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6" name="Content Placeholder 5">
            <a:extLst>
              <a:ext uri="{FF2B5EF4-FFF2-40B4-BE49-F238E27FC236}">
                <a16:creationId xmlns:a16="http://schemas.microsoft.com/office/drawing/2014/main" id="{F95C77D9-84C3-4BC1-A98D-5DBE2D9E2BA8}"/>
              </a:ext>
            </a:extLst>
          </p:cNvPr>
          <p:cNvSpPr>
            <a:spLocks noGrp="1"/>
          </p:cNvSpPr>
          <p:nvPr>
            <p:ph sz="quarter" idx="14"/>
          </p:nvPr>
        </p:nvSpPr>
        <p:spPr>
          <a:xfrm>
            <a:off x="1914469" y="1082014"/>
            <a:ext cx="6013471" cy="783695"/>
          </a:xfrm>
          <a:prstGeom prst="rect">
            <a:avLst/>
          </a:prstGeom>
        </p:spPr>
        <p:txBody>
          <a:bodyPr anchor="ctr"/>
          <a:lstStyle>
            <a:lvl1pPr marL="0" indent="0" algn="ctr">
              <a:buNone/>
              <a:defRPr/>
            </a:lvl1pPr>
          </a:lstStyle>
          <a:p>
            <a:pPr lvl="0"/>
            <a:endParaRPr lang="en-US" dirty="0"/>
          </a:p>
        </p:txBody>
      </p:sp>
      <p:sp>
        <p:nvSpPr>
          <p:cNvPr id="7" name="Content Placeholder 5">
            <a:extLst>
              <a:ext uri="{FF2B5EF4-FFF2-40B4-BE49-F238E27FC236}">
                <a16:creationId xmlns:a16="http://schemas.microsoft.com/office/drawing/2014/main" id="{71B76B55-2556-477D-89F6-4E8811EBB38E}"/>
              </a:ext>
            </a:extLst>
          </p:cNvPr>
          <p:cNvSpPr>
            <a:spLocks noGrp="1"/>
          </p:cNvSpPr>
          <p:nvPr>
            <p:ph sz="quarter" idx="15"/>
          </p:nvPr>
        </p:nvSpPr>
        <p:spPr>
          <a:xfrm>
            <a:off x="1914469" y="1961225"/>
            <a:ext cx="6013473" cy="962660"/>
          </a:xfrm>
          <a:prstGeom prst="rect">
            <a:avLst/>
          </a:prstGeom>
        </p:spPr>
        <p:txBody>
          <a:bodyPr anchor="ctr"/>
          <a:lstStyle>
            <a:lvl1pPr marL="0" indent="0" algn="ctr">
              <a:buNone/>
              <a:defRPr/>
            </a:lvl1pPr>
          </a:lstStyle>
          <a:p>
            <a:pPr lvl="0"/>
            <a:endParaRPr lang="en-US" dirty="0"/>
          </a:p>
        </p:txBody>
      </p:sp>
      <p:sp>
        <p:nvSpPr>
          <p:cNvPr id="8" name="Content Placeholder 5">
            <a:extLst>
              <a:ext uri="{FF2B5EF4-FFF2-40B4-BE49-F238E27FC236}">
                <a16:creationId xmlns:a16="http://schemas.microsoft.com/office/drawing/2014/main" id="{B5320D77-F2EA-466A-A38A-61F51F072263}"/>
              </a:ext>
            </a:extLst>
          </p:cNvPr>
          <p:cNvSpPr>
            <a:spLocks noGrp="1"/>
          </p:cNvSpPr>
          <p:nvPr>
            <p:ph sz="quarter" idx="16"/>
          </p:nvPr>
        </p:nvSpPr>
        <p:spPr>
          <a:xfrm>
            <a:off x="1880904" y="3151288"/>
            <a:ext cx="6047037" cy="940157"/>
          </a:xfrm>
          <a:prstGeom prst="rect">
            <a:avLst/>
          </a:prstGeom>
        </p:spPr>
        <p:txBody>
          <a:bodyPr anchor="ctr"/>
          <a:lstStyle>
            <a:lvl1pPr marL="0" indent="0" algn="ctr">
              <a:buNone/>
              <a:defRPr/>
            </a:lvl1pPr>
          </a:lstStyle>
          <a:p>
            <a:pPr lvl="0"/>
            <a:endParaRPr lang="en-US" dirty="0"/>
          </a:p>
        </p:txBody>
      </p:sp>
      <p:sp>
        <p:nvSpPr>
          <p:cNvPr id="9" name="Content Placeholder 5">
            <a:extLst>
              <a:ext uri="{FF2B5EF4-FFF2-40B4-BE49-F238E27FC236}">
                <a16:creationId xmlns:a16="http://schemas.microsoft.com/office/drawing/2014/main" id="{97C05185-AC72-4BB6-A2EA-332E4BB1F032}"/>
              </a:ext>
            </a:extLst>
          </p:cNvPr>
          <p:cNvSpPr>
            <a:spLocks noGrp="1"/>
          </p:cNvSpPr>
          <p:nvPr>
            <p:ph sz="quarter" idx="17"/>
          </p:nvPr>
        </p:nvSpPr>
        <p:spPr>
          <a:xfrm>
            <a:off x="1880903" y="4355764"/>
            <a:ext cx="6047039" cy="990959"/>
          </a:xfrm>
          <a:prstGeom prst="rect">
            <a:avLst/>
          </a:prstGeom>
        </p:spPr>
        <p:txBody>
          <a:bodyPr anchor="ctr"/>
          <a:lstStyle>
            <a:lvl1pPr marL="0" indent="0" algn="ctr">
              <a:buNone/>
              <a:defRPr/>
            </a:lvl1pPr>
          </a:lstStyle>
          <a:p>
            <a:pPr lvl="0"/>
            <a:endParaRPr lang="en-US" dirty="0"/>
          </a:p>
        </p:txBody>
      </p:sp>
      <p:sp>
        <p:nvSpPr>
          <p:cNvPr id="10" name="Content Placeholder 5">
            <a:extLst>
              <a:ext uri="{FF2B5EF4-FFF2-40B4-BE49-F238E27FC236}">
                <a16:creationId xmlns:a16="http://schemas.microsoft.com/office/drawing/2014/main" id="{07E7BF20-5E05-4659-A740-54DF02243A26}"/>
              </a:ext>
            </a:extLst>
          </p:cNvPr>
          <p:cNvSpPr>
            <a:spLocks noGrp="1"/>
          </p:cNvSpPr>
          <p:nvPr>
            <p:ph sz="quarter" idx="18"/>
          </p:nvPr>
        </p:nvSpPr>
        <p:spPr>
          <a:xfrm>
            <a:off x="1880903" y="5568239"/>
            <a:ext cx="6047038" cy="967766"/>
          </a:xfrm>
          <a:prstGeom prst="rect">
            <a:avLst/>
          </a:prstGeom>
        </p:spPr>
        <p:txBody>
          <a:bodyPr anchor="ctr"/>
          <a:lstStyle>
            <a:lvl1pPr marL="0" indent="0" algn="ctr">
              <a:buNone/>
              <a:defRPr/>
            </a:lvl1pPr>
          </a:lstStyle>
          <a:p>
            <a:pPr lvl="0"/>
            <a:endParaRPr lang="en-US" dirty="0"/>
          </a:p>
        </p:txBody>
      </p:sp>
      <p:cxnSp>
        <p:nvCxnSpPr>
          <p:cNvPr id="42" name="Straight Connector 41">
            <a:extLst>
              <a:ext uri="{FF2B5EF4-FFF2-40B4-BE49-F238E27FC236}">
                <a16:creationId xmlns:a16="http://schemas.microsoft.com/office/drawing/2014/main" id="{FF83C8E0-BE44-4FA8-98AF-EBC16F58C154}"/>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3">
            <a:extLst>
              <a:ext uri="{FF2B5EF4-FFF2-40B4-BE49-F238E27FC236}">
                <a16:creationId xmlns:a16="http://schemas.microsoft.com/office/drawing/2014/main" id="{76C3AFA1-14C9-432C-9717-96C59E8E096C}"/>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405546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4 Content 1">
    <p:spTree>
      <p:nvGrpSpPr>
        <p:cNvPr id="1" name=""/>
        <p:cNvGrpSpPr/>
        <p:nvPr/>
      </p:nvGrpSpPr>
      <p:grpSpPr>
        <a:xfrm>
          <a:off x="0" y="0"/>
          <a:ext cx="0" cy="0"/>
          <a:chOff x="0" y="0"/>
          <a:chExt cx="0" cy="0"/>
        </a:xfrm>
      </p:grpSpPr>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6" name="Content Placeholder 5">
            <a:extLst>
              <a:ext uri="{FF2B5EF4-FFF2-40B4-BE49-F238E27FC236}">
                <a16:creationId xmlns:a16="http://schemas.microsoft.com/office/drawing/2014/main" id="{F95C77D9-84C3-4BC1-A98D-5DBE2D9E2BA8}"/>
              </a:ext>
            </a:extLst>
          </p:cNvPr>
          <p:cNvSpPr>
            <a:spLocks noGrp="1"/>
          </p:cNvSpPr>
          <p:nvPr>
            <p:ph sz="quarter" idx="14"/>
          </p:nvPr>
        </p:nvSpPr>
        <p:spPr>
          <a:xfrm>
            <a:off x="123128" y="1270852"/>
            <a:ext cx="1973302" cy="783695"/>
          </a:xfrm>
          <a:prstGeom prst="rect">
            <a:avLst/>
          </a:prstGeom>
        </p:spPr>
        <p:txBody>
          <a:bodyPr/>
          <a:lstStyle>
            <a:lvl1pPr marL="0" indent="0">
              <a:buNone/>
              <a:defRPr/>
            </a:lvl1pPr>
          </a:lstStyle>
          <a:p>
            <a:pPr lvl="0"/>
            <a:endParaRPr lang="en-US" dirty="0"/>
          </a:p>
        </p:txBody>
      </p:sp>
      <p:sp>
        <p:nvSpPr>
          <p:cNvPr id="7" name="Content Placeholder 5">
            <a:extLst>
              <a:ext uri="{FF2B5EF4-FFF2-40B4-BE49-F238E27FC236}">
                <a16:creationId xmlns:a16="http://schemas.microsoft.com/office/drawing/2014/main" id="{71B76B55-2556-477D-89F6-4E8811EBB38E}"/>
              </a:ext>
            </a:extLst>
          </p:cNvPr>
          <p:cNvSpPr>
            <a:spLocks noGrp="1"/>
          </p:cNvSpPr>
          <p:nvPr>
            <p:ph sz="quarter" idx="15"/>
          </p:nvPr>
        </p:nvSpPr>
        <p:spPr>
          <a:xfrm>
            <a:off x="2371957" y="1281009"/>
            <a:ext cx="1973302" cy="783695"/>
          </a:xfrm>
          <a:prstGeom prst="rect">
            <a:avLst/>
          </a:prstGeom>
        </p:spPr>
        <p:txBody>
          <a:bodyPr/>
          <a:lstStyle>
            <a:lvl1pPr marL="0" indent="0">
              <a:buNone/>
              <a:defRPr/>
            </a:lvl1pPr>
          </a:lstStyle>
          <a:p>
            <a:pPr lvl="0"/>
            <a:endParaRPr lang="en-US" dirty="0"/>
          </a:p>
        </p:txBody>
      </p:sp>
      <p:sp>
        <p:nvSpPr>
          <p:cNvPr id="8" name="Content Placeholder 5">
            <a:extLst>
              <a:ext uri="{FF2B5EF4-FFF2-40B4-BE49-F238E27FC236}">
                <a16:creationId xmlns:a16="http://schemas.microsoft.com/office/drawing/2014/main" id="{B5320D77-F2EA-466A-A38A-61F51F072263}"/>
              </a:ext>
            </a:extLst>
          </p:cNvPr>
          <p:cNvSpPr>
            <a:spLocks noGrp="1"/>
          </p:cNvSpPr>
          <p:nvPr>
            <p:ph sz="quarter" idx="16"/>
          </p:nvPr>
        </p:nvSpPr>
        <p:spPr>
          <a:xfrm>
            <a:off x="4702562" y="1290351"/>
            <a:ext cx="1973302" cy="783695"/>
          </a:xfrm>
          <a:prstGeom prst="rect">
            <a:avLst/>
          </a:prstGeom>
        </p:spPr>
        <p:txBody>
          <a:bodyPr/>
          <a:lstStyle>
            <a:lvl1pPr marL="0" indent="0">
              <a:buNone/>
              <a:defRPr/>
            </a:lvl1pPr>
          </a:lstStyle>
          <a:p>
            <a:pPr lvl="0"/>
            <a:endParaRPr lang="en-US" dirty="0"/>
          </a:p>
        </p:txBody>
      </p:sp>
      <p:sp>
        <p:nvSpPr>
          <p:cNvPr id="9" name="Content Placeholder 5">
            <a:extLst>
              <a:ext uri="{FF2B5EF4-FFF2-40B4-BE49-F238E27FC236}">
                <a16:creationId xmlns:a16="http://schemas.microsoft.com/office/drawing/2014/main" id="{97C05185-AC72-4BB6-A2EA-332E4BB1F032}"/>
              </a:ext>
            </a:extLst>
          </p:cNvPr>
          <p:cNvSpPr>
            <a:spLocks noGrp="1"/>
          </p:cNvSpPr>
          <p:nvPr>
            <p:ph sz="quarter" idx="17"/>
          </p:nvPr>
        </p:nvSpPr>
        <p:spPr>
          <a:xfrm>
            <a:off x="7047570" y="1290350"/>
            <a:ext cx="1973302" cy="783695"/>
          </a:xfrm>
          <a:prstGeom prst="rect">
            <a:avLst/>
          </a:prstGeom>
        </p:spPr>
        <p:txBody>
          <a:bodyPr/>
          <a:lstStyle>
            <a:lvl1pPr marL="0" indent="0">
              <a:buNone/>
              <a:defRPr/>
            </a:lvl1pPr>
          </a:lstStyle>
          <a:p>
            <a:pPr lvl="0"/>
            <a:endParaRPr lang="en-US" dirty="0"/>
          </a:p>
        </p:txBody>
      </p:sp>
      <p:pic>
        <p:nvPicPr>
          <p:cNvPr id="31" name="Picture 30">
            <a:extLst>
              <a:ext uri="{FF2B5EF4-FFF2-40B4-BE49-F238E27FC236}">
                <a16:creationId xmlns:a16="http://schemas.microsoft.com/office/drawing/2014/main" id="{1AD9F76C-33D7-4F10-9EFD-E6B64BE9E1FD}"/>
              </a:ext>
            </a:extLst>
          </p:cNvPr>
          <p:cNvPicPr>
            <a:picLocks noChangeAspect="1"/>
          </p:cNvPicPr>
          <p:nvPr userDrawn="1"/>
        </p:nvPicPr>
        <p:blipFill rotWithShape="1">
          <a:blip r:embed="rId2">
            <a:duotone>
              <a:schemeClr val="accent6">
                <a:shade val="45000"/>
                <a:satMod val="135000"/>
              </a:schemeClr>
              <a:prstClr val="white"/>
            </a:duotone>
          </a:blip>
          <a:srcRect t="37601"/>
          <a:stretch/>
        </p:blipFill>
        <p:spPr>
          <a:xfrm>
            <a:off x="317220" y="3662498"/>
            <a:ext cx="8448828" cy="3695542"/>
          </a:xfrm>
          <a:prstGeom prst="rect">
            <a:avLst/>
          </a:prstGeom>
        </p:spPr>
      </p:pic>
      <p:pic>
        <p:nvPicPr>
          <p:cNvPr id="32" name="Picture 31">
            <a:extLst>
              <a:ext uri="{FF2B5EF4-FFF2-40B4-BE49-F238E27FC236}">
                <a16:creationId xmlns:a16="http://schemas.microsoft.com/office/drawing/2014/main" id="{6684E5AC-9E67-4C9C-B2B1-328E9E7D2599}"/>
              </a:ext>
            </a:extLst>
          </p:cNvPr>
          <p:cNvPicPr>
            <a:picLocks noChangeAspect="1"/>
          </p:cNvPicPr>
          <p:nvPr userDrawn="1"/>
        </p:nvPicPr>
        <p:blipFill rotWithShape="1">
          <a:blip r:embed="rId2">
            <a:duotone>
              <a:schemeClr val="accent1">
                <a:shade val="45000"/>
                <a:satMod val="135000"/>
              </a:schemeClr>
              <a:prstClr val="white"/>
            </a:duotone>
          </a:blip>
          <a:srcRect l="38694" t="10002" r="43637" b="59573"/>
          <a:stretch/>
        </p:blipFill>
        <p:spPr>
          <a:xfrm>
            <a:off x="961044" y="2738477"/>
            <a:ext cx="808064" cy="975360"/>
          </a:xfrm>
          <a:prstGeom prst="rect">
            <a:avLst/>
          </a:prstGeom>
        </p:spPr>
      </p:pic>
      <p:pic>
        <p:nvPicPr>
          <p:cNvPr id="33" name="Picture 32">
            <a:extLst>
              <a:ext uri="{FF2B5EF4-FFF2-40B4-BE49-F238E27FC236}">
                <a16:creationId xmlns:a16="http://schemas.microsoft.com/office/drawing/2014/main" id="{44755E36-EC88-4E0D-8748-B753746C63E7}"/>
              </a:ext>
            </a:extLst>
          </p:cNvPr>
          <p:cNvPicPr>
            <a:picLocks noChangeAspect="1"/>
          </p:cNvPicPr>
          <p:nvPr userDrawn="1"/>
        </p:nvPicPr>
        <p:blipFill rotWithShape="1">
          <a:blip r:embed="rId2">
            <a:duotone>
              <a:schemeClr val="accent2">
                <a:shade val="45000"/>
                <a:satMod val="135000"/>
              </a:schemeClr>
              <a:prstClr val="white"/>
            </a:duotone>
          </a:blip>
          <a:srcRect l="38694" t="10002" r="43637" b="59573"/>
          <a:stretch/>
        </p:blipFill>
        <p:spPr>
          <a:xfrm>
            <a:off x="2563380" y="1844106"/>
            <a:ext cx="808064" cy="1242221"/>
          </a:xfrm>
          <a:prstGeom prst="rect">
            <a:avLst/>
          </a:prstGeom>
        </p:spPr>
      </p:pic>
      <p:pic>
        <p:nvPicPr>
          <p:cNvPr id="34" name="Picture 33">
            <a:extLst>
              <a:ext uri="{FF2B5EF4-FFF2-40B4-BE49-F238E27FC236}">
                <a16:creationId xmlns:a16="http://schemas.microsoft.com/office/drawing/2014/main" id="{514CCC64-5C7A-47B5-A682-966C145A43EB}"/>
              </a:ext>
            </a:extLst>
          </p:cNvPr>
          <p:cNvPicPr>
            <a:picLocks noChangeAspect="1"/>
          </p:cNvPicPr>
          <p:nvPr userDrawn="1"/>
        </p:nvPicPr>
        <p:blipFill rotWithShape="1">
          <a:blip r:embed="rId2">
            <a:duotone>
              <a:schemeClr val="accent4">
                <a:shade val="45000"/>
                <a:satMod val="135000"/>
              </a:schemeClr>
              <a:prstClr val="white"/>
            </a:duotone>
          </a:blip>
          <a:srcRect l="38694" t="10002" r="43637" b="59573"/>
          <a:stretch/>
        </p:blipFill>
        <p:spPr>
          <a:xfrm rot="1609882">
            <a:off x="7781359" y="3284610"/>
            <a:ext cx="808064" cy="975360"/>
          </a:xfrm>
          <a:prstGeom prst="rect">
            <a:avLst/>
          </a:prstGeom>
        </p:spPr>
      </p:pic>
      <p:sp>
        <p:nvSpPr>
          <p:cNvPr id="3" name="Rectangle 2">
            <a:extLst>
              <a:ext uri="{FF2B5EF4-FFF2-40B4-BE49-F238E27FC236}">
                <a16:creationId xmlns:a16="http://schemas.microsoft.com/office/drawing/2014/main" id="{1610C1C2-A80E-4939-A73B-BF11DA79B537}"/>
              </a:ext>
            </a:extLst>
          </p:cNvPr>
          <p:cNvSpPr/>
          <p:nvPr userDrawn="1"/>
        </p:nvSpPr>
        <p:spPr>
          <a:xfrm>
            <a:off x="3888035" y="3649424"/>
            <a:ext cx="594755" cy="173542"/>
          </a:xfrm>
          <a:prstGeom prst="rect">
            <a:avLst/>
          </a:prstGeom>
          <a:solidFill>
            <a:srgbClr val="FFF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EAD6DD8-5B43-46C7-9476-EA05C52F70B0}"/>
              </a:ext>
            </a:extLst>
          </p:cNvPr>
          <p:cNvPicPr>
            <a:picLocks noChangeAspect="1"/>
          </p:cNvPicPr>
          <p:nvPr userDrawn="1"/>
        </p:nvPicPr>
        <p:blipFill rotWithShape="1">
          <a:blip r:embed="rId2">
            <a:duotone>
              <a:schemeClr val="accent3">
                <a:shade val="45000"/>
                <a:satMod val="135000"/>
              </a:schemeClr>
              <a:prstClr val="white"/>
            </a:duotone>
          </a:blip>
          <a:srcRect l="38694" t="10002" r="43637" b="59573"/>
          <a:stretch/>
        </p:blipFill>
        <p:spPr>
          <a:xfrm>
            <a:off x="3888036" y="2834532"/>
            <a:ext cx="808064" cy="975360"/>
          </a:xfrm>
          <a:prstGeom prst="rect">
            <a:avLst/>
          </a:prstGeom>
        </p:spPr>
      </p:pic>
      <p:pic>
        <p:nvPicPr>
          <p:cNvPr id="36" name="Picture 2" descr="PMFO_Transparent.psd">
            <a:extLst>
              <a:ext uri="{FF2B5EF4-FFF2-40B4-BE49-F238E27FC236}">
                <a16:creationId xmlns:a16="http://schemas.microsoft.com/office/drawing/2014/main" id="{59533526-2427-40BB-84A7-4BFEE3A5D8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7" name="Straight Connector 36">
            <a:extLst>
              <a:ext uri="{FF2B5EF4-FFF2-40B4-BE49-F238E27FC236}">
                <a16:creationId xmlns:a16="http://schemas.microsoft.com/office/drawing/2014/main" id="{B5B1B87F-932D-4AA5-9236-3CF282E630E2}"/>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8" name="Slide Number Placeholder 3">
            <a:extLst>
              <a:ext uri="{FF2B5EF4-FFF2-40B4-BE49-F238E27FC236}">
                <a16:creationId xmlns:a16="http://schemas.microsoft.com/office/drawing/2014/main" id="{7E013A70-6606-4A94-AA20-436D692EB658}"/>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3535719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4 Content 2">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C120A5A7-80F5-46E1-A9E0-1C8AE5A11D1D}"/>
              </a:ext>
            </a:extLst>
          </p:cNvPr>
          <p:cNvCxnSpPr>
            <a:cxnSpLocks/>
          </p:cNvCxnSpPr>
          <p:nvPr/>
        </p:nvCxnSpPr>
        <p:spPr>
          <a:xfrm flipV="1">
            <a:off x="1941074" y="2877952"/>
            <a:ext cx="0" cy="708152"/>
          </a:xfrm>
          <a:prstGeom prst="line">
            <a:avLst/>
          </a:prstGeom>
        </p:spPr>
        <p:style>
          <a:lnRef idx="3">
            <a:schemeClr val="accent5"/>
          </a:lnRef>
          <a:fillRef idx="0">
            <a:schemeClr val="accent5"/>
          </a:fillRef>
          <a:effectRef idx="2">
            <a:schemeClr val="accent5"/>
          </a:effectRef>
          <a:fontRef idx="minor">
            <a:schemeClr val="tx1"/>
          </a:fontRef>
        </p:style>
      </p:cxnSp>
      <p:cxnSp>
        <p:nvCxnSpPr>
          <p:cNvPr id="19" name="Straight Connector 18">
            <a:extLst>
              <a:ext uri="{FF2B5EF4-FFF2-40B4-BE49-F238E27FC236}">
                <a16:creationId xmlns:a16="http://schemas.microsoft.com/office/drawing/2014/main" id="{3F2F367C-F0BA-4516-B55F-5162DF1E723C}"/>
              </a:ext>
            </a:extLst>
          </p:cNvPr>
          <p:cNvCxnSpPr>
            <a:cxnSpLocks/>
          </p:cNvCxnSpPr>
          <p:nvPr userDrawn="1"/>
        </p:nvCxnSpPr>
        <p:spPr>
          <a:xfrm flipV="1">
            <a:off x="4576301" y="2877952"/>
            <a:ext cx="0" cy="755570"/>
          </a:xfrm>
          <a:prstGeom prst="line">
            <a:avLst/>
          </a:prstGeom>
          <a:ln>
            <a:solidFill>
              <a:schemeClr val="accent6">
                <a:lumMod val="60000"/>
                <a:lumOff val="40000"/>
              </a:schemeClr>
            </a:solidFill>
          </a:ln>
        </p:spPr>
        <p:style>
          <a:lnRef idx="3">
            <a:schemeClr val="accent5"/>
          </a:lnRef>
          <a:fillRef idx="0">
            <a:schemeClr val="accent5"/>
          </a:fillRef>
          <a:effectRef idx="2">
            <a:schemeClr val="accent5"/>
          </a:effectRef>
          <a:fontRef idx="minor">
            <a:schemeClr val="tx1"/>
          </a:fontRef>
        </p:style>
      </p:cxnSp>
      <p:cxnSp>
        <p:nvCxnSpPr>
          <p:cNvPr id="22" name="Straight Connector 21">
            <a:extLst>
              <a:ext uri="{FF2B5EF4-FFF2-40B4-BE49-F238E27FC236}">
                <a16:creationId xmlns:a16="http://schemas.microsoft.com/office/drawing/2014/main" id="{88AF406A-7405-4B5F-9D0E-458DF5A9D4AF}"/>
              </a:ext>
            </a:extLst>
          </p:cNvPr>
          <p:cNvCxnSpPr>
            <a:cxnSpLocks/>
          </p:cNvCxnSpPr>
          <p:nvPr userDrawn="1"/>
        </p:nvCxnSpPr>
        <p:spPr>
          <a:xfrm flipV="1">
            <a:off x="7211528" y="2953805"/>
            <a:ext cx="0" cy="641117"/>
          </a:xfrm>
          <a:prstGeom prst="line">
            <a:avLst/>
          </a:prstGeom>
          <a:ln>
            <a:solidFill>
              <a:schemeClr val="accent4">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6" name="Content Placeholder 5">
            <a:extLst>
              <a:ext uri="{FF2B5EF4-FFF2-40B4-BE49-F238E27FC236}">
                <a16:creationId xmlns:a16="http://schemas.microsoft.com/office/drawing/2014/main" id="{F95C77D9-84C3-4BC1-A98D-5DBE2D9E2BA8}"/>
              </a:ext>
            </a:extLst>
          </p:cNvPr>
          <p:cNvSpPr>
            <a:spLocks noGrp="1"/>
          </p:cNvSpPr>
          <p:nvPr>
            <p:ph sz="quarter" idx="14"/>
          </p:nvPr>
        </p:nvSpPr>
        <p:spPr>
          <a:xfrm>
            <a:off x="723257" y="2064697"/>
            <a:ext cx="7736557" cy="889108"/>
          </a:xfrm>
          <a:prstGeom prst="rect">
            <a:avLst/>
          </a:prstGeom>
          <a:solidFill>
            <a:srgbClr val="DFDFDF"/>
          </a:solidFill>
        </p:spPr>
        <p:txBody>
          <a:bodyPr/>
          <a:lstStyle>
            <a:lvl1pPr marL="0" indent="0">
              <a:buNone/>
              <a:defRPr>
                <a:solidFill>
                  <a:srgbClr val="7B4900"/>
                </a:solidFill>
              </a:defRPr>
            </a:lvl1pPr>
          </a:lstStyle>
          <a:p>
            <a:pPr lvl="0"/>
            <a:endParaRPr lang="en-US" dirty="0"/>
          </a:p>
        </p:txBody>
      </p:sp>
      <p:sp>
        <p:nvSpPr>
          <p:cNvPr id="7" name="Content Placeholder 5">
            <a:extLst>
              <a:ext uri="{FF2B5EF4-FFF2-40B4-BE49-F238E27FC236}">
                <a16:creationId xmlns:a16="http://schemas.microsoft.com/office/drawing/2014/main" id="{71B76B55-2556-477D-89F6-4E8811EBB38E}"/>
              </a:ext>
            </a:extLst>
          </p:cNvPr>
          <p:cNvSpPr>
            <a:spLocks noGrp="1"/>
          </p:cNvSpPr>
          <p:nvPr>
            <p:ph sz="quarter" idx="15"/>
          </p:nvPr>
        </p:nvSpPr>
        <p:spPr>
          <a:xfrm>
            <a:off x="730567" y="3596540"/>
            <a:ext cx="2458794" cy="1990608"/>
          </a:xfrm>
          <a:prstGeom prst="rect">
            <a:avLst/>
          </a:prstGeom>
          <a:solidFill>
            <a:srgbClr val="FFE79B"/>
          </a:solidFill>
        </p:spPr>
        <p:txBody>
          <a:bodyPr/>
          <a:lstStyle>
            <a:lvl1pPr marL="0" indent="0">
              <a:buNone/>
              <a:defRPr>
                <a:solidFill>
                  <a:srgbClr val="7B4900"/>
                </a:solidFill>
              </a:defRPr>
            </a:lvl1pPr>
          </a:lstStyle>
          <a:p>
            <a:pPr lvl="0"/>
            <a:endParaRPr lang="en-US" dirty="0"/>
          </a:p>
        </p:txBody>
      </p:sp>
      <p:sp>
        <p:nvSpPr>
          <p:cNvPr id="8" name="Content Placeholder 5">
            <a:extLst>
              <a:ext uri="{FF2B5EF4-FFF2-40B4-BE49-F238E27FC236}">
                <a16:creationId xmlns:a16="http://schemas.microsoft.com/office/drawing/2014/main" id="{B5320D77-F2EA-466A-A38A-61F51F072263}"/>
              </a:ext>
            </a:extLst>
          </p:cNvPr>
          <p:cNvSpPr>
            <a:spLocks noGrp="1"/>
          </p:cNvSpPr>
          <p:nvPr>
            <p:ph sz="quarter" idx="16"/>
          </p:nvPr>
        </p:nvSpPr>
        <p:spPr>
          <a:xfrm>
            <a:off x="3328012" y="3627535"/>
            <a:ext cx="2496575" cy="1943728"/>
          </a:xfrm>
          <a:prstGeom prst="rect">
            <a:avLst/>
          </a:prstGeom>
          <a:solidFill>
            <a:srgbClr val="F9DDD4"/>
          </a:solidFill>
        </p:spPr>
        <p:txBody>
          <a:bodyPr/>
          <a:lstStyle>
            <a:lvl1pPr marL="0" indent="0">
              <a:buNone/>
              <a:defRPr>
                <a:solidFill>
                  <a:srgbClr val="7B4900"/>
                </a:solidFill>
              </a:defRPr>
            </a:lvl1pPr>
          </a:lstStyle>
          <a:p>
            <a:pPr lvl="0"/>
            <a:endParaRPr lang="en-US" dirty="0"/>
          </a:p>
        </p:txBody>
      </p:sp>
      <p:sp>
        <p:nvSpPr>
          <p:cNvPr id="9" name="Content Placeholder 5">
            <a:extLst>
              <a:ext uri="{FF2B5EF4-FFF2-40B4-BE49-F238E27FC236}">
                <a16:creationId xmlns:a16="http://schemas.microsoft.com/office/drawing/2014/main" id="{97C05185-AC72-4BB6-A2EA-332E4BB1F032}"/>
              </a:ext>
            </a:extLst>
          </p:cNvPr>
          <p:cNvSpPr>
            <a:spLocks noGrp="1"/>
          </p:cNvSpPr>
          <p:nvPr>
            <p:ph sz="quarter" idx="17"/>
          </p:nvPr>
        </p:nvSpPr>
        <p:spPr>
          <a:xfrm>
            <a:off x="5963240" y="3598261"/>
            <a:ext cx="2487974" cy="1988887"/>
          </a:xfrm>
          <a:prstGeom prst="rect">
            <a:avLst/>
          </a:prstGeom>
          <a:solidFill>
            <a:srgbClr val="E6E6E6"/>
          </a:solidFill>
        </p:spPr>
        <p:txBody>
          <a:bodyPr/>
          <a:lstStyle>
            <a:lvl1pPr marL="0" indent="0">
              <a:buNone/>
              <a:defRPr>
                <a:solidFill>
                  <a:srgbClr val="7B4900"/>
                </a:solidFill>
              </a:defRPr>
            </a:lvl1pPr>
          </a:lstStyle>
          <a:p>
            <a:pPr lvl="0"/>
            <a:endParaRPr lang="en-US" dirty="0"/>
          </a:p>
        </p:txBody>
      </p:sp>
      <p:pic>
        <p:nvPicPr>
          <p:cNvPr id="25" name="Picture 2" descr="PMFO_Transparent.psd">
            <a:extLst>
              <a:ext uri="{FF2B5EF4-FFF2-40B4-BE49-F238E27FC236}">
                <a16:creationId xmlns:a16="http://schemas.microsoft.com/office/drawing/2014/main" id="{DCCEC240-7C1C-4083-B756-4C67841134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6" name="Straight Connector 25">
            <a:extLst>
              <a:ext uri="{FF2B5EF4-FFF2-40B4-BE49-F238E27FC236}">
                <a16:creationId xmlns:a16="http://schemas.microsoft.com/office/drawing/2014/main" id="{22435E16-83F2-4F62-9551-F49A63C18F36}"/>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7" name="Slide Number Placeholder 3">
            <a:extLst>
              <a:ext uri="{FF2B5EF4-FFF2-40B4-BE49-F238E27FC236}">
                <a16:creationId xmlns:a16="http://schemas.microsoft.com/office/drawing/2014/main" id="{86A75DA9-1E70-4539-84F9-57621CE505A0}"/>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1294527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Content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81F5C78-8EDB-4507-BDC8-B6234474828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609271" y="85725"/>
            <a:ext cx="8135007" cy="4958988"/>
          </a:xfrm>
          <a:prstGeom prst="rect">
            <a:avLst/>
          </a:prstGeom>
        </p:spPr>
      </p:pic>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6" name="Content Placeholder 5">
            <a:extLst>
              <a:ext uri="{FF2B5EF4-FFF2-40B4-BE49-F238E27FC236}">
                <a16:creationId xmlns:a16="http://schemas.microsoft.com/office/drawing/2014/main" id="{F95C77D9-84C3-4BC1-A98D-5DBE2D9E2BA8}"/>
              </a:ext>
            </a:extLst>
          </p:cNvPr>
          <p:cNvSpPr>
            <a:spLocks noGrp="1"/>
          </p:cNvSpPr>
          <p:nvPr>
            <p:ph sz="quarter" idx="14"/>
          </p:nvPr>
        </p:nvSpPr>
        <p:spPr>
          <a:xfrm>
            <a:off x="253622" y="3321030"/>
            <a:ext cx="3214788" cy="1046440"/>
          </a:xfrm>
          <a:prstGeom prst="rect">
            <a:avLst/>
          </a:prstGeom>
          <a:solidFill>
            <a:srgbClr val="816301"/>
          </a:solidFill>
        </p:spPr>
        <p:txBody>
          <a:bodyPr/>
          <a:lstStyle>
            <a:lvl1pPr marL="0" indent="0">
              <a:buNone/>
              <a:defRPr>
                <a:solidFill>
                  <a:schemeClr val="bg1"/>
                </a:solidFill>
              </a:defRPr>
            </a:lvl1pPr>
          </a:lstStyle>
          <a:p>
            <a:pPr lvl="0"/>
            <a:endParaRPr lang="en-US" dirty="0"/>
          </a:p>
        </p:txBody>
      </p:sp>
      <p:sp>
        <p:nvSpPr>
          <p:cNvPr id="7" name="Content Placeholder 5">
            <a:extLst>
              <a:ext uri="{FF2B5EF4-FFF2-40B4-BE49-F238E27FC236}">
                <a16:creationId xmlns:a16="http://schemas.microsoft.com/office/drawing/2014/main" id="{71B76B55-2556-477D-89F6-4E8811EBB38E}"/>
              </a:ext>
            </a:extLst>
          </p:cNvPr>
          <p:cNvSpPr>
            <a:spLocks noGrp="1"/>
          </p:cNvSpPr>
          <p:nvPr>
            <p:ph sz="quarter" idx="15"/>
          </p:nvPr>
        </p:nvSpPr>
        <p:spPr>
          <a:xfrm>
            <a:off x="223938" y="4337626"/>
            <a:ext cx="3244472" cy="2520374"/>
          </a:xfrm>
          <a:prstGeom prst="rect">
            <a:avLst/>
          </a:prstGeom>
          <a:solidFill>
            <a:srgbClr val="FFE79B"/>
          </a:solidFill>
        </p:spPr>
        <p:txBody>
          <a:bodyPr/>
          <a:lstStyle>
            <a:lvl1pPr marL="0" indent="0">
              <a:buNone/>
              <a:defRPr>
                <a:solidFill>
                  <a:srgbClr val="666561"/>
                </a:solidFill>
              </a:defRPr>
            </a:lvl1pPr>
          </a:lstStyle>
          <a:p>
            <a:pPr lvl="0"/>
            <a:endParaRPr lang="en-US" dirty="0"/>
          </a:p>
        </p:txBody>
      </p:sp>
      <p:sp>
        <p:nvSpPr>
          <p:cNvPr id="8" name="Content Placeholder 5">
            <a:extLst>
              <a:ext uri="{FF2B5EF4-FFF2-40B4-BE49-F238E27FC236}">
                <a16:creationId xmlns:a16="http://schemas.microsoft.com/office/drawing/2014/main" id="{B5320D77-F2EA-466A-A38A-61F51F072263}"/>
              </a:ext>
            </a:extLst>
          </p:cNvPr>
          <p:cNvSpPr>
            <a:spLocks noGrp="1"/>
          </p:cNvSpPr>
          <p:nvPr>
            <p:ph sz="quarter" idx="16"/>
          </p:nvPr>
        </p:nvSpPr>
        <p:spPr>
          <a:xfrm>
            <a:off x="3550079" y="3306227"/>
            <a:ext cx="5404729" cy="1061243"/>
          </a:xfrm>
          <a:prstGeom prst="rect">
            <a:avLst/>
          </a:prstGeom>
          <a:solidFill>
            <a:srgbClr val="722811"/>
          </a:solidFill>
        </p:spPr>
        <p:txBody>
          <a:bodyPr/>
          <a:lstStyle>
            <a:lvl1pPr marL="0" indent="0">
              <a:buNone/>
              <a:defRPr>
                <a:solidFill>
                  <a:schemeClr val="bg1"/>
                </a:solidFill>
              </a:defRPr>
            </a:lvl1pPr>
          </a:lstStyle>
          <a:p>
            <a:pPr lvl="0"/>
            <a:endParaRPr lang="en-US" dirty="0"/>
          </a:p>
        </p:txBody>
      </p:sp>
      <p:sp>
        <p:nvSpPr>
          <p:cNvPr id="9" name="Content Placeholder 5">
            <a:extLst>
              <a:ext uri="{FF2B5EF4-FFF2-40B4-BE49-F238E27FC236}">
                <a16:creationId xmlns:a16="http://schemas.microsoft.com/office/drawing/2014/main" id="{97C05185-AC72-4BB6-A2EA-332E4BB1F032}"/>
              </a:ext>
            </a:extLst>
          </p:cNvPr>
          <p:cNvSpPr>
            <a:spLocks noGrp="1"/>
          </p:cNvSpPr>
          <p:nvPr>
            <p:ph sz="quarter" idx="17"/>
          </p:nvPr>
        </p:nvSpPr>
        <p:spPr>
          <a:xfrm>
            <a:off x="3553468" y="4354992"/>
            <a:ext cx="5401339" cy="2520374"/>
          </a:xfrm>
          <a:prstGeom prst="rect">
            <a:avLst/>
          </a:prstGeom>
          <a:solidFill>
            <a:srgbClr val="F9DDD4"/>
          </a:solidFill>
        </p:spPr>
        <p:txBody>
          <a:bodyPr/>
          <a:lstStyle>
            <a:lvl1pPr marL="0" indent="0">
              <a:buNone/>
              <a:defRPr>
                <a:solidFill>
                  <a:srgbClr val="666464"/>
                </a:solidFill>
              </a:defRPr>
            </a:lvl1pPr>
          </a:lstStyle>
          <a:p>
            <a:pPr lvl="0"/>
            <a:endParaRPr lang="en-US" dirty="0"/>
          </a:p>
        </p:txBody>
      </p:sp>
    </p:spTree>
    <p:extLst>
      <p:ext uri="{BB962C8B-B14F-4D97-AF65-F5344CB8AC3E}">
        <p14:creationId xmlns:p14="http://schemas.microsoft.com/office/powerpoint/2010/main" val="309986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5 Contents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065D15D-4019-46D7-92BC-5D614B0CC065}"/>
              </a:ext>
            </a:extLst>
          </p:cNvPr>
          <p:cNvSpPr/>
          <p:nvPr userDrawn="1"/>
        </p:nvSpPr>
        <p:spPr>
          <a:xfrm>
            <a:off x="0" y="979861"/>
            <a:ext cx="9144000" cy="587813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Freeform 3">
            <a:extLst>
              <a:ext uri="{FF2B5EF4-FFF2-40B4-BE49-F238E27FC236}">
                <a16:creationId xmlns:a16="http://schemas.microsoft.com/office/drawing/2014/main" id="{F9090DBB-9BAC-4DF8-98F3-10B3049AA35B}"/>
              </a:ext>
            </a:extLst>
          </p:cNvPr>
          <p:cNvSpPr/>
          <p:nvPr userDrawn="1"/>
        </p:nvSpPr>
        <p:spPr>
          <a:xfrm>
            <a:off x="154747" y="1223889"/>
            <a:ext cx="3334043" cy="555423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lumMod val="50000"/>
            </a:schemeClr>
          </a:solidFill>
          <a:ln>
            <a:noFill/>
          </a:ln>
          <a:effectLst>
            <a:outerShdw blurRad="2540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88900" tIns="924068" rIns="88900" bIns="924068" numCol="1" spcCol="1270" anchor="ctr" anchorCtr="0">
            <a:noAutofit/>
          </a:bodyPr>
          <a:lstStyle/>
          <a:p>
            <a:pPr marL="91440" lvl="0" indent="0" algn="l" defTabSz="622300">
              <a:lnSpc>
                <a:spcPct val="100000"/>
              </a:lnSpc>
              <a:spcBef>
                <a:spcPct val="0"/>
              </a:spcBef>
              <a:spcAft>
                <a:spcPct val="35000"/>
              </a:spcAft>
              <a:buNone/>
            </a:pPr>
            <a:endParaRPr lang="en-US" sz="2000" b="1" dirty="0">
              <a:solidFill>
                <a:prstClr val="white"/>
              </a:solidFill>
            </a:endParaRPr>
          </a:p>
        </p:txBody>
      </p:sp>
      <p:sp>
        <p:nvSpPr>
          <p:cNvPr id="29" name="Freeform 11">
            <a:extLst>
              <a:ext uri="{FF2B5EF4-FFF2-40B4-BE49-F238E27FC236}">
                <a16:creationId xmlns:a16="http://schemas.microsoft.com/office/drawing/2014/main" id="{C7FCCB04-D423-46B6-BE71-A649E8A36691}"/>
              </a:ext>
            </a:extLst>
          </p:cNvPr>
          <p:cNvSpPr/>
          <p:nvPr userDrawn="1"/>
        </p:nvSpPr>
        <p:spPr>
          <a:xfrm>
            <a:off x="2248042" y="1223889"/>
            <a:ext cx="2923633" cy="555423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5">
              <a:lumMod val="50000"/>
            </a:schemeClr>
          </a:solidFill>
          <a:ln>
            <a:noFill/>
          </a:ln>
          <a:effectLst>
            <a:outerShdw blurRad="2540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88900" tIns="924068" rIns="88901" bIns="924068" numCol="1" spcCol="1270" anchor="ctr" anchorCtr="0">
            <a:noAutofit/>
          </a:bodyPr>
          <a:lstStyle/>
          <a:p>
            <a:pPr marL="91440" lvl="0" indent="0" algn="l" defTabSz="622300">
              <a:lnSpc>
                <a:spcPct val="100000"/>
              </a:lnSpc>
              <a:spcBef>
                <a:spcPct val="0"/>
              </a:spcBef>
              <a:spcAft>
                <a:spcPct val="35000"/>
              </a:spcAft>
              <a:buNone/>
            </a:pPr>
            <a:endParaRPr lang="en-US" sz="2000" b="1" kern="1200" dirty="0">
              <a:solidFill>
                <a:prstClr val="white"/>
              </a:solidFill>
              <a:latin typeface="Arial"/>
              <a:ea typeface="+mn-ea"/>
              <a:cs typeface="+mn-cs"/>
            </a:endParaRPr>
          </a:p>
        </p:txBody>
      </p:sp>
      <p:sp>
        <p:nvSpPr>
          <p:cNvPr id="30" name="Freeform 12">
            <a:extLst>
              <a:ext uri="{FF2B5EF4-FFF2-40B4-BE49-F238E27FC236}">
                <a16:creationId xmlns:a16="http://schemas.microsoft.com/office/drawing/2014/main" id="{6E317748-A112-4ECD-A2E7-7DD8B15BD628}"/>
              </a:ext>
            </a:extLst>
          </p:cNvPr>
          <p:cNvSpPr/>
          <p:nvPr userDrawn="1"/>
        </p:nvSpPr>
        <p:spPr>
          <a:xfrm>
            <a:off x="4259138" y="1223889"/>
            <a:ext cx="2923632" cy="555423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3">
              <a:lumMod val="50000"/>
            </a:schemeClr>
          </a:solidFill>
          <a:ln>
            <a:noFill/>
          </a:ln>
          <a:effectLst>
            <a:outerShdw blurRad="2540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88900" tIns="924068" rIns="88900" bIns="924068" numCol="1" spcCol="1270" anchor="ctr" anchorCtr="0">
            <a:noAutofit/>
          </a:bodyPr>
          <a:lstStyle/>
          <a:p>
            <a:pPr marL="91440" lvl="0" indent="0" algn="l" defTabSz="622300">
              <a:lnSpc>
                <a:spcPct val="100000"/>
              </a:lnSpc>
              <a:spcBef>
                <a:spcPct val="0"/>
              </a:spcBef>
              <a:spcAft>
                <a:spcPct val="35000"/>
              </a:spcAft>
              <a:buNone/>
            </a:pPr>
            <a:endParaRPr lang="en-US" sz="2000" b="1" kern="1200" dirty="0">
              <a:solidFill>
                <a:prstClr val="white"/>
              </a:solidFill>
              <a:latin typeface="Arial"/>
              <a:ea typeface="+mn-ea"/>
              <a:cs typeface="+mn-cs"/>
            </a:endParaRPr>
          </a:p>
        </p:txBody>
      </p:sp>
      <p:sp>
        <p:nvSpPr>
          <p:cNvPr id="31" name="Freeform 13">
            <a:extLst>
              <a:ext uri="{FF2B5EF4-FFF2-40B4-BE49-F238E27FC236}">
                <a16:creationId xmlns:a16="http://schemas.microsoft.com/office/drawing/2014/main" id="{C656C95D-2145-4EC7-8063-217CC6845B28}"/>
              </a:ext>
            </a:extLst>
          </p:cNvPr>
          <p:cNvSpPr/>
          <p:nvPr userDrawn="1"/>
        </p:nvSpPr>
        <p:spPr>
          <a:xfrm>
            <a:off x="6512696" y="1223889"/>
            <a:ext cx="2417195" cy="555423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tx2">
              <a:lumMod val="75000"/>
            </a:schemeClr>
          </a:solidFill>
          <a:ln>
            <a:noFill/>
          </a:ln>
          <a:effectLst>
            <a:outerShdw blurRad="2540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88900" tIns="924068" rIns="88900" bIns="924068" numCol="1" spcCol="1270" anchor="ctr" anchorCtr="0">
            <a:noAutofit/>
          </a:bodyPr>
          <a:lstStyle/>
          <a:p>
            <a:pPr marL="91440" lvl="0" indent="0" algn="l" defTabSz="622300">
              <a:lnSpc>
                <a:spcPct val="100000"/>
              </a:lnSpc>
              <a:spcBef>
                <a:spcPct val="0"/>
              </a:spcBef>
              <a:spcAft>
                <a:spcPct val="35000"/>
              </a:spcAft>
              <a:buNone/>
            </a:pPr>
            <a:endParaRPr lang="en-US" sz="2000" b="1" kern="1200" dirty="0">
              <a:solidFill>
                <a:prstClr val="white"/>
              </a:solidFill>
              <a:latin typeface="Arial"/>
              <a:ea typeface="+mn-ea"/>
              <a:cs typeface="+mn-cs"/>
            </a:endParaRPr>
          </a:p>
        </p:txBody>
      </p:sp>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6" name="Content Placeholder 5">
            <a:extLst>
              <a:ext uri="{FF2B5EF4-FFF2-40B4-BE49-F238E27FC236}">
                <a16:creationId xmlns:a16="http://schemas.microsoft.com/office/drawing/2014/main" id="{F95C77D9-84C3-4BC1-A98D-5DBE2D9E2BA8}"/>
              </a:ext>
            </a:extLst>
          </p:cNvPr>
          <p:cNvSpPr>
            <a:spLocks noGrp="1"/>
          </p:cNvSpPr>
          <p:nvPr>
            <p:ph sz="quarter" idx="14"/>
          </p:nvPr>
        </p:nvSpPr>
        <p:spPr>
          <a:xfrm>
            <a:off x="123127" y="1763556"/>
            <a:ext cx="2101305" cy="4563884"/>
          </a:xfrm>
          <a:prstGeom prst="rect">
            <a:avLst/>
          </a:prstGeom>
        </p:spPr>
        <p:txBody>
          <a:bodyPr/>
          <a:lstStyle>
            <a:lvl1pPr marL="0" indent="0">
              <a:buNone/>
              <a:defRPr>
                <a:solidFill>
                  <a:schemeClr val="bg1"/>
                </a:solidFill>
              </a:defRPr>
            </a:lvl1pPr>
          </a:lstStyle>
          <a:p>
            <a:pPr lvl="0"/>
            <a:endParaRPr lang="en-US" dirty="0"/>
          </a:p>
        </p:txBody>
      </p:sp>
      <p:sp>
        <p:nvSpPr>
          <p:cNvPr id="7" name="Content Placeholder 5">
            <a:extLst>
              <a:ext uri="{FF2B5EF4-FFF2-40B4-BE49-F238E27FC236}">
                <a16:creationId xmlns:a16="http://schemas.microsoft.com/office/drawing/2014/main" id="{71B76B55-2556-477D-89F6-4E8811EBB38E}"/>
              </a:ext>
            </a:extLst>
          </p:cNvPr>
          <p:cNvSpPr>
            <a:spLocks noGrp="1"/>
          </p:cNvSpPr>
          <p:nvPr>
            <p:ph sz="quarter" idx="15"/>
          </p:nvPr>
        </p:nvSpPr>
        <p:spPr>
          <a:xfrm>
            <a:off x="2249296" y="1763556"/>
            <a:ext cx="2103120" cy="4562856"/>
          </a:xfrm>
          <a:prstGeom prst="rect">
            <a:avLst/>
          </a:prstGeom>
        </p:spPr>
        <p:txBody>
          <a:bodyPr/>
          <a:lstStyle>
            <a:lvl1pPr marL="0" indent="0">
              <a:buNone/>
              <a:defRPr>
                <a:solidFill>
                  <a:schemeClr val="bg1"/>
                </a:solidFill>
              </a:defRPr>
            </a:lvl1pPr>
          </a:lstStyle>
          <a:p>
            <a:pPr lvl="0"/>
            <a:endParaRPr lang="en-US" dirty="0"/>
          </a:p>
        </p:txBody>
      </p:sp>
      <p:sp>
        <p:nvSpPr>
          <p:cNvPr id="8" name="Content Placeholder 5">
            <a:extLst>
              <a:ext uri="{FF2B5EF4-FFF2-40B4-BE49-F238E27FC236}">
                <a16:creationId xmlns:a16="http://schemas.microsoft.com/office/drawing/2014/main" id="{B5320D77-F2EA-466A-A38A-61F51F072263}"/>
              </a:ext>
            </a:extLst>
          </p:cNvPr>
          <p:cNvSpPr>
            <a:spLocks noGrp="1"/>
          </p:cNvSpPr>
          <p:nvPr>
            <p:ph sz="quarter" idx="16"/>
          </p:nvPr>
        </p:nvSpPr>
        <p:spPr>
          <a:xfrm>
            <a:off x="4267664" y="1763556"/>
            <a:ext cx="2103120" cy="4562856"/>
          </a:xfrm>
          <a:prstGeom prst="rect">
            <a:avLst/>
          </a:prstGeom>
        </p:spPr>
        <p:txBody>
          <a:bodyPr/>
          <a:lstStyle>
            <a:lvl1pPr marL="0" indent="0">
              <a:buNone/>
              <a:defRPr>
                <a:solidFill>
                  <a:schemeClr val="bg1"/>
                </a:solidFill>
              </a:defRPr>
            </a:lvl1pPr>
          </a:lstStyle>
          <a:p>
            <a:pPr lvl="0"/>
            <a:endParaRPr lang="en-US" dirty="0"/>
          </a:p>
        </p:txBody>
      </p:sp>
      <p:sp>
        <p:nvSpPr>
          <p:cNvPr id="9" name="Content Placeholder 5">
            <a:extLst>
              <a:ext uri="{FF2B5EF4-FFF2-40B4-BE49-F238E27FC236}">
                <a16:creationId xmlns:a16="http://schemas.microsoft.com/office/drawing/2014/main" id="{97C05185-AC72-4BB6-A2EA-332E4BB1F032}"/>
              </a:ext>
            </a:extLst>
          </p:cNvPr>
          <p:cNvSpPr>
            <a:spLocks noGrp="1"/>
          </p:cNvSpPr>
          <p:nvPr>
            <p:ph sz="quarter" idx="17" hasCustomPrompt="1"/>
          </p:nvPr>
        </p:nvSpPr>
        <p:spPr>
          <a:xfrm>
            <a:off x="6526853" y="1763556"/>
            <a:ext cx="2103120" cy="4562856"/>
          </a:xfrm>
          <a:prstGeom prst="rect">
            <a:avLst/>
          </a:prstGeom>
        </p:spPr>
        <p:txBody>
          <a:bodyPr/>
          <a:lstStyle>
            <a:lvl1pPr marL="0" indent="0">
              <a:buNone/>
              <a:defRPr>
                <a:solidFill>
                  <a:schemeClr val="bg1"/>
                </a:solidFill>
              </a:defRPr>
            </a:lvl1pPr>
          </a:lstStyle>
          <a:p>
            <a:pPr lvl="0"/>
            <a:r>
              <a:rPr lang="en-US" dirty="0"/>
              <a:t>	</a:t>
            </a:r>
          </a:p>
        </p:txBody>
      </p:sp>
      <p:sp>
        <p:nvSpPr>
          <p:cNvPr id="10" name="Content Placeholder 5">
            <a:extLst>
              <a:ext uri="{FF2B5EF4-FFF2-40B4-BE49-F238E27FC236}">
                <a16:creationId xmlns:a16="http://schemas.microsoft.com/office/drawing/2014/main" id="{07E7BF20-5E05-4659-A740-54DF02243A26}"/>
              </a:ext>
            </a:extLst>
          </p:cNvPr>
          <p:cNvSpPr>
            <a:spLocks noGrp="1"/>
          </p:cNvSpPr>
          <p:nvPr>
            <p:ph sz="quarter" idx="18"/>
          </p:nvPr>
        </p:nvSpPr>
        <p:spPr>
          <a:xfrm>
            <a:off x="7330293" y="6327440"/>
            <a:ext cx="1408523" cy="208702"/>
          </a:xfrm>
          <a:prstGeom prst="rect">
            <a:avLst/>
          </a:prstGeom>
        </p:spPr>
        <p:txBody>
          <a:bodyPr/>
          <a:lstStyle>
            <a:lvl1pPr marL="0" indent="0">
              <a:buNone/>
              <a:defRPr sz="800">
                <a:solidFill>
                  <a:schemeClr val="tx1"/>
                </a:solidFill>
              </a:defRPr>
            </a:lvl1pPr>
          </a:lstStyle>
          <a:p>
            <a:pPr lvl="0"/>
            <a:endParaRPr lang="en-US" dirty="0"/>
          </a:p>
        </p:txBody>
      </p:sp>
      <p:cxnSp>
        <p:nvCxnSpPr>
          <p:cNvPr id="32" name="Straight Connector 31">
            <a:extLst>
              <a:ext uri="{FF2B5EF4-FFF2-40B4-BE49-F238E27FC236}">
                <a16:creationId xmlns:a16="http://schemas.microsoft.com/office/drawing/2014/main" id="{70638684-ADDC-42B0-BEDF-F465F1779FF2}"/>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3">
            <a:extLst>
              <a:ext uri="{FF2B5EF4-FFF2-40B4-BE49-F238E27FC236}">
                <a16:creationId xmlns:a16="http://schemas.microsoft.com/office/drawing/2014/main" id="{2897ED14-12F0-4D36-BA10-B779A47FA94B}"/>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1135233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Reflections">
    <p:spTree>
      <p:nvGrpSpPr>
        <p:cNvPr id="1" name=""/>
        <p:cNvGrpSpPr/>
        <p:nvPr/>
      </p:nvGrpSpPr>
      <p:grpSpPr>
        <a:xfrm>
          <a:off x="0" y="0"/>
          <a:ext cx="0" cy="0"/>
          <a:chOff x="0" y="0"/>
          <a:chExt cx="0" cy="0"/>
        </a:xfrm>
      </p:grpSpPr>
      <p:sp>
        <p:nvSpPr>
          <p:cNvPr id="18" name="Line Callout 2 (Accent Bar) 13">
            <a:extLst>
              <a:ext uri="{FF2B5EF4-FFF2-40B4-BE49-F238E27FC236}">
                <a16:creationId xmlns:a16="http://schemas.microsoft.com/office/drawing/2014/main" id="{529D328B-DCB5-4DC1-9154-565179A9FC88}"/>
              </a:ext>
            </a:extLst>
          </p:cNvPr>
          <p:cNvSpPr/>
          <p:nvPr userDrawn="1"/>
        </p:nvSpPr>
        <p:spPr>
          <a:xfrm>
            <a:off x="304800" y="4368546"/>
            <a:ext cx="2090073" cy="1919574"/>
          </a:xfrm>
          <a:prstGeom prst="accentCallout2">
            <a:avLst>
              <a:gd name="adj1" fmla="val 58198"/>
              <a:gd name="adj2" fmla="val 103092"/>
              <a:gd name="adj3" fmla="val 58198"/>
              <a:gd name="adj4" fmla="val 115949"/>
              <a:gd name="adj5" fmla="val 35293"/>
              <a:gd name="adj6" fmla="val 125597"/>
            </a:avLst>
          </a:prstGeom>
          <a:solidFill>
            <a:srgbClr val="F9DDD4"/>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solidFill>
                <a:schemeClr val="accent6">
                  <a:lumMod val="50000"/>
                </a:schemeClr>
              </a:solidFill>
            </a:endParaRPr>
          </a:p>
        </p:txBody>
      </p:sp>
      <p:sp>
        <p:nvSpPr>
          <p:cNvPr id="17" name="Line Callout 2 (Accent Bar) 11">
            <a:extLst>
              <a:ext uri="{FF2B5EF4-FFF2-40B4-BE49-F238E27FC236}">
                <a16:creationId xmlns:a16="http://schemas.microsoft.com/office/drawing/2014/main" id="{4909E645-D555-4595-97EF-94B8E08C7B97}"/>
              </a:ext>
            </a:extLst>
          </p:cNvPr>
          <p:cNvSpPr/>
          <p:nvPr userDrawn="1"/>
        </p:nvSpPr>
        <p:spPr>
          <a:xfrm>
            <a:off x="6668665" y="3389376"/>
            <a:ext cx="2282358" cy="2413750"/>
          </a:xfrm>
          <a:prstGeom prst="accentCallout2">
            <a:avLst>
              <a:gd name="adj1" fmla="val 49799"/>
              <a:gd name="adj2" fmla="val -4264"/>
              <a:gd name="adj3" fmla="val 49618"/>
              <a:gd name="adj4" fmla="val -13841"/>
              <a:gd name="adj5" fmla="val 21574"/>
              <a:gd name="adj6" fmla="val -27018"/>
            </a:avLst>
          </a:prstGeom>
          <a:solidFill>
            <a:schemeClr val="accent1">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solidFill>
                <a:schemeClr val="accent1">
                  <a:lumMod val="50000"/>
                </a:schemeClr>
              </a:solidFill>
            </a:endParaRPr>
          </a:p>
        </p:txBody>
      </p:sp>
      <p:sp>
        <p:nvSpPr>
          <p:cNvPr id="16" name="Line Callout 2 (Accent Bar) 10">
            <a:extLst>
              <a:ext uri="{FF2B5EF4-FFF2-40B4-BE49-F238E27FC236}">
                <a16:creationId xmlns:a16="http://schemas.microsoft.com/office/drawing/2014/main" id="{399C92B7-E218-4044-86B0-247CB0122B4A}"/>
              </a:ext>
            </a:extLst>
          </p:cNvPr>
          <p:cNvSpPr/>
          <p:nvPr userDrawn="1"/>
        </p:nvSpPr>
        <p:spPr>
          <a:xfrm>
            <a:off x="304800" y="1370609"/>
            <a:ext cx="2286000" cy="991591"/>
          </a:xfrm>
          <a:prstGeom prst="accentCallout2">
            <a:avLst>
              <a:gd name="adj1" fmla="val 45881"/>
              <a:gd name="adj2" fmla="val 105082"/>
              <a:gd name="adj3" fmla="val 45881"/>
              <a:gd name="adj4" fmla="val 111671"/>
              <a:gd name="adj5" fmla="val 77707"/>
              <a:gd name="adj6" fmla="val 125711"/>
            </a:avLst>
          </a:prstGeom>
          <a:solidFill>
            <a:schemeClr val="accent2">
              <a:lumMod val="20000"/>
              <a:lumOff val="80000"/>
            </a:schemeClr>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chemeClr val="accent2">
                  <a:lumMod val="50000"/>
                </a:schemeClr>
              </a:solidFill>
            </a:endParaRPr>
          </a:p>
        </p:txBody>
      </p:sp>
      <p:pic>
        <p:nvPicPr>
          <p:cNvPr id="15" name="Picture 14">
            <a:extLst>
              <a:ext uri="{FF2B5EF4-FFF2-40B4-BE49-F238E27FC236}">
                <a16:creationId xmlns:a16="http://schemas.microsoft.com/office/drawing/2014/main" id="{487252E6-CB45-46C6-A528-4E8CD0118B46}"/>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1473" y="1879092"/>
            <a:ext cx="4800600" cy="4978908"/>
          </a:xfrm>
          <a:prstGeom prst="rect">
            <a:avLst/>
          </a:prstGeom>
        </p:spPr>
      </p:pic>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6" name="Content Placeholder 5">
            <a:extLst>
              <a:ext uri="{FF2B5EF4-FFF2-40B4-BE49-F238E27FC236}">
                <a16:creationId xmlns:a16="http://schemas.microsoft.com/office/drawing/2014/main" id="{F95C77D9-84C3-4BC1-A98D-5DBE2D9E2BA8}"/>
              </a:ext>
            </a:extLst>
          </p:cNvPr>
          <p:cNvSpPr>
            <a:spLocks noGrp="1"/>
          </p:cNvSpPr>
          <p:nvPr>
            <p:ph sz="quarter" idx="14"/>
          </p:nvPr>
        </p:nvSpPr>
        <p:spPr>
          <a:xfrm>
            <a:off x="325922" y="1370609"/>
            <a:ext cx="2264878" cy="991591"/>
          </a:xfrm>
          <a:prstGeom prst="rect">
            <a:avLst/>
          </a:prstGeom>
          <a:solidFill>
            <a:srgbClr val="F0F5D0"/>
          </a:solidFill>
        </p:spPr>
        <p:txBody>
          <a:bodyPr/>
          <a:lstStyle>
            <a:lvl1pPr marL="0" indent="0">
              <a:buNone/>
              <a:defRPr>
                <a:solidFill>
                  <a:schemeClr val="bg1"/>
                </a:solidFill>
              </a:defRPr>
            </a:lvl1pPr>
          </a:lstStyle>
          <a:p>
            <a:pPr lvl="0"/>
            <a:endParaRPr lang="en-US" dirty="0"/>
          </a:p>
        </p:txBody>
      </p:sp>
      <p:sp>
        <p:nvSpPr>
          <p:cNvPr id="7" name="Content Placeholder 5">
            <a:extLst>
              <a:ext uri="{FF2B5EF4-FFF2-40B4-BE49-F238E27FC236}">
                <a16:creationId xmlns:a16="http://schemas.microsoft.com/office/drawing/2014/main" id="{71B76B55-2556-477D-89F6-4E8811EBB38E}"/>
              </a:ext>
            </a:extLst>
          </p:cNvPr>
          <p:cNvSpPr>
            <a:spLocks noGrp="1"/>
          </p:cNvSpPr>
          <p:nvPr>
            <p:ph sz="quarter" idx="15"/>
          </p:nvPr>
        </p:nvSpPr>
        <p:spPr>
          <a:xfrm>
            <a:off x="298208" y="4368546"/>
            <a:ext cx="2079464" cy="1919574"/>
          </a:xfrm>
          <a:prstGeom prst="rect">
            <a:avLst/>
          </a:prstGeom>
          <a:solidFill>
            <a:srgbClr val="F9DDD4"/>
          </a:solidFill>
        </p:spPr>
        <p:txBody>
          <a:bodyPr/>
          <a:lstStyle>
            <a:lvl1pPr marL="0" indent="0">
              <a:buNone/>
              <a:defRPr>
                <a:solidFill>
                  <a:schemeClr val="bg1"/>
                </a:solidFill>
              </a:defRPr>
            </a:lvl1pPr>
          </a:lstStyle>
          <a:p>
            <a:pPr lvl="0"/>
            <a:endParaRPr lang="en-US" dirty="0"/>
          </a:p>
        </p:txBody>
      </p:sp>
      <p:sp>
        <p:nvSpPr>
          <p:cNvPr id="8" name="Content Placeholder 5">
            <a:extLst>
              <a:ext uri="{FF2B5EF4-FFF2-40B4-BE49-F238E27FC236}">
                <a16:creationId xmlns:a16="http://schemas.microsoft.com/office/drawing/2014/main" id="{B5320D77-F2EA-466A-A38A-61F51F072263}"/>
              </a:ext>
            </a:extLst>
          </p:cNvPr>
          <p:cNvSpPr>
            <a:spLocks noGrp="1"/>
          </p:cNvSpPr>
          <p:nvPr>
            <p:ph sz="quarter" idx="16"/>
          </p:nvPr>
        </p:nvSpPr>
        <p:spPr>
          <a:xfrm>
            <a:off x="6668664" y="3379888"/>
            <a:ext cx="2282357" cy="2423238"/>
          </a:xfrm>
          <a:prstGeom prst="rect">
            <a:avLst/>
          </a:prstGeom>
          <a:solidFill>
            <a:srgbClr val="D8E8F1"/>
          </a:solidFill>
        </p:spPr>
        <p:txBody>
          <a:bodyPr/>
          <a:lstStyle>
            <a:lvl1pPr marL="0" indent="0">
              <a:buNone/>
              <a:defRPr>
                <a:solidFill>
                  <a:schemeClr val="bg1"/>
                </a:solidFill>
              </a:defRPr>
            </a:lvl1pPr>
          </a:lstStyle>
          <a:p>
            <a:pPr lvl="0"/>
            <a:endParaRPr lang="en-US" dirty="0"/>
          </a:p>
        </p:txBody>
      </p:sp>
      <p:sp>
        <p:nvSpPr>
          <p:cNvPr id="10" name="Content Placeholder 5">
            <a:extLst>
              <a:ext uri="{FF2B5EF4-FFF2-40B4-BE49-F238E27FC236}">
                <a16:creationId xmlns:a16="http://schemas.microsoft.com/office/drawing/2014/main" id="{07E7BF20-5E05-4659-A740-54DF02243A26}"/>
              </a:ext>
            </a:extLst>
          </p:cNvPr>
          <p:cNvSpPr>
            <a:spLocks noGrp="1"/>
          </p:cNvSpPr>
          <p:nvPr>
            <p:ph sz="quarter" idx="18"/>
          </p:nvPr>
        </p:nvSpPr>
        <p:spPr>
          <a:xfrm>
            <a:off x="4932781" y="1584672"/>
            <a:ext cx="3653658" cy="294420"/>
          </a:xfrm>
          <a:prstGeom prst="rect">
            <a:avLst/>
          </a:prstGeom>
        </p:spPr>
        <p:txBody>
          <a:bodyPr/>
          <a:lstStyle>
            <a:lvl1pPr marL="0" indent="0">
              <a:buNone/>
              <a:defRPr sz="800">
                <a:solidFill>
                  <a:schemeClr val="tx1"/>
                </a:solidFill>
              </a:defRPr>
            </a:lvl1pPr>
          </a:lstStyle>
          <a:p>
            <a:pPr lvl="0"/>
            <a:endParaRPr lang="en-US" dirty="0"/>
          </a:p>
        </p:txBody>
      </p:sp>
      <p:cxnSp>
        <p:nvCxnSpPr>
          <p:cNvPr id="32" name="Straight Connector 31">
            <a:extLst>
              <a:ext uri="{FF2B5EF4-FFF2-40B4-BE49-F238E27FC236}">
                <a16:creationId xmlns:a16="http://schemas.microsoft.com/office/drawing/2014/main" id="{70638684-ADDC-42B0-BEDF-F465F1779FF2}"/>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Slide Number Placeholder 3">
            <a:extLst>
              <a:ext uri="{FF2B5EF4-FFF2-40B4-BE49-F238E27FC236}">
                <a16:creationId xmlns:a16="http://schemas.microsoft.com/office/drawing/2014/main" id="{2897ED14-12F0-4D36-BA10-B779A47FA94B}"/>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pic>
        <p:nvPicPr>
          <p:cNvPr id="19" name="Picture 2" descr="PMFO_Transparent.psd">
            <a:extLst>
              <a:ext uri="{FF2B5EF4-FFF2-40B4-BE49-F238E27FC236}">
                <a16:creationId xmlns:a16="http://schemas.microsoft.com/office/drawing/2014/main" id="{B658DC4E-05B1-4F63-AF4A-D12BD0A22F6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1260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2FEAB12-86A6-44CC-970E-8BB459434F5E}"/>
              </a:ext>
            </a:extLst>
          </p:cNvPr>
          <p:cNvSpPr/>
          <p:nvPr userDrawn="1"/>
        </p:nvSpPr>
        <p:spPr>
          <a:xfrm>
            <a:off x="0" y="1058333"/>
            <a:ext cx="9144000" cy="5799667"/>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20C95873-FFCC-43C1-BA3A-9F597D424C7C}"/>
              </a:ext>
            </a:extLst>
          </p:cNvPr>
          <p:cNvGrpSpPr/>
          <p:nvPr userDrawn="1"/>
        </p:nvGrpSpPr>
        <p:grpSpPr>
          <a:xfrm>
            <a:off x="824058" y="1250579"/>
            <a:ext cx="3748699" cy="4467179"/>
            <a:chOff x="824058" y="1250579"/>
            <a:chExt cx="3748699" cy="4467179"/>
          </a:xfrm>
        </p:grpSpPr>
        <p:sp>
          <p:nvSpPr>
            <p:cNvPr id="28" name="Rectangle 27">
              <a:extLst>
                <a:ext uri="{FF2B5EF4-FFF2-40B4-BE49-F238E27FC236}">
                  <a16:creationId xmlns:a16="http://schemas.microsoft.com/office/drawing/2014/main" id="{2E2EF9D9-956E-4351-B0ED-4E985988D756}"/>
                </a:ext>
              </a:extLst>
            </p:cNvPr>
            <p:cNvSpPr/>
            <p:nvPr/>
          </p:nvSpPr>
          <p:spPr>
            <a:xfrm>
              <a:off x="824058" y="1250579"/>
              <a:ext cx="3748699" cy="446717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398B1B7-7B96-40DB-89AA-5F084E04CE1D}"/>
                </a:ext>
              </a:extLst>
            </p:cNvPr>
            <p:cNvPicPr>
              <a:picLocks noChangeAspect="1"/>
            </p:cNvPicPr>
            <p:nvPr/>
          </p:nvPicPr>
          <p:blipFill rotWithShape="1">
            <a:blip r:embed="rId2">
              <a:duotone>
                <a:schemeClr val="accent3">
                  <a:shade val="45000"/>
                  <a:satMod val="135000"/>
                </a:schemeClr>
                <a:prstClr val="white"/>
              </a:duotone>
            </a:blip>
            <a:srcRect b="5078"/>
            <a:stretch/>
          </p:blipFill>
          <p:spPr>
            <a:xfrm>
              <a:off x="960094" y="1412983"/>
              <a:ext cx="3533171" cy="4278633"/>
            </a:xfrm>
            <a:prstGeom prst="rect">
              <a:avLst/>
            </a:prstGeom>
          </p:spPr>
        </p:pic>
      </p:grpSp>
      <p:grpSp>
        <p:nvGrpSpPr>
          <p:cNvPr id="31" name="Group 30">
            <a:extLst>
              <a:ext uri="{FF2B5EF4-FFF2-40B4-BE49-F238E27FC236}">
                <a16:creationId xmlns:a16="http://schemas.microsoft.com/office/drawing/2014/main" id="{CD90B321-6C45-4404-94B0-788CDED59C20}"/>
              </a:ext>
            </a:extLst>
          </p:cNvPr>
          <p:cNvGrpSpPr/>
          <p:nvPr userDrawn="1"/>
        </p:nvGrpSpPr>
        <p:grpSpPr>
          <a:xfrm>
            <a:off x="4549567" y="1250578"/>
            <a:ext cx="3658025" cy="4467179"/>
            <a:chOff x="4549567" y="1250578"/>
            <a:chExt cx="3658025" cy="4467179"/>
          </a:xfrm>
        </p:grpSpPr>
        <p:sp>
          <p:nvSpPr>
            <p:cNvPr id="32" name="Rectangle 31">
              <a:extLst>
                <a:ext uri="{FF2B5EF4-FFF2-40B4-BE49-F238E27FC236}">
                  <a16:creationId xmlns:a16="http://schemas.microsoft.com/office/drawing/2014/main" id="{2A8A56C2-5207-4C50-86B4-0EF2B08237F1}"/>
                </a:ext>
              </a:extLst>
            </p:cNvPr>
            <p:cNvSpPr/>
            <p:nvPr/>
          </p:nvSpPr>
          <p:spPr>
            <a:xfrm>
              <a:off x="4549567" y="1250578"/>
              <a:ext cx="3658025" cy="446717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10DA45ED-4907-4FAE-8D1F-5DF0B6207105}"/>
                </a:ext>
              </a:extLst>
            </p:cNvPr>
            <p:cNvPicPr>
              <a:picLocks noChangeAspect="1"/>
            </p:cNvPicPr>
            <p:nvPr/>
          </p:nvPicPr>
          <p:blipFill>
            <a:blip r:embed="rId3">
              <a:duotone>
                <a:schemeClr val="accent2">
                  <a:shade val="45000"/>
                  <a:satMod val="135000"/>
                </a:schemeClr>
                <a:prstClr val="white"/>
              </a:duotone>
            </a:blip>
            <a:stretch>
              <a:fillRect/>
            </a:stretch>
          </p:blipFill>
          <p:spPr>
            <a:xfrm>
              <a:off x="4747986" y="1369299"/>
              <a:ext cx="3284376" cy="4296174"/>
            </a:xfrm>
            <a:prstGeom prst="rect">
              <a:avLst/>
            </a:prstGeom>
          </p:spPr>
        </p:pic>
      </p:grpSp>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6" name="Content Placeholder 5">
            <a:extLst>
              <a:ext uri="{FF2B5EF4-FFF2-40B4-BE49-F238E27FC236}">
                <a16:creationId xmlns:a16="http://schemas.microsoft.com/office/drawing/2014/main" id="{F95C77D9-84C3-4BC1-A98D-5DBE2D9E2BA8}"/>
              </a:ext>
            </a:extLst>
          </p:cNvPr>
          <p:cNvSpPr>
            <a:spLocks noGrp="1"/>
          </p:cNvSpPr>
          <p:nvPr>
            <p:ph sz="quarter" idx="14"/>
          </p:nvPr>
        </p:nvSpPr>
        <p:spPr>
          <a:xfrm>
            <a:off x="824058" y="5725069"/>
            <a:ext cx="3747942" cy="584775"/>
          </a:xfrm>
          <a:prstGeom prst="rect">
            <a:avLst/>
          </a:prstGeom>
          <a:solidFill>
            <a:srgbClr val="7B4900"/>
          </a:solidFill>
        </p:spPr>
        <p:txBody>
          <a:bodyPr/>
          <a:lstStyle>
            <a:lvl1pPr marL="0" indent="0" algn="ctr">
              <a:buNone/>
              <a:defRPr>
                <a:solidFill>
                  <a:schemeClr val="bg1"/>
                </a:solidFill>
              </a:defRPr>
            </a:lvl1pPr>
          </a:lstStyle>
          <a:p>
            <a:pPr lvl="0"/>
            <a:endParaRPr lang="en-US" dirty="0"/>
          </a:p>
        </p:txBody>
      </p:sp>
      <p:sp>
        <p:nvSpPr>
          <p:cNvPr id="7" name="Content Placeholder 5">
            <a:extLst>
              <a:ext uri="{FF2B5EF4-FFF2-40B4-BE49-F238E27FC236}">
                <a16:creationId xmlns:a16="http://schemas.microsoft.com/office/drawing/2014/main" id="{71B76B55-2556-477D-89F6-4E8811EBB38E}"/>
              </a:ext>
            </a:extLst>
          </p:cNvPr>
          <p:cNvSpPr>
            <a:spLocks noGrp="1"/>
          </p:cNvSpPr>
          <p:nvPr>
            <p:ph sz="quarter" idx="15"/>
          </p:nvPr>
        </p:nvSpPr>
        <p:spPr>
          <a:xfrm>
            <a:off x="4549566" y="5725069"/>
            <a:ext cx="3658025" cy="585216"/>
          </a:xfrm>
          <a:prstGeom prst="rect">
            <a:avLst/>
          </a:prstGeom>
          <a:solidFill>
            <a:srgbClr val="535C13"/>
          </a:solidFill>
        </p:spPr>
        <p:txBody>
          <a:bodyPr/>
          <a:lstStyle>
            <a:lvl1pPr marL="0" indent="0" algn="ctr">
              <a:buNone/>
              <a:defRPr>
                <a:solidFill>
                  <a:schemeClr val="bg1"/>
                </a:solidFill>
              </a:defRPr>
            </a:lvl1pPr>
          </a:lstStyle>
          <a:p>
            <a:pPr lvl="0"/>
            <a:endParaRPr lang="en-US" dirty="0"/>
          </a:p>
        </p:txBody>
      </p:sp>
      <p:sp>
        <p:nvSpPr>
          <p:cNvPr id="8" name="Content Placeholder 5">
            <a:extLst>
              <a:ext uri="{FF2B5EF4-FFF2-40B4-BE49-F238E27FC236}">
                <a16:creationId xmlns:a16="http://schemas.microsoft.com/office/drawing/2014/main" id="{B5320D77-F2EA-466A-A38A-61F51F072263}"/>
              </a:ext>
            </a:extLst>
          </p:cNvPr>
          <p:cNvSpPr>
            <a:spLocks noGrp="1"/>
          </p:cNvSpPr>
          <p:nvPr>
            <p:ph sz="quarter" idx="16"/>
          </p:nvPr>
        </p:nvSpPr>
        <p:spPr>
          <a:xfrm>
            <a:off x="824058" y="6412066"/>
            <a:ext cx="7383533" cy="289765"/>
          </a:xfrm>
          <a:prstGeom prst="rect">
            <a:avLst/>
          </a:prstGeom>
        </p:spPr>
        <p:txBody>
          <a:bodyPr/>
          <a:lstStyle>
            <a:lvl1pPr marL="0" indent="0">
              <a:buNone/>
              <a:defRPr sz="1800"/>
            </a:lvl1pPr>
          </a:lstStyle>
          <a:p>
            <a:pPr lvl="0"/>
            <a:endParaRPr lang="en-US" dirty="0"/>
          </a:p>
        </p:txBody>
      </p:sp>
      <p:cxnSp>
        <p:nvCxnSpPr>
          <p:cNvPr id="36" name="Straight Connector 35">
            <a:extLst>
              <a:ext uri="{FF2B5EF4-FFF2-40B4-BE49-F238E27FC236}">
                <a16:creationId xmlns:a16="http://schemas.microsoft.com/office/drawing/2014/main" id="{C6745C97-AF22-45C4-9E28-29B5E3F4B119}"/>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Slide Number Placeholder 3">
            <a:extLst>
              <a:ext uri="{FF2B5EF4-FFF2-40B4-BE49-F238E27FC236}">
                <a16:creationId xmlns:a16="http://schemas.microsoft.com/office/drawing/2014/main" id="{4F2003B2-98BD-4C1C-8852-EF047DFCFF1F}"/>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2130677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20 Conten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E7E9A81-175E-46D7-986B-11DA96D24172}"/>
              </a:ext>
            </a:extLst>
          </p:cNvPr>
          <p:cNvSpPr/>
          <p:nvPr userDrawn="1"/>
        </p:nvSpPr>
        <p:spPr>
          <a:xfrm>
            <a:off x="0" y="1058333"/>
            <a:ext cx="9144000" cy="5799667"/>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99484D0B-0ECD-425E-921A-13544FAB6923}"/>
              </a:ext>
            </a:extLst>
          </p:cNvPr>
          <p:cNvPicPr>
            <a:picLocks noChangeAspect="1"/>
          </p:cNvPicPr>
          <p:nvPr userDrawn="1"/>
        </p:nvPicPr>
        <p:blipFill>
          <a:blip r:embed="rId2">
            <a:duotone>
              <a:schemeClr val="accent3">
                <a:shade val="45000"/>
                <a:satMod val="135000"/>
              </a:schemeClr>
              <a:prstClr val="white"/>
            </a:duotone>
            <a:alphaModFix amt="50000"/>
          </a:blip>
          <a:stretch>
            <a:fillRect/>
          </a:stretch>
        </p:blipFill>
        <p:spPr>
          <a:xfrm>
            <a:off x="2143760" y="1705976"/>
            <a:ext cx="4866101" cy="4866101"/>
          </a:xfrm>
          <a:prstGeom prst="rect">
            <a:avLst/>
          </a:prstGeom>
        </p:spPr>
      </p:pic>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6" name="Content Placeholder 5">
            <a:extLst>
              <a:ext uri="{FF2B5EF4-FFF2-40B4-BE49-F238E27FC236}">
                <a16:creationId xmlns:a16="http://schemas.microsoft.com/office/drawing/2014/main" id="{F95C77D9-84C3-4BC1-A98D-5DBE2D9E2BA8}"/>
              </a:ext>
            </a:extLst>
          </p:cNvPr>
          <p:cNvSpPr>
            <a:spLocks noGrp="1"/>
          </p:cNvSpPr>
          <p:nvPr>
            <p:ph sz="quarter" idx="14"/>
          </p:nvPr>
        </p:nvSpPr>
        <p:spPr>
          <a:xfrm>
            <a:off x="123128" y="1270852"/>
            <a:ext cx="1973302" cy="783695"/>
          </a:xfrm>
          <a:prstGeom prst="rect">
            <a:avLst/>
          </a:prstGeom>
        </p:spPr>
        <p:txBody>
          <a:bodyPr/>
          <a:lstStyle>
            <a:lvl1pPr marL="0" indent="0">
              <a:buNone/>
              <a:defRPr/>
            </a:lvl1pPr>
          </a:lstStyle>
          <a:p>
            <a:pPr lvl="0"/>
            <a:endParaRPr lang="en-US" dirty="0"/>
          </a:p>
        </p:txBody>
      </p:sp>
      <p:sp>
        <p:nvSpPr>
          <p:cNvPr id="7" name="Content Placeholder 5">
            <a:extLst>
              <a:ext uri="{FF2B5EF4-FFF2-40B4-BE49-F238E27FC236}">
                <a16:creationId xmlns:a16="http://schemas.microsoft.com/office/drawing/2014/main" id="{71B76B55-2556-477D-89F6-4E8811EBB38E}"/>
              </a:ext>
            </a:extLst>
          </p:cNvPr>
          <p:cNvSpPr>
            <a:spLocks noGrp="1"/>
          </p:cNvSpPr>
          <p:nvPr>
            <p:ph sz="quarter" idx="15"/>
          </p:nvPr>
        </p:nvSpPr>
        <p:spPr>
          <a:xfrm>
            <a:off x="2371957" y="1281009"/>
            <a:ext cx="1973302" cy="783695"/>
          </a:xfrm>
          <a:prstGeom prst="rect">
            <a:avLst/>
          </a:prstGeom>
        </p:spPr>
        <p:txBody>
          <a:bodyPr/>
          <a:lstStyle>
            <a:lvl1pPr marL="0" indent="0">
              <a:buNone/>
              <a:defRPr/>
            </a:lvl1pPr>
          </a:lstStyle>
          <a:p>
            <a:pPr lvl="0"/>
            <a:endParaRPr lang="en-US" dirty="0"/>
          </a:p>
        </p:txBody>
      </p:sp>
      <p:sp>
        <p:nvSpPr>
          <p:cNvPr id="8" name="Content Placeholder 5">
            <a:extLst>
              <a:ext uri="{FF2B5EF4-FFF2-40B4-BE49-F238E27FC236}">
                <a16:creationId xmlns:a16="http://schemas.microsoft.com/office/drawing/2014/main" id="{B5320D77-F2EA-466A-A38A-61F51F072263}"/>
              </a:ext>
            </a:extLst>
          </p:cNvPr>
          <p:cNvSpPr>
            <a:spLocks noGrp="1"/>
          </p:cNvSpPr>
          <p:nvPr>
            <p:ph sz="quarter" idx="16"/>
          </p:nvPr>
        </p:nvSpPr>
        <p:spPr>
          <a:xfrm>
            <a:off x="4702562" y="1290351"/>
            <a:ext cx="1973302" cy="783695"/>
          </a:xfrm>
          <a:prstGeom prst="rect">
            <a:avLst/>
          </a:prstGeom>
        </p:spPr>
        <p:txBody>
          <a:bodyPr/>
          <a:lstStyle>
            <a:lvl1pPr marL="0" indent="0">
              <a:buNone/>
              <a:defRPr/>
            </a:lvl1pPr>
          </a:lstStyle>
          <a:p>
            <a:pPr lvl="0"/>
            <a:endParaRPr lang="en-US" dirty="0"/>
          </a:p>
        </p:txBody>
      </p:sp>
      <p:sp>
        <p:nvSpPr>
          <p:cNvPr id="9" name="Content Placeholder 5">
            <a:extLst>
              <a:ext uri="{FF2B5EF4-FFF2-40B4-BE49-F238E27FC236}">
                <a16:creationId xmlns:a16="http://schemas.microsoft.com/office/drawing/2014/main" id="{97C05185-AC72-4BB6-A2EA-332E4BB1F032}"/>
              </a:ext>
            </a:extLst>
          </p:cNvPr>
          <p:cNvSpPr>
            <a:spLocks noGrp="1"/>
          </p:cNvSpPr>
          <p:nvPr>
            <p:ph sz="quarter" idx="17"/>
          </p:nvPr>
        </p:nvSpPr>
        <p:spPr>
          <a:xfrm>
            <a:off x="7047570" y="1290350"/>
            <a:ext cx="1973302" cy="783695"/>
          </a:xfrm>
          <a:prstGeom prst="rect">
            <a:avLst/>
          </a:prstGeom>
        </p:spPr>
        <p:txBody>
          <a:bodyPr/>
          <a:lstStyle>
            <a:lvl1pPr marL="0" indent="0">
              <a:buNone/>
              <a:defRPr/>
            </a:lvl1pPr>
          </a:lstStyle>
          <a:p>
            <a:pPr lvl="0"/>
            <a:endParaRPr lang="en-US" dirty="0"/>
          </a:p>
        </p:txBody>
      </p:sp>
      <p:sp>
        <p:nvSpPr>
          <p:cNvPr id="10" name="Content Placeholder 5">
            <a:extLst>
              <a:ext uri="{FF2B5EF4-FFF2-40B4-BE49-F238E27FC236}">
                <a16:creationId xmlns:a16="http://schemas.microsoft.com/office/drawing/2014/main" id="{07E7BF20-5E05-4659-A740-54DF02243A26}"/>
              </a:ext>
            </a:extLst>
          </p:cNvPr>
          <p:cNvSpPr>
            <a:spLocks noGrp="1"/>
          </p:cNvSpPr>
          <p:nvPr>
            <p:ph sz="quarter" idx="18"/>
          </p:nvPr>
        </p:nvSpPr>
        <p:spPr>
          <a:xfrm>
            <a:off x="123128" y="2311041"/>
            <a:ext cx="1973302" cy="783695"/>
          </a:xfrm>
          <a:prstGeom prst="rect">
            <a:avLst/>
          </a:prstGeom>
        </p:spPr>
        <p:txBody>
          <a:bodyPr/>
          <a:lstStyle>
            <a:lvl1pPr marL="0" indent="0">
              <a:buNone/>
              <a:defRPr/>
            </a:lvl1pPr>
          </a:lstStyle>
          <a:p>
            <a:pPr lvl="0"/>
            <a:endParaRPr lang="en-US" dirty="0"/>
          </a:p>
        </p:txBody>
      </p:sp>
      <p:sp>
        <p:nvSpPr>
          <p:cNvPr id="11" name="Content Placeholder 5">
            <a:extLst>
              <a:ext uri="{FF2B5EF4-FFF2-40B4-BE49-F238E27FC236}">
                <a16:creationId xmlns:a16="http://schemas.microsoft.com/office/drawing/2014/main" id="{7AFDBC1A-BB13-491F-AADA-B4A346351B2C}"/>
              </a:ext>
            </a:extLst>
          </p:cNvPr>
          <p:cNvSpPr>
            <a:spLocks noGrp="1"/>
          </p:cNvSpPr>
          <p:nvPr>
            <p:ph sz="quarter" idx="19"/>
          </p:nvPr>
        </p:nvSpPr>
        <p:spPr>
          <a:xfrm>
            <a:off x="2371957" y="2321198"/>
            <a:ext cx="1973302" cy="783695"/>
          </a:xfrm>
          <a:prstGeom prst="rect">
            <a:avLst/>
          </a:prstGeom>
        </p:spPr>
        <p:txBody>
          <a:bodyPr/>
          <a:lstStyle>
            <a:lvl1pPr marL="0" indent="0">
              <a:buNone/>
              <a:defRPr/>
            </a:lvl1pPr>
          </a:lstStyle>
          <a:p>
            <a:pPr lvl="0"/>
            <a:endParaRPr lang="en-US" dirty="0"/>
          </a:p>
        </p:txBody>
      </p:sp>
      <p:sp>
        <p:nvSpPr>
          <p:cNvPr id="12" name="Content Placeholder 5">
            <a:extLst>
              <a:ext uri="{FF2B5EF4-FFF2-40B4-BE49-F238E27FC236}">
                <a16:creationId xmlns:a16="http://schemas.microsoft.com/office/drawing/2014/main" id="{F23BB677-3047-48EA-BF8B-803526BD0FB2}"/>
              </a:ext>
            </a:extLst>
          </p:cNvPr>
          <p:cNvSpPr>
            <a:spLocks noGrp="1"/>
          </p:cNvSpPr>
          <p:nvPr>
            <p:ph sz="quarter" idx="20"/>
          </p:nvPr>
        </p:nvSpPr>
        <p:spPr>
          <a:xfrm>
            <a:off x="4702562" y="2330540"/>
            <a:ext cx="1973302" cy="783695"/>
          </a:xfrm>
          <a:prstGeom prst="rect">
            <a:avLst/>
          </a:prstGeom>
        </p:spPr>
        <p:txBody>
          <a:bodyPr/>
          <a:lstStyle>
            <a:lvl1pPr marL="0" indent="0">
              <a:buNone/>
              <a:defRPr/>
            </a:lvl1pPr>
          </a:lstStyle>
          <a:p>
            <a:pPr lvl="0"/>
            <a:endParaRPr lang="en-US" dirty="0"/>
          </a:p>
        </p:txBody>
      </p:sp>
      <p:sp>
        <p:nvSpPr>
          <p:cNvPr id="13" name="Content Placeholder 5">
            <a:extLst>
              <a:ext uri="{FF2B5EF4-FFF2-40B4-BE49-F238E27FC236}">
                <a16:creationId xmlns:a16="http://schemas.microsoft.com/office/drawing/2014/main" id="{FC19F41E-86E8-4C3D-BB81-C802E76CD3A2}"/>
              </a:ext>
            </a:extLst>
          </p:cNvPr>
          <p:cNvSpPr>
            <a:spLocks noGrp="1"/>
          </p:cNvSpPr>
          <p:nvPr>
            <p:ph sz="quarter" idx="21"/>
          </p:nvPr>
        </p:nvSpPr>
        <p:spPr>
          <a:xfrm>
            <a:off x="7047570" y="2330539"/>
            <a:ext cx="1973302" cy="783695"/>
          </a:xfrm>
          <a:prstGeom prst="rect">
            <a:avLst/>
          </a:prstGeom>
        </p:spPr>
        <p:txBody>
          <a:bodyPr/>
          <a:lstStyle>
            <a:lvl1pPr marL="0" indent="0">
              <a:buNone/>
              <a:defRPr/>
            </a:lvl1pPr>
          </a:lstStyle>
          <a:p>
            <a:pPr lvl="0"/>
            <a:endParaRPr lang="en-US" dirty="0"/>
          </a:p>
        </p:txBody>
      </p:sp>
      <p:sp>
        <p:nvSpPr>
          <p:cNvPr id="14" name="Content Placeholder 5">
            <a:extLst>
              <a:ext uri="{FF2B5EF4-FFF2-40B4-BE49-F238E27FC236}">
                <a16:creationId xmlns:a16="http://schemas.microsoft.com/office/drawing/2014/main" id="{31322991-A639-4D94-8B89-A9E5847D6D6B}"/>
              </a:ext>
            </a:extLst>
          </p:cNvPr>
          <p:cNvSpPr>
            <a:spLocks noGrp="1"/>
          </p:cNvSpPr>
          <p:nvPr>
            <p:ph sz="quarter" idx="22"/>
          </p:nvPr>
        </p:nvSpPr>
        <p:spPr>
          <a:xfrm>
            <a:off x="123128" y="3371417"/>
            <a:ext cx="1973302" cy="783695"/>
          </a:xfrm>
          <a:prstGeom prst="rect">
            <a:avLst/>
          </a:prstGeom>
        </p:spPr>
        <p:txBody>
          <a:bodyPr/>
          <a:lstStyle>
            <a:lvl1pPr marL="0" indent="0">
              <a:buNone/>
              <a:defRPr/>
            </a:lvl1pPr>
          </a:lstStyle>
          <a:p>
            <a:pPr lvl="0"/>
            <a:endParaRPr lang="en-US" dirty="0"/>
          </a:p>
        </p:txBody>
      </p:sp>
      <p:sp>
        <p:nvSpPr>
          <p:cNvPr id="15" name="Content Placeholder 5">
            <a:extLst>
              <a:ext uri="{FF2B5EF4-FFF2-40B4-BE49-F238E27FC236}">
                <a16:creationId xmlns:a16="http://schemas.microsoft.com/office/drawing/2014/main" id="{844E5BCF-AD88-4298-B174-7EB0A27E17AF}"/>
              </a:ext>
            </a:extLst>
          </p:cNvPr>
          <p:cNvSpPr>
            <a:spLocks noGrp="1"/>
          </p:cNvSpPr>
          <p:nvPr>
            <p:ph sz="quarter" idx="23"/>
          </p:nvPr>
        </p:nvSpPr>
        <p:spPr>
          <a:xfrm>
            <a:off x="2371957" y="3381574"/>
            <a:ext cx="1973302" cy="783695"/>
          </a:xfrm>
          <a:prstGeom prst="rect">
            <a:avLst/>
          </a:prstGeom>
        </p:spPr>
        <p:txBody>
          <a:bodyPr/>
          <a:lstStyle>
            <a:lvl1pPr marL="0" indent="0">
              <a:buNone/>
              <a:defRPr/>
            </a:lvl1pPr>
          </a:lstStyle>
          <a:p>
            <a:pPr lvl="0"/>
            <a:endParaRPr lang="en-US" dirty="0"/>
          </a:p>
        </p:txBody>
      </p:sp>
      <p:sp>
        <p:nvSpPr>
          <p:cNvPr id="16" name="Content Placeholder 5">
            <a:extLst>
              <a:ext uri="{FF2B5EF4-FFF2-40B4-BE49-F238E27FC236}">
                <a16:creationId xmlns:a16="http://schemas.microsoft.com/office/drawing/2014/main" id="{C65B5EFC-01D9-4E5B-A16E-0E7AAF9227AB}"/>
              </a:ext>
            </a:extLst>
          </p:cNvPr>
          <p:cNvSpPr>
            <a:spLocks noGrp="1"/>
          </p:cNvSpPr>
          <p:nvPr>
            <p:ph sz="quarter" idx="24"/>
          </p:nvPr>
        </p:nvSpPr>
        <p:spPr>
          <a:xfrm>
            <a:off x="4702562" y="3390916"/>
            <a:ext cx="1973302" cy="783695"/>
          </a:xfrm>
          <a:prstGeom prst="rect">
            <a:avLst/>
          </a:prstGeom>
        </p:spPr>
        <p:txBody>
          <a:bodyPr/>
          <a:lstStyle>
            <a:lvl1pPr marL="0" indent="0">
              <a:buNone/>
              <a:defRPr/>
            </a:lvl1pPr>
          </a:lstStyle>
          <a:p>
            <a:pPr lvl="0"/>
            <a:endParaRPr lang="en-US" dirty="0"/>
          </a:p>
        </p:txBody>
      </p:sp>
      <p:sp>
        <p:nvSpPr>
          <p:cNvPr id="17" name="Content Placeholder 5">
            <a:extLst>
              <a:ext uri="{FF2B5EF4-FFF2-40B4-BE49-F238E27FC236}">
                <a16:creationId xmlns:a16="http://schemas.microsoft.com/office/drawing/2014/main" id="{1966FC9B-6670-409C-BEBF-DBBEF470DFAC}"/>
              </a:ext>
            </a:extLst>
          </p:cNvPr>
          <p:cNvSpPr>
            <a:spLocks noGrp="1"/>
          </p:cNvSpPr>
          <p:nvPr>
            <p:ph sz="quarter" idx="25"/>
          </p:nvPr>
        </p:nvSpPr>
        <p:spPr>
          <a:xfrm>
            <a:off x="7047570" y="3390915"/>
            <a:ext cx="1973302" cy="783695"/>
          </a:xfrm>
          <a:prstGeom prst="rect">
            <a:avLst/>
          </a:prstGeom>
        </p:spPr>
        <p:txBody>
          <a:bodyPr/>
          <a:lstStyle>
            <a:lvl1pPr marL="0" indent="0">
              <a:buNone/>
              <a:defRPr/>
            </a:lvl1pPr>
          </a:lstStyle>
          <a:p>
            <a:pPr lvl="0"/>
            <a:endParaRPr lang="en-US" dirty="0"/>
          </a:p>
        </p:txBody>
      </p:sp>
      <p:sp>
        <p:nvSpPr>
          <p:cNvPr id="18" name="Content Placeholder 5">
            <a:extLst>
              <a:ext uri="{FF2B5EF4-FFF2-40B4-BE49-F238E27FC236}">
                <a16:creationId xmlns:a16="http://schemas.microsoft.com/office/drawing/2014/main" id="{1771CC51-8152-4EC8-9E96-59BB13902C31}"/>
              </a:ext>
            </a:extLst>
          </p:cNvPr>
          <p:cNvSpPr>
            <a:spLocks noGrp="1"/>
          </p:cNvSpPr>
          <p:nvPr>
            <p:ph sz="quarter" idx="26"/>
          </p:nvPr>
        </p:nvSpPr>
        <p:spPr>
          <a:xfrm>
            <a:off x="123128" y="4411606"/>
            <a:ext cx="1973302" cy="783695"/>
          </a:xfrm>
          <a:prstGeom prst="rect">
            <a:avLst/>
          </a:prstGeom>
        </p:spPr>
        <p:txBody>
          <a:bodyPr/>
          <a:lstStyle>
            <a:lvl1pPr marL="0" indent="0">
              <a:buNone/>
              <a:defRPr/>
            </a:lvl1pPr>
          </a:lstStyle>
          <a:p>
            <a:pPr lvl="0"/>
            <a:endParaRPr lang="en-US" dirty="0"/>
          </a:p>
        </p:txBody>
      </p:sp>
      <p:sp>
        <p:nvSpPr>
          <p:cNvPr id="19" name="Content Placeholder 5">
            <a:extLst>
              <a:ext uri="{FF2B5EF4-FFF2-40B4-BE49-F238E27FC236}">
                <a16:creationId xmlns:a16="http://schemas.microsoft.com/office/drawing/2014/main" id="{F055FCC4-843A-43C8-A68C-EFEC5B9D5241}"/>
              </a:ext>
            </a:extLst>
          </p:cNvPr>
          <p:cNvSpPr>
            <a:spLocks noGrp="1"/>
          </p:cNvSpPr>
          <p:nvPr>
            <p:ph sz="quarter" idx="27"/>
          </p:nvPr>
        </p:nvSpPr>
        <p:spPr>
          <a:xfrm>
            <a:off x="2371957" y="4421763"/>
            <a:ext cx="1973302" cy="783695"/>
          </a:xfrm>
          <a:prstGeom prst="rect">
            <a:avLst/>
          </a:prstGeom>
        </p:spPr>
        <p:txBody>
          <a:bodyPr/>
          <a:lstStyle>
            <a:lvl1pPr marL="0" indent="0">
              <a:buNone/>
              <a:defRPr/>
            </a:lvl1pPr>
          </a:lstStyle>
          <a:p>
            <a:pPr lvl="0"/>
            <a:endParaRPr lang="en-US" dirty="0"/>
          </a:p>
        </p:txBody>
      </p:sp>
      <p:sp>
        <p:nvSpPr>
          <p:cNvPr id="20" name="Content Placeholder 5">
            <a:extLst>
              <a:ext uri="{FF2B5EF4-FFF2-40B4-BE49-F238E27FC236}">
                <a16:creationId xmlns:a16="http://schemas.microsoft.com/office/drawing/2014/main" id="{09A03665-59D9-487A-90D1-0A41F7459968}"/>
              </a:ext>
            </a:extLst>
          </p:cNvPr>
          <p:cNvSpPr>
            <a:spLocks noGrp="1"/>
          </p:cNvSpPr>
          <p:nvPr>
            <p:ph sz="quarter" idx="28"/>
          </p:nvPr>
        </p:nvSpPr>
        <p:spPr>
          <a:xfrm>
            <a:off x="4702562" y="4431105"/>
            <a:ext cx="1973302" cy="783695"/>
          </a:xfrm>
          <a:prstGeom prst="rect">
            <a:avLst/>
          </a:prstGeom>
        </p:spPr>
        <p:txBody>
          <a:bodyPr/>
          <a:lstStyle>
            <a:lvl1pPr marL="0" indent="0">
              <a:buNone/>
              <a:defRPr/>
            </a:lvl1pPr>
          </a:lstStyle>
          <a:p>
            <a:pPr lvl="0"/>
            <a:endParaRPr lang="en-US" dirty="0"/>
          </a:p>
        </p:txBody>
      </p:sp>
      <p:sp>
        <p:nvSpPr>
          <p:cNvPr id="21" name="Content Placeholder 5">
            <a:extLst>
              <a:ext uri="{FF2B5EF4-FFF2-40B4-BE49-F238E27FC236}">
                <a16:creationId xmlns:a16="http://schemas.microsoft.com/office/drawing/2014/main" id="{A23D2531-CFBA-4ABF-8D24-30B15DD8A87C}"/>
              </a:ext>
            </a:extLst>
          </p:cNvPr>
          <p:cNvSpPr>
            <a:spLocks noGrp="1"/>
          </p:cNvSpPr>
          <p:nvPr>
            <p:ph sz="quarter" idx="29"/>
          </p:nvPr>
        </p:nvSpPr>
        <p:spPr>
          <a:xfrm>
            <a:off x="7047570" y="4431104"/>
            <a:ext cx="1973302" cy="783695"/>
          </a:xfrm>
          <a:prstGeom prst="rect">
            <a:avLst/>
          </a:prstGeom>
        </p:spPr>
        <p:txBody>
          <a:bodyPr/>
          <a:lstStyle>
            <a:lvl1pPr marL="0" indent="0">
              <a:buNone/>
              <a:defRPr/>
            </a:lvl1pPr>
          </a:lstStyle>
          <a:p>
            <a:pPr lvl="0"/>
            <a:endParaRPr lang="en-US" dirty="0"/>
          </a:p>
        </p:txBody>
      </p:sp>
      <p:sp>
        <p:nvSpPr>
          <p:cNvPr id="22" name="Content Placeholder 5">
            <a:extLst>
              <a:ext uri="{FF2B5EF4-FFF2-40B4-BE49-F238E27FC236}">
                <a16:creationId xmlns:a16="http://schemas.microsoft.com/office/drawing/2014/main" id="{D7CF9F24-3158-4484-A894-56ED783D707B}"/>
              </a:ext>
            </a:extLst>
          </p:cNvPr>
          <p:cNvSpPr>
            <a:spLocks noGrp="1"/>
          </p:cNvSpPr>
          <p:nvPr>
            <p:ph sz="quarter" idx="30"/>
          </p:nvPr>
        </p:nvSpPr>
        <p:spPr>
          <a:xfrm>
            <a:off x="123128" y="5402494"/>
            <a:ext cx="1973302" cy="783695"/>
          </a:xfrm>
          <a:prstGeom prst="rect">
            <a:avLst/>
          </a:prstGeom>
        </p:spPr>
        <p:txBody>
          <a:bodyPr/>
          <a:lstStyle>
            <a:lvl1pPr marL="0" indent="0">
              <a:buNone/>
              <a:defRPr/>
            </a:lvl1pPr>
          </a:lstStyle>
          <a:p>
            <a:pPr lvl="0"/>
            <a:endParaRPr lang="en-US" dirty="0"/>
          </a:p>
        </p:txBody>
      </p:sp>
      <p:sp>
        <p:nvSpPr>
          <p:cNvPr id="23" name="Content Placeholder 5">
            <a:extLst>
              <a:ext uri="{FF2B5EF4-FFF2-40B4-BE49-F238E27FC236}">
                <a16:creationId xmlns:a16="http://schemas.microsoft.com/office/drawing/2014/main" id="{A8B1DC79-9246-4320-91BD-37CFE50EBE3D}"/>
              </a:ext>
            </a:extLst>
          </p:cNvPr>
          <p:cNvSpPr>
            <a:spLocks noGrp="1"/>
          </p:cNvSpPr>
          <p:nvPr>
            <p:ph sz="quarter" idx="31"/>
          </p:nvPr>
        </p:nvSpPr>
        <p:spPr>
          <a:xfrm>
            <a:off x="2371957" y="5412651"/>
            <a:ext cx="1973302" cy="783695"/>
          </a:xfrm>
          <a:prstGeom prst="rect">
            <a:avLst/>
          </a:prstGeom>
        </p:spPr>
        <p:txBody>
          <a:bodyPr/>
          <a:lstStyle>
            <a:lvl1pPr marL="0" indent="0">
              <a:buNone/>
              <a:defRPr/>
            </a:lvl1pPr>
          </a:lstStyle>
          <a:p>
            <a:pPr lvl="0"/>
            <a:endParaRPr lang="en-US" dirty="0"/>
          </a:p>
        </p:txBody>
      </p:sp>
      <p:sp>
        <p:nvSpPr>
          <p:cNvPr id="24" name="Content Placeholder 5">
            <a:extLst>
              <a:ext uri="{FF2B5EF4-FFF2-40B4-BE49-F238E27FC236}">
                <a16:creationId xmlns:a16="http://schemas.microsoft.com/office/drawing/2014/main" id="{82E11A80-9CD0-4244-9611-C908D97AD1E3}"/>
              </a:ext>
            </a:extLst>
          </p:cNvPr>
          <p:cNvSpPr>
            <a:spLocks noGrp="1"/>
          </p:cNvSpPr>
          <p:nvPr>
            <p:ph sz="quarter" idx="32"/>
          </p:nvPr>
        </p:nvSpPr>
        <p:spPr>
          <a:xfrm>
            <a:off x="4702562" y="5421993"/>
            <a:ext cx="1973302" cy="783695"/>
          </a:xfrm>
          <a:prstGeom prst="rect">
            <a:avLst/>
          </a:prstGeom>
        </p:spPr>
        <p:txBody>
          <a:bodyPr/>
          <a:lstStyle>
            <a:lvl1pPr marL="0" indent="0">
              <a:buNone/>
              <a:defRPr/>
            </a:lvl1pPr>
          </a:lstStyle>
          <a:p>
            <a:pPr lvl="0"/>
            <a:endParaRPr lang="en-US" dirty="0"/>
          </a:p>
        </p:txBody>
      </p:sp>
      <p:sp>
        <p:nvSpPr>
          <p:cNvPr id="25" name="Content Placeholder 5">
            <a:extLst>
              <a:ext uri="{FF2B5EF4-FFF2-40B4-BE49-F238E27FC236}">
                <a16:creationId xmlns:a16="http://schemas.microsoft.com/office/drawing/2014/main" id="{6ACE243A-A3ED-4DE6-9EC4-0F084721E492}"/>
              </a:ext>
            </a:extLst>
          </p:cNvPr>
          <p:cNvSpPr>
            <a:spLocks noGrp="1"/>
          </p:cNvSpPr>
          <p:nvPr>
            <p:ph sz="quarter" idx="33"/>
          </p:nvPr>
        </p:nvSpPr>
        <p:spPr>
          <a:xfrm>
            <a:off x="7047570" y="5421992"/>
            <a:ext cx="1973302" cy="783695"/>
          </a:xfrm>
          <a:prstGeom prst="rect">
            <a:avLst/>
          </a:prstGeom>
        </p:spPr>
        <p:txBody>
          <a:bodyPr/>
          <a:lstStyle>
            <a:lvl1pPr marL="0" indent="0">
              <a:buNone/>
              <a:defRPr/>
            </a:lvl1pPr>
          </a:lstStyle>
          <a:p>
            <a:pPr lvl="0"/>
            <a:endParaRPr lang="en-US" dirty="0"/>
          </a:p>
        </p:txBody>
      </p:sp>
      <p:pic>
        <p:nvPicPr>
          <p:cNvPr id="26" name="Picture 2" descr="PMFO_Transparent.psd">
            <a:extLst>
              <a:ext uri="{FF2B5EF4-FFF2-40B4-BE49-F238E27FC236}">
                <a16:creationId xmlns:a16="http://schemas.microsoft.com/office/drawing/2014/main" id="{6F899735-6562-4834-87C1-AD494889CCB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7" name="Straight Connector 26">
            <a:extLst>
              <a:ext uri="{FF2B5EF4-FFF2-40B4-BE49-F238E27FC236}">
                <a16:creationId xmlns:a16="http://schemas.microsoft.com/office/drawing/2014/main" id="{00EBBBF7-CD84-43D2-BF5B-151E16AD858B}"/>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3">
            <a:extLst>
              <a:ext uri="{FF2B5EF4-FFF2-40B4-BE49-F238E27FC236}">
                <a16:creationId xmlns:a16="http://schemas.microsoft.com/office/drawing/2014/main" id="{8EE56D8D-6F65-4F97-B0B2-60C44F0E3AE9}"/>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2033751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ingle Content 5">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5A43360-95D8-4EC4-9CC7-A44FFF03CEA1}"/>
              </a:ext>
            </a:extLst>
          </p:cNvPr>
          <p:cNvGrpSpPr/>
          <p:nvPr userDrawn="1"/>
        </p:nvGrpSpPr>
        <p:grpSpPr>
          <a:xfrm>
            <a:off x="-7" y="1058333"/>
            <a:ext cx="4783756" cy="5799667"/>
            <a:chOff x="0" y="1058333"/>
            <a:chExt cx="4783756" cy="5799667"/>
          </a:xfrm>
        </p:grpSpPr>
        <p:sp>
          <p:nvSpPr>
            <p:cNvPr id="32" name="Rectangle 31">
              <a:extLst>
                <a:ext uri="{FF2B5EF4-FFF2-40B4-BE49-F238E27FC236}">
                  <a16:creationId xmlns:a16="http://schemas.microsoft.com/office/drawing/2014/main" id="{9D893457-9CEE-4EAD-88CA-3EA289B5F42E}"/>
                </a:ext>
              </a:extLst>
            </p:cNvPr>
            <p:cNvSpPr/>
            <p:nvPr/>
          </p:nvSpPr>
          <p:spPr>
            <a:xfrm>
              <a:off x="0" y="1058333"/>
              <a:ext cx="4783756" cy="5799667"/>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DA1CBA94-6176-4EBE-B9A0-05B53F8D558D}"/>
                </a:ext>
              </a:extLst>
            </p:cNvPr>
            <p:cNvPicPr>
              <a:picLocks noChangeAspect="1"/>
            </p:cNvPicPr>
            <p:nvPr/>
          </p:nvPicPr>
          <p:blipFill>
            <a:blip r:embed="rId2">
              <a:lum bright="70000" contrast="-70000"/>
            </a:blip>
            <a:stretch>
              <a:fillRect/>
            </a:stretch>
          </p:blipFill>
          <p:spPr>
            <a:xfrm flipH="1">
              <a:off x="395815" y="1342360"/>
              <a:ext cx="3992117" cy="5056278"/>
            </a:xfrm>
            <a:prstGeom prst="rect">
              <a:avLst/>
            </a:prstGeom>
          </p:spPr>
        </p:pic>
      </p:grpSp>
      <p:sp>
        <p:nvSpPr>
          <p:cNvPr id="35" name="Rectangle 34">
            <a:extLst>
              <a:ext uri="{FF2B5EF4-FFF2-40B4-BE49-F238E27FC236}">
                <a16:creationId xmlns:a16="http://schemas.microsoft.com/office/drawing/2014/main" id="{4B3C4037-0647-4071-B49D-F0C544ACF535}"/>
              </a:ext>
            </a:extLst>
          </p:cNvPr>
          <p:cNvSpPr>
            <a:spLocks noChangeArrowheads="1"/>
          </p:cNvSpPr>
          <p:nvPr/>
        </p:nvSpPr>
        <p:spPr bwMode="auto">
          <a:xfrm>
            <a:off x="4783756" y="1304885"/>
            <a:ext cx="4360244" cy="815467"/>
          </a:xfrm>
          <a:prstGeom prst="rect">
            <a:avLst/>
          </a:prstGeom>
          <a:solidFill>
            <a:schemeClr val="accent1">
              <a:lumMod val="20000"/>
              <a:lumOff val="80000"/>
            </a:schemeClr>
          </a:solidFill>
          <a:ln w="9525">
            <a:solidFill>
              <a:srgbClr val="77933C"/>
            </a:solidFill>
            <a:miter lim="800000"/>
            <a:headEnd/>
            <a:tailEnd/>
          </a:ln>
          <a:effectLst>
            <a:outerShdw blurRad="40000" dist="23000" dir="5400000" rotWithShape="0">
              <a:srgbClr val="808080">
                <a:alpha val="34998"/>
              </a:srgbClr>
            </a:outerShdw>
          </a:effectLst>
        </p:spPr>
        <p:txBody>
          <a:bodyPr anchor="ctr"/>
          <a:lstStyle/>
          <a:p>
            <a:pPr algn="ctr">
              <a:buClr>
                <a:srgbClr val="C00000"/>
              </a:buClr>
              <a:defRPr/>
            </a:pPr>
            <a:endParaRPr lang="en-US" dirty="0">
              <a:solidFill>
                <a:schemeClr val="tx2"/>
              </a:solidFill>
              <a:latin typeface="+mn-lt"/>
              <a:ea typeface="+mn-ea"/>
            </a:endParaRPr>
          </a:p>
        </p:txBody>
      </p:sp>
      <p:sp>
        <p:nvSpPr>
          <p:cNvPr id="38" name="Rectangle 37">
            <a:extLst>
              <a:ext uri="{FF2B5EF4-FFF2-40B4-BE49-F238E27FC236}">
                <a16:creationId xmlns:a16="http://schemas.microsoft.com/office/drawing/2014/main" id="{1B4F7B14-810A-47F3-97FC-671704ED18E2}"/>
              </a:ext>
            </a:extLst>
          </p:cNvPr>
          <p:cNvSpPr>
            <a:spLocks noChangeArrowheads="1"/>
          </p:cNvSpPr>
          <p:nvPr userDrawn="1"/>
        </p:nvSpPr>
        <p:spPr bwMode="auto">
          <a:xfrm>
            <a:off x="4783755" y="2334901"/>
            <a:ext cx="4360244" cy="815467"/>
          </a:xfrm>
          <a:prstGeom prst="rect">
            <a:avLst/>
          </a:prstGeom>
          <a:solidFill>
            <a:schemeClr val="accent6">
              <a:lumMod val="20000"/>
              <a:lumOff val="80000"/>
            </a:schemeClr>
          </a:solidFill>
          <a:ln w="9525">
            <a:solidFill>
              <a:srgbClr val="77933C"/>
            </a:solidFill>
            <a:miter lim="800000"/>
            <a:headEnd/>
            <a:tailEnd/>
          </a:ln>
          <a:effectLst>
            <a:outerShdw blurRad="40000" dist="23000" dir="5400000" rotWithShape="0">
              <a:srgbClr val="808080">
                <a:alpha val="34998"/>
              </a:srgbClr>
            </a:outerShdw>
          </a:effectLst>
        </p:spPr>
        <p:txBody>
          <a:bodyPr anchor="ctr"/>
          <a:lstStyle/>
          <a:p>
            <a:pPr algn="ctr">
              <a:buClr>
                <a:srgbClr val="C00000"/>
              </a:buClr>
              <a:defRPr/>
            </a:pPr>
            <a:endParaRPr lang="en-US" dirty="0">
              <a:solidFill>
                <a:schemeClr val="tx2"/>
              </a:solidFill>
              <a:latin typeface="+mn-lt"/>
              <a:ea typeface="+mn-ea"/>
            </a:endParaRPr>
          </a:p>
        </p:txBody>
      </p:sp>
      <p:sp>
        <p:nvSpPr>
          <p:cNvPr id="41" name="Rectangle 40">
            <a:extLst>
              <a:ext uri="{FF2B5EF4-FFF2-40B4-BE49-F238E27FC236}">
                <a16:creationId xmlns:a16="http://schemas.microsoft.com/office/drawing/2014/main" id="{5ABA93FD-1F41-444E-98F1-0AD8E5BD64A5}"/>
              </a:ext>
            </a:extLst>
          </p:cNvPr>
          <p:cNvSpPr>
            <a:spLocks noChangeArrowheads="1"/>
          </p:cNvSpPr>
          <p:nvPr/>
        </p:nvSpPr>
        <p:spPr bwMode="auto">
          <a:xfrm>
            <a:off x="4783754" y="3364917"/>
            <a:ext cx="4360244" cy="815467"/>
          </a:xfrm>
          <a:prstGeom prst="rect">
            <a:avLst/>
          </a:prstGeom>
          <a:solidFill>
            <a:schemeClr val="accent3">
              <a:lumMod val="40000"/>
              <a:lumOff val="60000"/>
            </a:schemeClr>
          </a:solidFill>
          <a:ln w="9525">
            <a:solidFill>
              <a:srgbClr val="77933C"/>
            </a:solidFill>
            <a:miter lim="800000"/>
            <a:headEnd/>
            <a:tailEnd/>
          </a:ln>
          <a:effectLst>
            <a:outerShdw blurRad="40000" dist="23000" dir="5400000" rotWithShape="0">
              <a:srgbClr val="808080">
                <a:alpha val="34998"/>
              </a:srgbClr>
            </a:outerShdw>
          </a:effectLst>
        </p:spPr>
        <p:txBody>
          <a:bodyPr anchor="ctr"/>
          <a:lstStyle/>
          <a:p>
            <a:pPr algn="ctr">
              <a:buClr>
                <a:srgbClr val="C00000"/>
              </a:buClr>
              <a:defRPr/>
            </a:pPr>
            <a:endParaRPr lang="en-US" dirty="0">
              <a:solidFill>
                <a:schemeClr val="tx2"/>
              </a:solidFill>
              <a:latin typeface="+mn-lt"/>
              <a:ea typeface="+mn-ea"/>
            </a:endParaRPr>
          </a:p>
        </p:txBody>
      </p:sp>
      <p:sp>
        <p:nvSpPr>
          <p:cNvPr id="44" name="Rectangle 43">
            <a:extLst>
              <a:ext uri="{FF2B5EF4-FFF2-40B4-BE49-F238E27FC236}">
                <a16:creationId xmlns:a16="http://schemas.microsoft.com/office/drawing/2014/main" id="{9798D431-D53D-4EA7-8F92-22A24F9876F2}"/>
              </a:ext>
            </a:extLst>
          </p:cNvPr>
          <p:cNvSpPr>
            <a:spLocks noChangeArrowheads="1"/>
          </p:cNvSpPr>
          <p:nvPr/>
        </p:nvSpPr>
        <p:spPr bwMode="auto">
          <a:xfrm>
            <a:off x="4783753" y="4394933"/>
            <a:ext cx="4360244" cy="815467"/>
          </a:xfrm>
          <a:prstGeom prst="rect">
            <a:avLst/>
          </a:prstGeom>
          <a:solidFill>
            <a:schemeClr val="accent4">
              <a:lumMod val="20000"/>
              <a:lumOff val="80000"/>
            </a:schemeClr>
          </a:solidFill>
          <a:ln w="9525">
            <a:solidFill>
              <a:srgbClr val="77933C"/>
            </a:solidFill>
            <a:miter lim="800000"/>
            <a:headEnd/>
            <a:tailEnd/>
          </a:ln>
          <a:effectLst>
            <a:outerShdw blurRad="40000" dist="23000" dir="5400000" rotWithShape="0">
              <a:srgbClr val="808080">
                <a:alpha val="34998"/>
              </a:srgbClr>
            </a:outerShdw>
          </a:effectLst>
        </p:spPr>
        <p:txBody>
          <a:bodyPr anchor="ctr"/>
          <a:lstStyle/>
          <a:p>
            <a:pPr algn="ctr">
              <a:buClr>
                <a:srgbClr val="C00000"/>
              </a:buClr>
              <a:defRPr/>
            </a:pPr>
            <a:endParaRPr lang="en-US" dirty="0">
              <a:solidFill>
                <a:schemeClr val="tx2"/>
              </a:solidFill>
              <a:latin typeface="+mn-lt"/>
              <a:ea typeface="+mn-ea"/>
            </a:endParaRPr>
          </a:p>
        </p:txBody>
      </p:sp>
      <p:sp>
        <p:nvSpPr>
          <p:cNvPr id="47" name="Rectangle 46">
            <a:extLst>
              <a:ext uri="{FF2B5EF4-FFF2-40B4-BE49-F238E27FC236}">
                <a16:creationId xmlns:a16="http://schemas.microsoft.com/office/drawing/2014/main" id="{8260342E-F4B6-40D7-9C5A-B2DCE08B1037}"/>
              </a:ext>
            </a:extLst>
          </p:cNvPr>
          <p:cNvSpPr>
            <a:spLocks noChangeArrowheads="1"/>
          </p:cNvSpPr>
          <p:nvPr/>
        </p:nvSpPr>
        <p:spPr bwMode="auto">
          <a:xfrm>
            <a:off x="4783752" y="5424949"/>
            <a:ext cx="4360244" cy="815467"/>
          </a:xfrm>
          <a:prstGeom prst="rect">
            <a:avLst/>
          </a:prstGeom>
          <a:solidFill>
            <a:schemeClr val="accent2">
              <a:lumMod val="20000"/>
              <a:lumOff val="80000"/>
            </a:schemeClr>
          </a:solidFill>
          <a:ln w="9525">
            <a:solidFill>
              <a:srgbClr val="77933C"/>
            </a:solidFill>
            <a:miter lim="800000"/>
            <a:headEnd/>
            <a:tailEnd/>
          </a:ln>
          <a:effectLst>
            <a:outerShdw blurRad="40000" dist="23000" dir="5400000" rotWithShape="0">
              <a:srgbClr val="808080">
                <a:alpha val="34998"/>
              </a:srgbClr>
            </a:outerShdw>
          </a:effectLst>
        </p:spPr>
        <p:txBody>
          <a:bodyPr anchor="ctr"/>
          <a:lstStyle/>
          <a:p>
            <a:pPr algn="ctr">
              <a:buClr>
                <a:srgbClr val="C00000"/>
              </a:buClr>
              <a:defRPr/>
            </a:pPr>
            <a:endParaRPr lang="en-US" dirty="0">
              <a:solidFill>
                <a:schemeClr val="tx2"/>
              </a:solidFill>
              <a:latin typeface="+mn-lt"/>
              <a:ea typeface="+mn-ea"/>
            </a:endParaRPr>
          </a:p>
        </p:txBody>
      </p:sp>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6" name="Content Placeholder 5">
            <a:extLst>
              <a:ext uri="{FF2B5EF4-FFF2-40B4-BE49-F238E27FC236}">
                <a16:creationId xmlns:a16="http://schemas.microsoft.com/office/drawing/2014/main" id="{F95C77D9-84C3-4BC1-A98D-5DBE2D9E2BA8}"/>
              </a:ext>
            </a:extLst>
          </p:cNvPr>
          <p:cNvSpPr>
            <a:spLocks noGrp="1"/>
          </p:cNvSpPr>
          <p:nvPr>
            <p:ph sz="quarter" idx="14"/>
          </p:nvPr>
        </p:nvSpPr>
        <p:spPr>
          <a:xfrm>
            <a:off x="4783757" y="1323698"/>
            <a:ext cx="4360232" cy="4916718"/>
          </a:xfrm>
          <a:prstGeom prst="rect">
            <a:avLst/>
          </a:prstGeom>
        </p:spPr>
        <p:txBody>
          <a:bodyPr/>
          <a:lstStyle>
            <a:lvl1pPr marL="0" indent="0">
              <a:buNone/>
              <a:defRPr/>
            </a:lvl1pPr>
          </a:lstStyle>
          <a:p>
            <a:pPr lvl="0"/>
            <a:endParaRPr lang="en-US" dirty="0"/>
          </a:p>
        </p:txBody>
      </p:sp>
      <p:cxnSp>
        <p:nvCxnSpPr>
          <p:cNvPr id="27" name="Straight Connector 26">
            <a:extLst>
              <a:ext uri="{FF2B5EF4-FFF2-40B4-BE49-F238E27FC236}">
                <a16:creationId xmlns:a16="http://schemas.microsoft.com/office/drawing/2014/main" id="{00EBBBF7-CD84-43D2-BF5B-151E16AD858B}"/>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3">
            <a:extLst>
              <a:ext uri="{FF2B5EF4-FFF2-40B4-BE49-F238E27FC236}">
                <a16:creationId xmlns:a16="http://schemas.microsoft.com/office/drawing/2014/main" id="{8EE56D8D-6F65-4F97-B0B2-60C44F0E3AE9}"/>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1603381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2222" y="1453444"/>
            <a:ext cx="3852333" cy="4672720"/>
          </a:xfrm>
          <a:prstGeom prst="rect">
            <a:avLst/>
          </a:prstGeom>
          <a:solidFill>
            <a:schemeClr val="accent2">
              <a:lumMod val="75000"/>
            </a:schemeClr>
          </a:solid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0" y="274638"/>
            <a:ext cx="9144000" cy="783695"/>
          </a:xfrm>
          <a:prstGeom prst="rect">
            <a:avLst/>
          </a:prstGeom>
          <a:solidFill>
            <a:srgbClr val="A20A37"/>
          </a:solidFill>
        </p:spPr>
        <p:txBody>
          <a:bodyPr anchor="ctr"/>
          <a:lstStyle>
            <a:lvl1pPr>
              <a:defRPr sz="3200" b="0"/>
            </a:lvl1pPr>
          </a:lstStyle>
          <a:p>
            <a:r>
              <a:rPr lang="en-US" dirty="0"/>
              <a:t>Click to edit Master title style</a:t>
            </a:r>
          </a:p>
        </p:txBody>
      </p:sp>
      <p:pic>
        <p:nvPicPr>
          <p:cNvPr id="6" name="Picture 2" descr="PMFO_Transparent.psd">
            <a:extLst>
              <a:ext uri="{FF2B5EF4-FFF2-40B4-BE49-F238E27FC236}">
                <a16:creationId xmlns:a16="http://schemas.microsoft.com/office/drawing/2014/main" id="{05E53C76-9C6C-47E2-85A6-AA704E60C8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D8DD1C75-B7C8-4BC0-A238-9D2A40E0BDA2}"/>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6E3D7B40-CF65-41E2-A05E-D811DF690357}"/>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957589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5" name="Text Placeholder 4"/>
          <p:cNvSpPr>
            <a:spLocks noGrp="1"/>
          </p:cNvSpPr>
          <p:nvPr>
            <p:ph type="body" sz="quarter" idx="12"/>
          </p:nvPr>
        </p:nvSpPr>
        <p:spPr>
          <a:xfrm>
            <a:off x="1086556" y="1763713"/>
            <a:ext cx="7451019" cy="434657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2" descr="PMFO_Transparent.psd">
            <a:extLst>
              <a:ext uri="{FF2B5EF4-FFF2-40B4-BE49-F238E27FC236}">
                <a16:creationId xmlns:a16="http://schemas.microsoft.com/office/drawing/2014/main" id="{AA3353D6-DC48-4D1B-80E5-4F55552E35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113DE038-A182-4017-8777-8BE1E77E3BCB}"/>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3">
            <a:extLst>
              <a:ext uri="{FF2B5EF4-FFF2-40B4-BE49-F238E27FC236}">
                <a16:creationId xmlns:a16="http://schemas.microsoft.com/office/drawing/2014/main" id="{1E985F22-642B-4712-8080-C3C2A15AB5DC}"/>
              </a:ext>
            </a:extLst>
          </p:cNvPr>
          <p:cNvSpPr txBox="1">
            <a:spLocks/>
          </p:cNvSpPr>
          <p:nvPr userDrawn="1"/>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defPPr>
              <a:defRPr lang="en-US"/>
            </a:defPPr>
            <a:lvl1pPr algn="r" defTabSz="457200" rtl="0" fontAlgn="base">
              <a:spcBef>
                <a:spcPct val="0"/>
              </a:spcBef>
              <a:spcAft>
                <a:spcPct val="0"/>
              </a:spcAft>
              <a:defRPr sz="1200" kern="1200">
                <a:solidFill>
                  <a:srgbClr val="376092"/>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810B5FDA-8A07-4634-A221-C3C2E266EFFE}" type="slidenum">
              <a:rPr lang="en-US" altLang="en-US" smtClean="0"/>
              <a:pPr/>
              <a:t>‹#›</a:t>
            </a:fld>
            <a:endParaRPr lang="en-US" altLang="en-US" dirty="0"/>
          </a:p>
        </p:txBody>
      </p:sp>
    </p:spTree>
    <p:extLst>
      <p:ext uri="{BB962C8B-B14F-4D97-AF65-F5344CB8AC3E}">
        <p14:creationId xmlns:p14="http://schemas.microsoft.com/office/powerpoint/2010/main" val="3532857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2222" y="1453444"/>
            <a:ext cx="3852333" cy="4672720"/>
          </a:xfrm>
          <a:prstGeom prst="rect">
            <a:avLst/>
          </a:prstGeom>
          <a:solidFill>
            <a:schemeClr val="accent2">
              <a:lumMod val="75000"/>
            </a:schemeClr>
          </a:solid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0" y="274638"/>
            <a:ext cx="9144000" cy="783695"/>
          </a:xfrm>
          <a:prstGeom prst="rect">
            <a:avLst/>
          </a:prstGeom>
          <a:solidFill>
            <a:schemeClr val="accent6">
              <a:lumMod val="75000"/>
            </a:schemeClr>
          </a:solidFill>
        </p:spPr>
        <p:txBody>
          <a:bodyPr anchor="ctr"/>
          <a:lstStyle>
            <a:lvl1pPr>
              <a:defRPr b="0"/>
            </a:lvl1pPr>
          </a:lstStyle>
          <a:p>
            <a:r>
              <a:rPr lang="en-US" dirty="0"/>
              <a:t>Click to edit Master title style</a:t>
            </a:r>
          </a:p>
        </p:txBody>
      </p:sp>
      <p:pic>
        <p:nvPicPr>
          <p:cNvPr id="6" name="Picture 2" descr="PMFO_Transparent.psd">
            <a:extLst>
              <a:ext uri="{FF2B5EF4-FFF2-40B4-BE49-F238E27FC236}">
                <a16:creationId xmlns:a16="http://schemas.microsoft.com/office/drawing/2014/main" id="{69ABCF67-99E7-4306-A49C-59199977F9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B54FCC2C-2F59-4A0B-A674-16FDC5F27148}"/>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62A82CF1-5D39-4F1E-92AE-986144AEB7F1}"/>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2172748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0" y="1453445"/>
            <a:ext cx="4337754"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0" y="274638"/>
            <a:ext cx="9144000" cy="783695"/>
          </a:xfrm>
          <a:prstGeom prst="rect">
            <a:avLst/>
          </a:prstGeom>
          <a:solidFill>
            <a:schemeClr val="accent6">
              <a:lumMod val="75000"/>
            </a:schemeClr>
          </a:solidFill>
        </p:spPr>
        <p:txBody>
          <a:bodyPr anchor="ctr"/>
          <a:lstStyle>
            <a:lvl1pPr>
              <a:defRPr b="0"/>
            </a:lvl1pPr>
          </a:lstStyle>
          <a:p>
            <a:r>
              <a:rPr lang="en-US" dirty="0"/>
              <a:t>Click to edit Master title style</a:t>
            </a:r>
          </a:p>
        </p:txBody>
      </p:sp>
      <p:sp>
        <p:nvSpPr>
          <p:cNvPr id="6" name="Rectangle 5">
            <a:extLst>
              <a:ext uri="{FF2B5EF4-FFF2-40B4-BE49-F238E27FC236}">
                <a16:creationId xmlns:a16="http://schemas.microsoft.com/office/drawing/2014/main" id="{919F6FE9-9EE9-469F-A153-781489DF9063}"/>
              </a:ext>
            </a:extLst>
          </p:cNvPr>
          <p:cNvSpPr/>
          <p:nvPr userDrawn="1"/>
        </p:nvSpPr>
        <p:spPr>
          <a:xfrm>
            <a:off x="0" y="1058332"/>
            <a:ext cx="4572000" cy="5799668"/>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C82E181-D410-49B4-AE81-D7EB4F87528B}"/>
              </a:ext>
            </a:extLst>
          </p:cNvPr>
          <p:cNvPicPr>
            <a:picLocks noChangeAspect="1"/>
          </p:cNvPicPr>
          <p:nvPr userDrawn="1"/>
        </p:nvPicPr>
        <p:blipFill>
          <a:blip r:embed="rId2">
            <a:lum bright="70000" contrast="-70000"/>
          </a:blip>
          <a:stretch>
            <a:fillRect/>
          </a:stretch>
        </p:blipFill>
        <p:spPr>
          <a:xfrm>
            <a:off x="-70556" y="1276947"/>
            <a:ext cx="4499681" cy="5501178"/>
          </a:xfrm>
          <a:prstGeom prst="rect">
            <a:avLst/>
          </a:prstGeom>
        </p:spPr>
      </p:pic>
      <p:cxnSp>
        <p:nvCxnSpPr>
          <p:cNvPr id="9" name="Straight Connector 8">
            <a:extLst>
              <a:ext uri="{FF2B5EF4-FFF2-40B4-BE49-F238E27FC236}">
                <a16:creationId xmlns:a16="http://schemas.microsoft.com/office/drawing/2014/main" id="{36AB2908-70A2-430B-81AC-8622518C6817}"/>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19B97BC7-054A-4576-8878-DD5688582F4F}"/>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3471763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Content 2">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783695"/>
          </a:xfrm>
          <a:prstGeom prst="rect">
            <a:avLst/>
          </a:prstGeom>
          <a:solidFill>
            <a:schemeClr val="accent6">
              <a:lumMod val="75000"/>
            </a:schemeClr>
          </a:solidFill>
        </p:spPr>
        <p:txBody>
          <a:bodyPr anchor="ctr"/>
          <a:lstStyle>
            <a:lvl1pPr>
              <a:defRPr b="0"/>
            </a:lvl1pPr>
          </a:lstStyle>
          <a:p>
            <a:r>
              <a:rPr lang="en-US" dirty="0"/>
              <a:t>Click to edit Master title style</a:t>
            </a:r>
          </a:p>
        </p:txBody>
      </p:sp>
      <p:sp>
        <p:nvSpPr>
          <p:cNvPr id="4" name="Content Placeholder 3"/>
          <p:cNvSpPr>
            <a:spLocks noGrp="1"/>
          </p:cNvSpPr>
          <p:nvPr>
            <p:ph sz="half" idx="2"/>
          </p:nvPr>
        </p:nvSpPr>
        <p:spPr>
          <a:xfrm>
            <a:off x="234246" y="1468943"/>
            <a:ext cx="3430256"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36AB2908-70A2-430B-81AC-8622518C6817}"/>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19B97BC7-054A-4576-8878-DD5688582F4F}"/>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pic>
        <p:nvPicPr>
          <p:cNvPr id="11" name="Picture 10">
            <a:extLst>
              <a:ext uri="{FF2B5EF4-FFF2-40B4-BE49-F238E27FC236}">
                <a16:creationId xmlns:a16="http://schemas.microsoft.com/office/drawing/2014/main" id="{C54DC278-520F-4273-BB5F-935997424BEA}"/>
              </a:ext>
            </a:extLst>
          </p:cNvPr>
          <p:cNvPicPr>
            <a:picLocks noChangeAspect="1"/>
          </p:cNvPicPr>
          <p:nvPr userDrawn="1"/>
        </p:nvPicPr>
        <p:blipFill rotWithShape="1">
          <a:blip r:embed="rId2">
            <a:duotone>
              <a:schemeClr val="accent3">
                <a:shade val="45000"/>
                <a:satMod val="135000"/>
              </a:schemeClr>
              <a:prstClr val="white"/>
            </a:duotone>
          </a:blip>
          <a:srcRect b="5078"/>
          <a:stretch/>
        </p:blipFill>
        <p:spPr>
          <a:xfrm>
            <a:off x="3850391" y="1093832"/>
            <a:ext cx="4890006" cy="5684293"/>
          </a:xfrm>
          <a:prstGeom prst="rect">
            <a:avLst/>
          </a:prstGeom>
        </p:spPr>
      </p:pic>
      <p:pic>
        <p:nvPicPr>
          <p:cNvPr id="12" name="Picture 2" descr="PMFO_Transparent.psd">
            <a:extLst>
              <a:ext uri="{FF2B5EF4-FFF2-40B4-BE49-F238E27FC236}">
                <a16:creationId xmlns:a16="http://schemas.microsoft.com/office/drawing/2014/main" id="{2E63F90B-D20E-40CB-B518-A88CC07D68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0052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DE28AC-BABC-4E76-91F7-AEA3D27BD70F}"/>
              </a:ext>
            </a:extLst>
          </p:cNvPr>
          <p:cNvSpPr/>
          <p:nvPr userDrawn="1"/>
        </p:nvSpPr>
        <p:spPr>
          <a:xfrm>
            <a:off x="3828130" y="5391150"/>
            <a:ext cx="5315870" cy="146685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D50631F-AF1A-4975-AF15-EF6DDEF00E10}"/>
              </a:ext>
            </a:extLst>
          </p:cNvPr>
          <p:cNvPicPr>
            <a:picLocks noChangeAspect="1"/>
          </p:cNvPicPr>
          <p:nvPr userDrawn="1"/>
        </p:nvPicPr>
        <p:blipFill rotWithShape="1">
          <a:blip r:embed="rId2"/>
          <a:srcRect l="8334" r="21623"/>
          <a:stretch/>
        </p:blipFill>
        <p:spPr>
          <a:xfrm>
            <a:off x="3828130" y="1030247"/>
            <a:ext cx="5315870" cy="5062545"/>
          </a:xfrm>
          <a:prstGeom prst="rect">
            <a:avLst/>
          </a:prstGeom>
        </p:spPr>
      </p:pic>
      <p:sp>
        <p:nvSpPr>
          <p:cNvPr id="14" name="Rectangle 13">
            <a:extLst>
              <a:ext uri="{FF2B5EF4-FFF2-40B4-BE49-F238E27FC236}">
                <a16:creationId xmlns:a16="http://schemas.microsoft.com/office/drawing/2014/main" id="{9ED1D7C7-473C-4296-BAD2-3447CCCA5ECB}"/>
              </a:ext>
            </a:extLst>
          </p:cNvPr>
          <p:cNvSpPr/>
          <p:nvPr userDrawn="1"/>
        </p:nvSpPr>
        <p:spPr>
          <a:xfrm>
            <a:off x="0" y="1074662"/>
            <a:ext cx="3828130" cy="5799667"/>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0" y="274638"/>
            <a:ext cx="9144000" cy="783695"/>
          </a:xfrm>
          <a:prstGeom prst="rect">
            <a:avLst/>
          </a:prstGeom>
          <a:solidFill>
            <a:schemeClr val="accent6">
              <a:lumMod val="75000"/>
            </a:schemeClr>
          </a:solidFill>
        </p:spPr>
        <p:txBody>
          <a:bodyPr anchor="ctr"/>
          <a:lstStyle>
            <a:lvl1pPr>
              <a:defRPr b="0"/>
            </a:lvl1pPr>
          </a:lstStyle>
          <a:p>
            <a:r>
              <a:rPr lang="en-US" dirty="0"/>
              <a:t>Click to edit Master title style</a:t>
            </a:r>
          </a:p>
        </p:txBody>
      </p:sp>
      <p:sp>
        <p:nvSpPr>
          <p:cNvPr id="4" name="Content Placeholder 3"/>
          <p:cNvSpPr>
            <a:spLocks noGrp="1"/>
          </p:cNvSpPr>
          <p:nvPr>
            <p:ph sz="half" idx="2"/>
          </p:nvPr>
        </p:nvSpPr>
        <p:spPr>
          <a:xfrm>
            <a:off x="234246" y="1468943"/>
            <a:ext cx="3430256" cy="4672719"/>
          </a:xfrm>
          <a:prstGeom prst="rect">
            <a:avLst/>
          </a:prstGeom>
        </p:spPr>
        <p:txBody>
          <a:bodyPr/>
          <a:lstStyle>
            <a:lvl1pPr>
              <a:buClr>
                <a:schemeClr val="accent1">
                  <a:lumMod val="75000"/>
                </a:schemeClr>
              </a:buClr>
              <a:defRPr sz="2800">
                <a:solidFill>
                  <a:schemeClr val="bg1"/>
                </a:solidFill>
              </a:defRPr>
            </a:lvl1pPr>
            <a:lvl2pPr>
              <a:buClr>
                <a:schemeClr val="accent1">
                  <a:lumMod val="75000"/>
                </a:schemeClr>
              </a:buClr>
              <a:defRPr sz="2400">
                <a:solidFill>
                  <a:schemeClr val="bg1"/>
                </a:solidFill>
              </a:defRPr>
            </a:lvl2pPr>
            <a:lvl3pPr>
              <a:buClr>
                <a:schemeClr val="accent1">
                  <a:lumMod val="75000"/>
                </a:schemeClr>
              </a:buClr>
              <a:defRPr sz="2000">
                <a:solidFill>
                  <a:schemeClr val="bg1"/>
                </a:solidFill>
              </a:defRPr>
            </a:lvl3pPr>
            <a:lvl4pPr>
              <a:buClr>
                <a:schemeClr val="accent1">
                  <a:lumMod val="75000"/>
                </a:schemeClr>
              </a:buClr>
              <a:defRPr sz="1800">
                <a:solidFill>
                  <a:schemeClr val="bg1"/>
                </a:solidFill>
              </a:defRPr>
            </a:lvl4pPr>
            <a:lvl5pPr>
              <a:buClr>
                <a:schemeClr val="accent1">
                  <a:lumMod val="75000"/>
                </a:schemeClr>
              </a:buClr>
              <a:defRPr sz="1800">
                <a:solidFill>
                  <a:schemeClr val="bg1"/>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36AB2908-70A2-430B-81AC-8622518C6817}"/>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3">
            <a:extLst>
              <a:ext uri="{FF2B5EF4-FFF2-40B4-BE49-F238E27FC236}">
                <a16:creationId xmlns:a16="http://schemas.microsoft.com/office/drawing/2014/main" id="{19B97BC7-054A-4576-8878-DD5688582F4F}"/>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pic>
        <p:nvPicPr>
          <p:cNvPr id="12" name="Picture 2" descr="PMFO_Transparent.psd">
            <a:extLst>
              <a:ext uri="{FF2B5EF4-FFF2-40B4-BE49-F238E27FC236}">
                <a16:creationId xmlns:a16="http://schemas.microsoft.com/office/drawing/2014/main" id="{2E63F90B-D20E-40CB-B518-A88CC07D68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6646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2 Contents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8CB702-B992-40EE-BA1D-6DF128DF2C9C}"/>
              </a:ext>
            </a:extLst>
          </p:cNvPr>
          <p:cNvSpPr/>
          <p:nvPr userDrawn="1"/>
        </p:nvSpPr>
        <p:spPr>
          <a:xfrm>
            <a:off x="0" y="967878"/>
            <a:ext cx="9144000" cy="5890121"/>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D3E896F-1029-4B66-AD3D-52A4D93498BD}"/>
              </a:ext>
            </a:extLst>
          </p:cNvPr>
          <p:cNvPicPr>
            <a:picLocks noChangeAspect="1"/>
          </p:cNvPicPr>
          <p:nvPr userDrawn="1"/>
        </p:nvPicPr>
        <p:blipFill rotWithShape="1">
          <a:blip r:embed="rId2">
            <a:duotone>
              <a:schemeClr val="accent5">
                <a:shade val="45000"/>
                <a:satMod val="135000"/>
              </a:schemeClr>
              <a:prstClr val="white"/>
            </a:duotone>
            <a:alphaModFix amt="35000"/>
          </a:blip>
          <a:srcRect l="7199" t="19543" r="7199" b="9740"/>
          <a:stretch/>
        </p:blipFill>
        <p:spPr>
          <a:xfrm>
            <a:off x="0" y="967879"/>
            <a:ext cx="9144000" cy="5627684"/>
          </a:xfrm>
          <a:prstGeom prst="rect">
            <a:avLst/>
          </a:prstGeom>
        </p:spPr>
      </p:pic>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5" name="Text Placeholder 4"/>
          <p:cNvSpPr>
            <a:spLocks noGrp="1"/>
          </p:cNvSpPr>
          <p:nvPr>
            <p:ph type="body" sz="quarter" idx="12"/>
          </p:nvPr>
        </p:nvSpPr>
        <p:spPr>
          <a:xfrm>
            <a:off x="138702" y="1255712"/>
            <a:ext cx="8882635" cy="63999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9851DF37-67E3-4C73-8CC2-AFDB2E4A8254}"/>
              </a:ext>
            </a:extLst>
          </p:cNvPr>
          <p:cNvSpPr>
            <a:spLocks noGrp="1"/>
          </p:cNvSpPr>
          <p:nvPr>
            <p:ph sz="quarter" idx="14"/>
          </p:nvPr>
        </p:nvSpPr>
        <p:spPr>
          <a:xfrm>
            <a:off x="138701" y="2030220"/>
            <a:ext cx="8882635" cy="420331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96350B77-C514-49C2-8B6A-AD0199E6ECA9}"/>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1BEF8F0F-02DE-4DC6-BBDE-FAB18812D334}"/>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3725072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2" name="Picture 2" descr="PMFO_Transparent.psd">
            <a:extLst>
              <a:ext uri="{FF2B5EF4-FFF2-40B4-BE49-F238E27FC236}">
                <a16:creationId xmlns:a16="http://schemas.microsoft.com/office/drawing/2014/main" id="{332FD505-EA8E-4F0B-8414-38341524CC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4291B8A2-7926-4646-B0A0-E9DAABB5B995}"/>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C45C38B9-80EC-4B2F-8823-BCD4B67EBEAC}"/>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610106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Resources">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6">
              <a:lumMod val="75000"/>
            </a:schemeClr>
          </a:solidFill>
        </p:spPr>
        <p:txBody>
          <a:bodyPr anchor="ctr"/>
          <a:lstStyle>
            <a:lvl1pPr>
              <a:defRPr b="0"/>
            </a:lvl1pPr>
          </a:lstStyle>
          <a:p>
            <a:r>
              <a:rPr lang="en-US" dirty="0"/>
              <a:t>Click to edit Master title style</a:t>
            </a:r>
          </a:p>
        </p:txBody>
      </p:sp>
      <p:sp>
        <p:nvSpPr>
          <p:cNvPr id="8" name="Content Placeholder 3">
            <a:extLst>
              <a:ext uri="{FF2B5EF4-FFF2-40B4-BE49-F238E27FC236}">
                <a16:creationId xmlns:a16="http://schemas.microsoft.com/office/drawing/2014/main" id="{5FFBAEC3-4BF5-49F2-9F80-7C744EF89B7E}"/>
              </a:ext>
            </a:extLst>
          </p:cNvPr>
          <p:cNvSpPr>
            <a:spLocks noGrp="1"/>
          </p:cNvSpPr>
          <p:nvPr>
            <p:ph sz="quarter" idx="14"/>
          </p:nvPr>
        </p:nvSpPr>
        <p:spPr>
          <a:xfrm>
            <a:off x="3903089" y="1401847"/>
            <a:ext cx="4526280" cy="1078992"/>
          </a:xfrm>
          <a:prstGeom prst="rect">
            <a:avLst/>
          </a:prstGeom>
        </p:spPr>
        <p:txBody>
          <a:bodyPr/>
          <a:lstStyle>
            <a:lvl1pPr marL="0" indent="0">
              <a:buNone/>
              <a:defRPr sz="1800"/>
            </a:lvl1pPr>
          </a:lstStyle>
          <a:p>
            <a:pPr lvl="0"/>
            <a:endParaRPr lang="en-US" dirty="0"/>
          </a:p>
        </p:txBody>
      </p:sp>
      <p:sp>
        <p:nvSpPr>
          <p:cNvPr id="9" name="Content Placeholder 3">
            <a:extLst>
              <a:ext uri="{FF2B5EF4-FFF2-40B4-BE49-F238E27FC236}">
                <a16:creationId xmlns:a16="http://schemas.microsoft.com/office/drawing/2014/main" id="{B1185600-7725-4300-A50E-76F6A3DF3431}"/>
              </a:ext>
            </a:extLst>
          </p:cNvPr>
          <p:cNvSpPr>
            <a:spLocks noGrp="1"/>
          </p:cNvSpPr>
          <p:nvPr>
            <p:ph sz="quarter" idx="15"/>
          </p:nvPr>
        </p:nvSpPr>
        <p:spPr>
          <a:xfrm>
            <a:off x="3888318" y="3404206"/>
            <a:ext cx="5074920" cy="1078992"/>
          </a:xfrm>
          <a:prstGeom prst="rect">
            <a:avLst/>
          </a:prstGeom>
        </p:spPr>
        <p:txBody>
          <a:bodyPr/>
          <a:lstStyle>
            <a:lvl1pPr marL="0" indent="0">
              <a:buNone/>
              <a:defRPr sz="1800"/>
            </a:lvl1pPr>
          </a:lstStyle>
          <a:p>
            <a:pPr lvl="0"/>
            <a:endParaRPr lang="en-US" dirty="0"/>
          </a:p>
        </p:txBody>
      </p:sp>
      <p:sp>
        <p:nvSpPr>
          <p:cNvPr id="10" name="Content Placeholder 3">
            <a:extLst>
              <a:ext uri="{FF2B5EF4-FFF2-40B4-BE49-F238E27FC236}">
                <a16:creationId xmlns:a16="http://schemas.microsoft.com/office/drawing/2014/main" id="{886D86F9-1E67-4618-BC8B-78D5E584B17E}"/>
              </a:ext>
            </a:extLst>
          </p:cNvPr>
          <p:cNvSpPr>
            <a:spLocks noGrp="1"/>
          </p:cNvSpPr>
          <p:nvPr>
            <p:ph sz="quarter" idx="16"/>
          </p:nvPr>
        </p:nvSpPr>
        <p:spPr>
          <a:xfrm>
            <a:off x="3897843" y="5375945"/>
            <a:ext cx="3886200" cy="1078992"/>
          </a:xfrm>
          <a:prstGeom prst="rect">
            <a:avLst/>
          </a:prstGeom>
        </p:spPr>
        <p:txBody>
          <a:bodyPr/>
          <a:lstStyle>
            <a:lvl1pPr marL="0" indent="0">
              <a:buNone/>
              <a:defRPr sz="1800"/>
            </a:lvl1pPr>
          </a:lstStyle>
          <a:p>
            <a:pPr lvl="0"/>
            <a:endParaRPr lang="en-US" dirty="0"/>
          </a:p>
        </p:txBody>
      </p:sp>
      <p:sp>
        <p:nvSpPr>
          <p:cNvPr id="20" name="Slide Number Placeholder 3">
            <a:extLst>
              <a:ext uri="{FF2B5EF4-FFF2-40B4-BE49-F238E27FC236}">
                <a16:creationId xmlns:a16="http://schemas.microsoft.com/office/drawing/2014/main" id="{4FAAD73C-2C3A-407E-BC56-A7AD4EFE28FA}"/>
              </a:ext>
            </a:extLst>
          </p:cNvPr>
          <p:cNvSpPr>
            <a:spLocks noGrp="1"/>
          </p:cNvSpPr>
          <p:nvPr>
            <p:ph type="sldNum" sz="quarter" idx="4"/>
          </p:nvPr>
        </p:nvSpPr>
        <p:spPr>
          <a:xfrm>
            <a:off x="8415867" y="6416675"/>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cxnSp>
        <p:nvCxnSpPr>
          <p:cNvPr id="21" name="Straight Connector 20">
            <a:extLst>
              <a:ext uri="{FF2B5EF4-FFF2-40B4-BE49-F238E27FC236}">
                <a16:creationId xmlns:a16="http://schemas.microsoft.com/office/drawing/2014/main" id="{13B565A7-957A-4306-95F7-4A5B9A1A7904}"/>
              </a:ext>
            </a:extLst>
          </p:cNvPr>
          <p:cNvCxnSpPr/>
          <p:nvPr userDrawn="1"/>
        </p:nvCxnSpPr>
        <p:spPr>
          <a:xfrm>
            <a:off x="8703734" y="6324600"/>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5D6FD03D-E76D-4231-93B5-081C5CA793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0753" y="1285349"/>
            <a:ext cx="2362200" cy="1595788"/>
          </a:xfrm>
          <a:prstGeom prst="rect">
            <a:avLst/>
          </a:prstGeom>
        </p:spPr>
      </p:pic>
      <p:pic>
        <p:nvPicPr>
          <p:cNvPr id="22" name="Picture 21">
            <a:extLst>
              <a:ext uri="{FF2B5EF4-FFF2-40B4-BE49-F238E27FC236}">
                <a16:creationId xmlns:a16="http://schemas.microsoft.com/office/drawing/2014/main" id="{9451D4BD-D06A-4D6D-AF68-3AC13D043B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0753" y="3205573"/>
            <a:ext cx="2362200" cy="1561755"/>
          </a:xfrm>
          <a:prstGeom prst="rect">
            <a:avLst/>
          </a:prstGeom>
        </p:spPr>
      </p:pic>
      <p:pic>
        <p:nvPicPr>
          <p:cNvPr id="23" name="Picture 22">
            <a:extLst>
              <a:ext uri="{FF2B5EF4-FFF2-40B4-BE49-F238E27FC236}">
                <a16:creationId xmlns:a16="http://schemas.microsoft.com/office/drawing/2014/main" id="{F00050C0-D3CF-4DD6-B4F1-69BECFF83B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70278" y="5028375"/>
            <a:ext cx="2352675" cy="1612705"/>
          </a:xfrm>
          <a:prstGeom prst="rect">
            <a:avLst/>
          </a:prstGeom>
        </p:spPr>
      </p:pic>
      <p:sp>
        <p:nvSpPr>
          <p:cNvPr id="24" name="Rectangle 23">
            <a:extLst>
              <a:ext uri="{FF2B5EF4-FFF2-40B4-BE49-F238E27FC236}">
                <a16:creationId xmlns:a16="http://schemas.microsoft.com/office/drawing/2014/main" id="{6D0FBA0F-F375-4322-8265-440D9036FAD1}"/>
              </a:ext>
            </a:extLst>
          </p:cNvPr>
          <p:cNvSpPr/>
          <p:nvPr userDrawn="1"/>
        </p:nvSpPr>
        <p:spPr>
          <a:xfrm>
            <a:off x="609600" y="1285349"/>
            <a:ext cx="585788" cy="15957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2FD837C-6E20-4A35-8C35-CD02BE3650CA}"/>
              </a:ext>
            </a:extLst>
          </p:cNvPr>
          <p:cNvSpPr/>
          <p:nvPr userDrawn="1"/>
        </p:nvSpPr>
        <p:spPr>
          <a:xfrm>
            <a:off x="609600" y="3171540"/>
            <a:ext cx="585788" cy="1595788"/>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C8885C6-8603-4396-91CC-D8E44F49EF3B}"/>
              </a:ext>
            </a:extLst>
          </p:cNvPr>
          <p:cNvSpPr/>
          <p:nvPr userDrawn="1"/>
        </p:nvSpPr>
        <p:spPr>
          <a:xfrm>
            <a:off x="609600" y="5036833"/>
            <a:ext cx="585788" cy="159578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4620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4200" y="1752600"/>
            <a:ext cx="5867400" cy="783695"/>
          </a:xfrm>
          <a:prstGeom prst="rect">
            <a:avLst/>
          </a:prstGeom>
          <a:noFill/>
        </p:spPr>
        <p:txBody>
          <a:bodyPr anchor="ctr"/>
          <a:lstStyle>
            <a:lvl1pPr marL="168275" indent="0" algn="l">
              <a:tabLst/>
              <a:defRPr b="1">
                <a:solidFill>
                  <a:schemeClr val="accent6">
                    <a:lumMod val="75000"/>
                  </a:schemeClr>
                </a:solidFill>
              </a:defRPr>
            </a:lvl1pPr>
          </a:lstStyle>
          <a:p>
            <a:r>
              <a:rPr lang="en-US" dirty="0"/>
              <a:t>Contact</a:t>
            </a:r>
          </a:p>
        </p:txBody>
      </p:sp>
      <p:sp>
        <p:nvSpPr>
          <p:cNvPr id="4" name="Content Placeholder 3">
            <a:extLst>
              <a:ext uri="{FF2B5EF4-FFF2-40B4-BE49-F238E27FC236}">
                <a16:creationId xmlns:a16="http://schemas.microsoft.com/office/drawing/2014/main" id="{B1CA1D4D-0B4F-4113-8788-0BE89FCA40DE}"/>
              </a:ext>
            </a:extLst>
          </p:cNvPr>
          <p:cNvSpPr>
            <a:spLocks noGrp="1"/>
          </p:cNvSpPr>
          <p:nvPr>
            <p:ph sz="quarter" idx="13"/>
          </p:nvPr>
        </p:nvSpPr>
        <p:spPr>
          <a:xfrm>
            <a:off x="381000" y="316999"/>
            <a:ext cx="2700480" cy="2034134"/>
          </a:xfrm>
          <a:prstGeom prst="rect">
            <a:avLst/>
          </a:prstGeom>
        </p:spPr>
        <p:txBody>
          <a:bodyPr/>
          <a:lstStyle>
            <a:lvl1pPr marL="0" indent="0">
              <a:buNone/>
              <a:defRPr sz="1800"/>
            </a:lvl1pPr>
          </a:lstStyle>
          <a:p>
            <a:pPr lvl="0"/>
            <a:endParaRPr lang="en-US" dirty="0"/>
          </a:p>
        </p:txBody>
      </p:sp>
      <p:sp>
        <p:nvSpPr>
          <p:cNvPr id="5" name="Content Placeholder 3">
            <a:extLst>
              <a:ext uri="{FF2B5EF4-FFF2-40B4-BE49-F238E27FC236}">
                <a16:creationId xmlns:a16="http://schemas.microsoft.com/office/drawing/2014/main" id="{2772AC19-E661-4228-96CD-F76CD375BD65}"/>
              </a:ext>
            </a:extLst>
          </p:cNvPr>
          <p:cNvSpPr>
            <a:spLocks noGrp="1"/>
          </p:cNvSpPr>
          <p:nvPr>
            <p:ph sz="quarter" idx="14"/>
          </p:nvPr>
        </p:nvSpPr>
        <p:spPr>
          <a:xfrm>
            <a:off x="2743200" y="3142703"/>
            <a:ext cx="6258788" cy="512750"/>
          </a:xfrm>
          <a:prstGeom prst="rect">
            <a:avLst/>
          </a:prstGeom>
        </p:spPr>
        <p:txBody>
          <a:bodyPr/>
          <a:lstStyle>
            <a:lvl1pPr marL="0" indent="0">
              <a:buNone/>
              <a:defRPr sz="2800">
                <a:solidFill>
                  <a:schemeClr val="accent6">
                    <a:lumMod val="50000"/>
                  </a:schemeClr>
                </a:solidFill>
                <a:latin typeface="+mn-lt"/>
              </a:defRPr>
            </a:lvl1pPr>
          </a:lstStyle>
          <a:p>
            <a:pPr lvl="0"/>
            <a:endParaRPr lang="en-US" dirty="0"/>
          </a:p>
        </p:txBody>
      </p:sp>
      <p:sp>
        <p:nvSpPr>
          <p:cNvPr id="7" name="Content Placeholder 3">
            <a:extLst>
              <a:ext uri="{FF2B5EF4-FFF2-40B4-BE49-F238E27FC236}">
                <a16:creationId xmlns:a16="http://schemas.microsoft.com/office/drawing/2014/main" id="{0A89B04A-E44B-403A-94AD-BEF4BAB5E661}"/>
              </a:ext>
            </a:extLst>
          </p:cNvPr>
          <p:cNvSpPr>
            <a:spLocks noGrp="1"/>
          </p:cNvSpPr>
          <p:nvPr>
            <p:ph sz="quarter" idx="15"/>
          </p:nvPr>
        </p:nvSpPr>
        <p:spPr>
          <a:xfrm>
            <a:off x="2743200" y="4050653"/>
            <a:ext cx="6258788" cy="512750"/>
          </a:xfrm>
          <a:prstGeom prst="rect">
            <a:avLst/>
          </a:prstGeom>
        </p:spPr>
        <p:txBody>
          <a:bodyPr/>
          <a:lstStyle>
            <a:lvl1pPr marL="0" indent="0">
              <a:buNone/>
              <a:defRPr sz="2800">
                <a:solidFill>
                  <a:schemeClr val="accent6">
                    <a:lumMod val="50000"/>
                  </a:schemeClr>
                </a:solidFill>
                <a:latin typeface="+mn-lt"/>
              </a:defRPr>
            </a:lvl1pPr>
          </a:lstStyle>
          <a:p>
            <a:pPr lvl="0"/>
            <a:endParaRPr lang="en-US" dirty="0"/>
          </a:p>
        </p:txBody>
      </p:sp>
      <p:sp>
        <p:nvSpPr>
          <p:cNvPr id="8" name="Content Placeholder 3">
            <a:extLst>
              <a:ext uri="{FF2B5EF4-FFF2-40B4-BE49-F238E27FC236}">
                <a16:creationId xmlns:a16="http://schemas.microsoft.com/office/drawing/2014/main" id="{00F89DBD-1C62-4A31-9E77-2EF2BC68C0FF}"/>
              </a:ext>
            </a:extLst>
          </p:cNvPr>
          <p:cNvSpPr>
            <a:spLocks noGrp="1"/>
          </p:cNvSpPr>
          <p:nvPr>
            <p:ph sz="quarter" idx="16"/>
          </p:nvPr>
        </p:nvSpPr>
        <p:spPr>
          <a:xfrm>
            <a:off x="2743200" y="4963325"/>
            <a:ext cx="6258788" cy="512750"/>
          </a:xfrm>
          <a:prstGeom prst="rect">
            <a:avLst/>
          </a:prstGeom>
        </p:spPr>
        <p:txBody>
          <a:bodyPr/>
          <a:lstStyle>
            <a:lvl1pPr marL="0" indent="0">
              <a:buNone/>
              <a:defRPr sz="2800">
                <a:solidFill>
                  <a:schemeClr val="accent6">
                    <a:lumMod val="50000"/>
                  </a:schemeClr>
                </a:solidFill>
                <a:latin typeface="+mn-lt"/>
              </a:defRPr>
            </a:lvl1pPr>
          </a:lstStyle>
          <a:p>
            <a:pPr lvl="0"/>
            <a:endParaRPr lang="en-US" dirty="0"/>
          </a:p>
        </p:txBody>
      </p:sp>
      <p:sp>
        <p:nvSpPr>
          <p:cNvPr id="21" name="Rectangle 20">
            <a:extLst>
              <a:ext uri="{FF2B5EF4-FFF2-40B4-BE49-F238E27FC236}">
                <a16:creationId xmlns:a16="http://schemas.microsoft.com/office/drawing/2014/main" id="{FE725821-4112-4512-BD5C-34D137947DA4}"/>
              </a:ext>
            </a:extLst>
          </p:cNvPr>
          <p:cNvSpPr/>
          <p:nvPr userDrawn="1"/>
        </p:nvSpPr>
        <p:spPr>
          <a:xfrm>
            <a:off x="0" y="6118653"/>
            <a:ext cx="9144000" cy="769842"/>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3">
            <a:extLst>
              <a:ext uri="{FF2B5EF4-FFF2-40B4-BE49-F238E27FC236}">
                <a16:creationId xmlns:a16="http://schemas.microsoft.com/office/drawing/2014/main" id="{540D650A-09F3-402A-8A06-2C3EAADBCE50}"/>
              </a:ext>
            </a:extLst>
          </p:cNvPr>
          <p:cNvSpPr>
            <a:spLocks noGrp="1"/>
          </p:cNvSpPr>
          <p:nvPr>
            <p:ph sz="quarter" idx="17"/>
          </p:nvPr>
        </p:nvSpPr>
        <p:spPr>
          <a:xfrm>
            <a:off x="595502" y="5832969"/>
            <a:ext cx="1024128" cy="960120"/>
          </a:xfrm>
          <a:prstGeom prst="rect">
            <a:avLst/>
          </a:prstGeom>
        </p:spPr>
        <p:txBody>
          <a:bodyPr/>
          <a:lstStyle>
            <a:lvl1pPr marL="0" indent="0">
              <a:buNone/>
              <a:defRPr sz="1800"/>
            </a:lvl1pPr>
          </a:lstStyle>
          <a:p>
            <a:pPr lvl="0"/>
            <a:endParaRPr lang="en-US" dirty="0"/>
          </a:p>
        </p:txBody>
      </p:sp>
      <p:sp>
        <p:nvSpPr>
          <p:cNvPr id="10" name="Content Placeholder 3">
            <a:extLst>
              <a:ext uri="{FF2B5EF4-FFF2-40B4-BE49-F238E27FC236}">
                <a16:creationId xmlns:a16="http://schemas.microsoft.com/office/drawing/2014/main" id="{8FAADD08-2B5D-4D46-99E5-F3AB9E51B707}"/>
              </a:ext>
            </a:extLst>
          </p:cNvPr>
          <p:cNvSpPr>
            <a:spLocks noGrp="1"/>
          </p:cNvSpPr>
          <p:nvPr>
            <p:ph sz="quarter" idx="18"/>
          </p:nvPr>
        </p:nvSpPr>
        <p:spPr>
          <a:xfrm>
            <a:off x="1867157" y="6047094"/>
            <a:ext cx="3154680" cy="493776"/>
          </a:xfrm>
          <a:prstGeom prst="rect">
            <a:avLst/>
          </a:prstGeom>
        </p:spPr>
        <p:txBody>
          <a:bodyPr/>
          <a:lstStyle>
            <a:lvl1pPr marL="0" indent="0">
              <a:buNone/>
              <a:defRPr sz="1800"/>
            </a:lvl1pPr>
          </a:lstStyle>
          <a:p>
            <a:pPr lvl="0"/>
            <a:endParaRPr lang="en-US" dirty="0"/>
          </a:p>
        </p:txBody>
      </p:sp>
      <p:sp>
        <p:nvSpPr>
          <p:cNvPr id="11" name="Content Placeholder 3">
            <a:extLst>
              <a:ext uri="{FF2B5EF4-FFF2-40B4-BE49-F238E27FC236}">
                <a16:creationId xmlns:a16="http://schemas.microsoft.com/office/drawing/2014/main" id="{C07E435A-2FAD-4C6C-9FFF-08172158BDD8}"/>
              </a:ext>
            </a:extLst>
          </p:cNvPr>
          <p:cNvSpPr>
            <a:spLocks noGrp="1"/>
          </p:cNvSpPr>
          <p:nvPr>
            <p:ph sz="quarter" idx="19"/>
          </p:nvPr>
        </p:nvSpPr>
        <p:spPr>
          <a:xfrm>
            <a:off x="5453308" y="6088190"/>
            <a:ext cx="3044952" cy="630687"/>
          </a:xfrm>
          <a:prstGeom prst="rect">
            <a:avLst/>
          </a:prstGeom>
        </p:spPr>
        <p:txBody>
          <a:bodyPr/>
          <a:lstStyle>
            <a:lvl1pPr marL="0" indent="0">
              <a:buNone/>
              <a:defRPr sz="1800"/>
            </a:lvl1pPr>
          </a:lstStyle>
          <a:p>
            <a:pPr lvl="0"/>
            <a:endParaRPr lang="en-US" dirty="0"/>
          </a:p>
        </p:txBody>
      </p:sp>
      <p:pic>
        <p:nvPicPr>
          <p:cNvPr id="20" name="Picture 19" descr="file-tk-email-icon-svg-28.png">
            <a:extLst>
              <a:ext uri="{FF2B5EF4-FFF2-40B4-BE49-F238E27FC236}">
                <a16:creationId xmlns:a16="http://schemas.microsoft.com/office/drawing/2014/main" id="{EC9F21FF-D138-4C16-B4B5-D4005FED6D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3600" y="3140556"/>
            <a:ext cx="517044" cy="517044"/>
          </a:xfrm>
          <a:prstGeom prst="rect">
            <a:avLst/>
          </a:prstGeom>
        </p:spPr>
      </p:pic>
      <p:pic>
        <p:nvPicPr>
          <p:cNvPr id="22" name="Picture 21" descr="auricular-phone-symbol-in-a-circle.png">
            <a:extLst>
              <a:ext uri="{FF2B5EF4-FFF2-40B4-BE49-F238E27FC236}">
                <a16:creationId xmlns:a16="http://schemas.microsoft.com/office/drawing/2014/main" id="{62664199-CD96-4528-BF37-AD1005C9C7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5706" y="4962231"/>
            <a:ext cx="514938" cy="514938"/>
          </a:xfrm>
          <a:prstGeom prst="rect">
            <a:avLst/>
          </a:prstGeom>
        </p:spPr>
      </p:pic>
      <p:grpSp>
        <p:nvGrpSpPr>
          <p:cNvPr id="23" name="Group 22">
            <a:extLst>
              <a:ext uri="{FF2B5EF4-FFF2-40B4-BE49-F238E27FC236}">
                <a16:creationId xmlns:a16="http://schemas.microsoft.com/office/drawing/2014/main" id="{DBCA677A-4C89-411A-AD9C-814ED1475539}"/>
              </a:ext>
            </a:extLst>
          </p:cNvPr>
          <p:cNvGrpSpPr/>
          <p:nvPr userDrawn="1"/>
        </p:nvGrpSpPr>
        <p:grpSpPr>
          <a:xfrm>
            <a:off x="2163192" y="4072104"/>
            <a:ext cx="469848" cy="469848"/>
            <a:chOff x="586603" y="4769312"/>
            <a:chExt cx="751846" cy="751846"/>
          </a:xfrm>
        </p:grpSpPr>
        <p:sp>
          <p:nvSpPr>
            <p:cNvPr id="24" name="Oval 23">
              <a:extLst>
                <a:ext uri="{FF2B5EF4-FFF2-40B4-BE49-F238E27FC236}">
                  <a16:creationId xmlns:a16="http://schemas.microsoft.com/office/drawing/2014/main" id="{E6B45611-1AFF-466E-BD17-91F1E793B391}"/>
                </a:ext>
              </a:extLst>
            </p:cNvPr>
            <p:cNvSpPr/>
            <p:nvPr/>
          </p:nvSpPr>
          <p:spPr>
            <a:xfrm>
              <a:off x="586603" y="4769312"/>
              <a:ext cx="751846" cy="751846"/>
            </a:xfrm>
            <a:prstGeom prst="ellipse">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descr="home.png">
              <a:extLst>
                <a:ext uri="{FF2B5EF4-FFF2-40B4-BE49-F238E27FC236}">
                  <a16:creationId xmlns:a16="http://schemas.microsoft.com/office/drawing/2014/main" id="{10757A97-503D-4194-88D5-AEAD9B9375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179" y="4864498"/>
              <a:ext cx="543829" cy="543829"/>
            </a:xfrm>
            <a:prstGeom prst="rect">
              <a:avLst/>
            </a:prstGeom>
          </p:spPr>
        </p:pic>
      </p:grpSp>
      <p:cxnSp>
        <p:nvCxnSpPr>
          <p:cNvPr id="29" name="Straight Connector 28">
            <a:extLst>
              <a:ext uri="{FF2B5EF4-FFF2-40B4-BE49-F238E27FC236}">
                <a16:creationId xmlns:a16="http://schemas.microsoft.com/office/drawing/2014/main" id="{8FD652B4-32A3-4B41-895B-21539EA203FF}"/>
              </a:ext>
            </a:extLst>
          </p:cNvPr>
          <p:cNvCxnSpPr>
            <a:cxnSpLocks/>
          </p:cNvCxnSpPr>
          <p:nvPr userDrawn="1"/>
        </p:nvCxnSpPr>
        <p:spPr>
          <a:xfrm>
            <a:off x="228600" y="2590800"/>
            <a:ext cx="8686800" cy="0"/>
          </a:xfrm>
          <a:prstGeom prst="line">
            <a:avLst/>
          </a:prstGeom>
          <a:ln w="2540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1678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 Contents 1">
    <p:spTree>
      <p:nvGrpSpPr>
        <p:cNvPr id="1" name=""/>
        <p:cNvGrpSpPr/>
        <p:nvPr/>
      </p:nvGrpSpPr>
      <p:grpSpPr>
        <a:xfrm>
          <a:off x="0" y="0"/>
          <a:ext cx="0" cy="0"/>
          <a:chOff x="0" y="0"/>
          <a:chExt cx="0" cy="0"/>
        </a:xfrm>
      </p:grpSpPr>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5" name="Text Placeholder 4"/>
          <p:cNvSpPr>
            <a:spLocks noGrp="1"/>
          </p:cNvSpPr>
          <p:nvPr>
            <p:ph type="body" sz="quarter" idx="12"/>
          </p:nvPr>
        </p:nvSpPr>
        <p:spPr>
          <a:xfrm>
            <a:off x="138702" y="1255712"/>
            <a:ext cx="8882635" cy="63999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9851DF37-67E3-4C73-8CC2-AFDB2E4A8254}"/>
              </a:ext>
            </a:extLst>
          </p:cNvPr>
          <p:cNvSpPr>
            <a:spLocks noGrp="1"/>
          </p:cNvSpPr>
          <p:nvPr>
            <p:ph sz="quarter" idx="14"/>
          </p:nvPr>
        </p:nvSpPr>
        <p:spPr>
          <a:xfrm>
            <a:off x="138701" y="2030220"/>
            <a:ext cx="8882635" cy="420331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PMFO_Transparent.psd">
            <a:extLst>
              <a:ext uri="{FF2B5EF4-FFF2-40B4-BE49-F238E27FC236}">
                <a16:creationId xmlns:a16="http://schemas.microsoft.com/office/drawing/2014/main" id="{F0A69826-860C-4D1D-9CA4-DAD630F829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350B77-C514-49C2-8B6A-AD0199E6ECA9}"/>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1BEF8F0F-02DE-4DC6-BBDE-FAB18812D334}"/>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40666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s Blue 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EF9214-EF14-41E0-AF47-41688372F3DE}"/>
              </a:ext>
            </a:extLst>
          </p:cNvPr>
          <p:cNvSpPr/>
          <p:nvPr userDrawn="1"/>
        </p:nvSpPr>
        <p:spPr>
          <a:xfrm>
            <a:off x="0" y="1058863"/>
            <a:ext cx="9144000" cy="579913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5" name="Text Placeholder 4"/>
          <p:cNvSpPr>
            <a:spLocks noGrp="1"/>
          </p:cNvSpPr>
          <p:nvPr>
            <p:ph type="body" sz="quarter" idx="12"/>
          </p:nvPr>
        </p:nvSpPr>
        <p:spPr>
          <a:xfrm>
            <a:off x="138702" y="1255712"/>
            <a:ext cx="8882635" cy="63999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9851DF37-67E3-4C73-8CC2-AFDB2E4A8254}"/>
              </a:ext>
            </a:extLst>
          </p:cNvPr>
          <p:cNvSpPr>
            <a:spLocks noGrp="1"/>
          </p:cNvSpPr>
          <p:nvPr>
            <p:ph sz="quarter" idx="14"/>
          </p:nvPr>
        </p:nvSpPr>
        <p:spPr>
          <a:xfrm>
            <a:off x="138701" y="2030220"/>
            <a:ext cx="8882635" cy="420331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PMFO_Transparent.psd">
            <a:extLst>
              <a:ext uri="{FF2B5EF4-FFF2-40B4-BE49-F238E27FC236}">
                <a16:creationId xmlns:a16="http://schemas.microsoft.com/office/drawing/2014/main" id="{F0A69826-860C-4D1D-9CA4-DAD630F829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350B77-C514-49C2-8B6A-AD0199E6ECA9}"/>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1BEF8F0F-02DE-4DC6-BBDE-FAB18812D334}"/>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188081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ntents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1C40D6-8F16-4670-988B-4615DAF20BE1}"/>
              </a:ext>
            </a:extLst>
          </p:cNvPr>
          <p:cNvPicPr>
            <a:picLocks noChangeAspect="1"/>
          </p:cNvPicPr>
          <p:nvPr userDrawn="1"/>
        </p:nvPicPr>
        <p:blipFill rotWithShape="1">
          <a:blip r:embed="rId2">
            <a:alphaModFix amt="70000"/>
          </a:blip>
          <a:srcRect l="6742" r="5789"/>
          <a:stretch/>
        </p:blipFill>
        <p:spPr>
          <a:xfrm>
            <a:off x="0" y="1058333"/>
            <a:ext cx="9144000" cy="5799667"/>
          </a:xfrm>
          <a:prstGeom prst="rect">
            <a:avLst/>
          </a:prstGeom>
        </p:spPr>
      </p:pic>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5" name="Text Placeholder 4"/>
          <p:cNvSpPr>
            <a:spLocks noGrp="1"/>
          </p:cNvSpPr>
          <p:nvPr>
            <p:ph type="body" sz="quarter" idx="12"/>
          </p:nvPr>
        </p:nvSpPr>
        <p:spPr>
          <a:xfrm>
            <a:off x="138702" y="1255712"/>
            <a:ext cx="8882635" cy="63999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9851DF37-67E3-4C73-8CC2-AFDB2E4A8254}"/>
              </a:ext>
            </a:extLst>
          </p:cNvPr>
          <p:cNvSpPr>
            <a:spLocks noGrp="1"/>
          </p:cNvSpPr>
          <p:nvPr>
            <p:ph sz="quarter" idx="14"/>
          </p:nvPr>
        </p:nvSpPr>
        <p:spPr>
          <a:xfrm>
            <a:off x="138701" y="2030220"/>
            <a:ext cx="8882635" cy="420331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96350B77-C514-49C2-8B6A-AD0199E6ECA9}"/>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1BEF8F0F-02DE-4DC6-BBDE-FAB18812D334}"/>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pic>
        <p:nvPicPr>
          <p:cNvPr id="11" name="Picture 2" descr="PMFO_Transparent.psd">
            <a:extLst>
              <a:ext uri="{FF2B5EF4-FFF2-40B4-BE49-F238E27FC236}">
                <a16:creationId xmlns:a16="http://schemas.microsoft.com/office/drawing/2014/main" id="{FE02BE48-E0BA-4256-8C86-A43F618FDFA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9715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ntents 2">
    <p:spTree>
      <p:nvGrpSpPr>
        <p:cNvPr id="1" name=""/>
        <p:cNvGrpSpPr/>
        <p:nvPr/>
      </p:nvGrpSpPr>
      <p:grpSpPr>
        <a:xfrm>
          <a:off x="0" y="0"/>
          <a:ext cx="0" cy="0"/>
          <a:chOff x="0" y="0"/>
          <a:chExt cx="0" cy="0"/>
        </a:xfrm>
      </p:grpSpPr>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5" name="Text Placeholder 4"/>
          <p:cNvSpPr>
            <a:spLocks noGrp="1"/>
          </p:cNvSpPr>
          <p:nvPr>
            <p:ph type="body" sz="quarter" idx="12"/>
          </p:nvPr>
        </p:nvSpPr>
        <p:spPr>
          <a:xfrm>
            <a:off x="138702" y="1255712"/>
            <a:ext cx="8882635" cy="63999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9851DF37-67E3-4C73-8CC2-AFDB2E4A8254}"/>
              </a:ext>
            </a:extLst>
          </p:cNvPr>
          <p:cNvSpPr>
            <a:spLocks noGrp="1"/>
          </p:cNvSpPr>
          <p:nvPr>
            <p:ph sz="quarter" idx="14"/>
          </p:nvPr>
        </p:nvSpPr>
        <p:spPr>
          <a:xfrm>
            <a:off x="1828800" y="2030220"/>
            <a:ext cx="7192536" cy="420331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Objective-Based-Design-Research.jpg">
            <a:extLst>
              <a:ext uri="{FF2B5EF4-FFF2-40B4-BE49-F238E27FC236}">
                <a16:creationId xmlns:a16="http://schemas.microsoft.com/office/drawing/2014/main" id="{14127089-8D5D-4DC4-9099-5C5D36D26E72}"/>
              </a:ext>
            </a:extLst>
          </p:cNvPr>
          <p:cNvPicPr>
            <a:picLocks noChangeAspect="1"/>
          </p:cNvPicPr>
          <p:nvPr userDrawn="1"/>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l="66855" t="27663" r="15382" b="23815"/>
          <a:stretch/>
        </p:blipFill>
        <p:spPr>
          <a:xfrm>
            <a:off x="316167" y="3314405"/>
            <a:ext cx="904386" cy="1231030"/>
          </a:xfrm>
          <a:prstGeom prst="rect">
            <a:avLst/>
          </a:prstGeom>
        </p:spPr>
      </p:pic>
      <p:pic>
        <p:nvPicPr>
          <p:cNvPr id="8" name="Picture 7" descr="Objective-Based-Design-Research.jpg">
            <a:extLst>
              <a:ext uri="{FF2B5EF4-FFF2-40B4-BE49-F238E27FC236}">
                <a16:creationId xmlns:a16="http://schemas.microsoft.com/office/drawing/2014/main" id="{A52793E2-C4EC-456D-B145-98960E0474FD}"/>
              </a:ext>
            </a:extLst>
          </p:cNvPr>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31761" t="16876" r="39866" b="16672"/>
          <a:stretch/>
        </p:blipFill>
        <p:spPr>
          <a:xfrm>
            <a:off x="304800" y="1865858"/>
            <a:ext cx="927830" cy="1413153"/>
          </a:xfrm>
          <a:prstGeom prst="rect">
            <a:avLst/>
          </a:prstGeom>
        </p:spPr>
      </p:pic>
      <p:pic>
        <p:nvPicPr>
          <p:cNvPr id="9" name="Picture 8" descr="Objective-Based-Design-Research.jpg">
            <a:extLst>
              <a:ext uri="{FF2B5EF4-FFF2-40B4-BE49-F238E27FC236}">
                <a16:creationId xmlns:a16="http://schemas.microsoft.com/office/drawing/2014/main" id="{771FDBBF-84F9-4834-8235-246D12DF4AB6}"/>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5399" t="33783" r="67968" b="29370"/>
          <a:stretch/>
        </p:blipFill>
        <p:spPr>
          <a:xfrm>
            <a:off x="316168" y="4600310"/>
            <a:ext cx="904385" cy="1342286"/>
          </a:xfrm>
          <a:prstGeom prst="rect">
            <a:avLst/>
          </a:prstGeom>
        </p:spPr>
      </p:pic>
      <p:pic>
        <p:nvPicPr>
          <p:cNvPr id="10" name="Picture 9" descr="Objective-Based-Design-Research.jpg">
            <a:extLst>
              <a:ext uri="{FF2B5EF4-FFF2-40B4-BE49-F238E27FC236}">
                <a16:creationId xmlns:a16="http://schemas.microsoft.com/office/drawing/2014/main" id="{506E36B1-B743-495E-84DF-AEC78DB56AE9}"/>
              </a:ext>
            </a:extLst>
          </p:cNvPr>
          <p:cNvPicPr>
            <a:picLocks noChangeAspect="1"/>
          </p:cNvPicPr>
          <p:nvPr userDrawn="1"/>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l="59494" t="16876" r="33575" b="16672"/>
          <a:stretch/>
        </p:blipFill>
        <p:spPr>
          <a:xfrm>
            <a:off x="1232630" y="1865858"/>
            <a:ext cx="382650" cy="1413153"/>
          </a:xfrm>
          <a:prstGeom prst="rect">
            <a:avLst/>
          </a:prstGeom>
        </p:spPr>
      </p:pic>
      <p:pic>
        <p:nvPicPr>
          <p:cNvPr id="11" name="Picture 10" descr="Objective-Based-Design-Research.jpg">
            <a:extLst>
              <a:ext uri="{FF2B5EF4-FFF2-40B4-BE49-F238E27FC236}">
                <a16:creationId xmlns:a16="http://schemas.microsoft.com/office/drawing/2014/main" id="{6F256491-2688-4B39-93DC-296D14312122}"/>
              </a:ext>
            </a:extLst>
          </p:cNvPr>
          <p:cNvPicPr>
            <a:picLocks noChangeAspect="1"/>
          </p:cNvPicPr>
          <p:nvPr userDrawn="1"/>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59343" t="16876" r="33575" b="16672"/>
          <a:stretch/>
        </p:blipFill>
        <p:spPr>
          <a:xfrm>
            <a:off x="1219200" y="3314404"/>
            <a:ext cx="396080" cy="1231029"/>
          </a:xfrm>
          <a:prstGeom prst="rect">
            <a:avLst/>
          </a:prstGeom>
        </p:spPr>
      </p:pic>
      <p:pic>
        <p:nvPicPr>
          <p:cNvPr id="12" name="Picture 11" descr="Objective-Based-Design-Research.jpg">
            <a:extLst>
              <a:ext uri="{FF2B5EF4-FFF2-40B4-BE49-F238E27FC236}">
                <a16:creationId xmlns:a16="http://schemas.microsoft.com/office/drawing/2014/main" id="{67DB47CF-3E2B-44E4-81FF-B257BFCE78BF}"/>
              </a:ext>
            </a:extLst>
          </p:cNvPr>
          <p:cNvPicPr>
            <a:picLocks noChangeAspect="1"/>
          </p:cNvPicPr>
          <p:nvPr userDrawn="1"/>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59494" t="16876" r="33575" b="16672"/>
          <a:stretch/>
        </p:blipFill>
        <p:spPr>
          <a:xfrm>
            <a:off x="1221040" y="4600310"/>
            <a:ext cx="394240" cy="1342286"/>
          </a:xfrm>
          <a:prstGeom prst="rect">
            <a:avLst/>
          </a:prstGeom>
        </p:spPr>
      </p:pic>
      <p:pic>
        <p:nvPicPr>
          <p:cNvPr id="13" name="Picture 2" descr="PMFO_Transparent.psd">
            <a:extLst>
              <a:ext uri="{FF2B5EF4-FFF2-40B4-BE49-F238E27FC236}">
                <a16:creationId xmlns:a16="http://schemas.microsoft.com/office/drawing/2014/main" id="{EEE277CB-6416-4EC8-BB66-B2CBE5A5683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F22C5174-04A8-4A38-932C-CD7EDD968B01}"/>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Slide Number Placeholder 3">
            <a:extLst>
              <a:ext uri="{FF2B5EF4-FFF2-40B4-BE49-F238E27FC236}">
                <a16:creationId xmlns:a16="http://schemas.microsoft.com/office/drawing/2014/main" id="{F52DF876-14E1-4530-8FB8-1A60E435D14C}"/>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250493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s 3">
    <p:spTree>
      <p:nvGrpSpPr>
        <p:cNvPr id="1" name=""/>
        <p:cNvGrpSpPr/>
        <p:nvPr/>
      </p:nvGrpSpPr>
      <p:grpSpPr>
        <a:xfrm>
          <a:off x="0" y="0"/>
          <a:ext cx="0" cy="0"/>
          <a:chOff x="0" y="0"/>
          <a:chExt cx="0" cy="0"/>
        </a:xfrm>
      </p:grpSpPr>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5" name="Text Placeholder 4"/>
          <p:cNvSpPr>
            <a:spLocks noGrp="1"/>
          </p:cNvSpPr>
          <p:nvPr>
            <p:ph type="body" sz="quarter" idx="12"/>
          </p:nvPr>
        </p:nvSpPr>
        <p:spPr>
          <a:xfrm>
            <a:off x="138702" y="1255712"/>
            <a:ext cx="2738313" cy="3606220"/>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9851DF37-67E3-4C73-8CC2-AFDB2E4A8254}"/>
              </a:ext>
            </a:extLst>
          </p:cNvPr>
          <p:cNvSpPr>
            <a:spLocks noGrp="1"/>
          </p:cNvSpPr>
          <p:nvPr>
            <p:ph sz="quarter" idx="14"/>
          </p:nvPr>
        </p:nvSpPr>
        <p:spPr>
          <a:xfrm>
            <a:off x="6177776" y="2910468"/>
            <a:ext cx="2843560" cy="219679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0E2DEF76-B936-4FAE-B701-8862032898DF}"/>
              </a:ext>
            </a:extLst>
          </p:cNvPr>
          <p:cNvPicPr>
            <a:picLocks noChangeAspect="1"/>
          </p:cNvPicPr>
          <p:nvPr userDrawn="1"/>
        </p:nvPicPr>
        <p:blipFill>
          <a:blip r:embed="rId2">
            <a:duotone>
              <a:schemeClr val="accent4">
                <a:shade val="45000"/>
                <a:satMod val="135000"/>
              </a:schemeClr>
              <a:prstClr val="white"/>
            </a:duotone>
          </a:blip>
          <a:stretch>
            <a:fillRect/>
          </a:stretch>
        </p:blipFill>
        <p:spPr>
          <a:xfrm>
            <a:off x="2013136" y="1340967"/>
            <a:ext cx="5117727" cy="5072033"/>
          </a:xfrm>
          <a:prstGeom prst="rect">
            <a:avLst/>
          </a:prstGeom>
        </p:spPr>
      </p:pic>
      <p:pic>
        <p:nvPicPr>
          <p:cNvPr id="10" name="Picture 9">
            <a:extLst>
              <a:ext uri="{FF2B5EF4-FFF2-40B4-BE49-F238E27FC236}">
                <a16:creationId xmlns:a16="http://schemas.microsoft.com/office/drawing/2014/main" id="{12220E4D-D2F3-4A73-89F6-DA59BACD9432}"/>
              </a:ext>
            </a:extLst>
          </p:cNvPr>
          <p:cNvPicPr>
            <a:picLocks noChangeAspect="1"/>
          </p:cNvPicPr>
          <p:nvPr/>
        </p:nvPicPr>
        <p:blipFill rotWithShape="1">
          <a:blip r:embed="rId3">
            <a:duotone>
              <a:schemeClr val="accent6">
                <a:shade val="45000"/>
                <a:satMod val="135000"/>
              </a:schemeClr>
              <a:prstClr val="white"/>
            </a:duotone>
          </a:blip>
          <a:srcRect l="38694" t="10002" r="43637" b="59573"/>
          <a:stretch/>
        </p:blipFill>
        <p:spPr>
          <a:xfrm rot="14932917">
            <a:off x="2541501" y="1967135"/>
            <a:ext cx="808064" cy="975360"/>
          </a:xfrm>
          <a:prstGeom prst="rect">
            <a:avLst/>
          </a:prstGeom>
        </p:spPr>
      </p:pic>
      <p:pic>
        <p:nvPicPr>
          <p:cNvPr id="13" name="Picture 12">
            <a:extLst>
              <a:ext uri="{FF2B5EF4-FFF2-40B4-BE49-F238E27FC236}">
                <a16:creationId xmlns:a16="http://schemas.microsoft.com/office/drawing/2014/main" id="{6B6AE979-CF90-4113-8D1F-58CF589D20AE}"/>
              </a:ext>
            </a:extLst>
          </p:cNvPr>
          <p:cNvPicPr>
            <a:picLocks noChangeAspect="1"/>
          </p:cNvPicPr>
          <p:nvPr userDrawn="1"/>
        </p:nvPicPr>
        <p:blipFill rotWithShape="1">
          <a:blip r:embed="rId3">
            <a:duotone>
              <a:schemeClr val="accent6">
                <a:shade val="45000"/>
                <a:satMod val="135000"/>
              </a:schemeClr>
              <a:prstClr val="white"/>
            </a:duotone>
          </a:blip>
          <a:srcRect l="38694" t="10002" r="43637" b="59573"/>
          <a:stretch/>
        </p:blipFill>
        <p:spPr>
          <a:xfrm rot="3270934">
            <a:off x="5839933" y="4498297"/>
            <a:ext cx="808064" cy="975360"/>
          </a:xfrm>
          <a:prstGeom prst="rect">
            <a:avLst/>
          </a:prstGeom>
        </p:spPr>
      </p:pic>
      <p:pic>
        <p:nvPicPr>
          <p:cNvPr id="14" name="Picture 2" descr="PMFO_Transparent.psd">
            <a:extLst>
              <a:ext uri="{FF2B5EF4-FFF2-40B4-BE49-F238E27FC236}">
                <a16:creationId xmlns:a16="http://schemas.microsoft.com/office/drawing/2014/main" id="{6A9E9A99-15BA-4050-8678-2A387229FE5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F2F05DCB-9BE7-4F66-91A7-102DB12F2D0D}"/>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3">
            <a:extLst>
              <a:ext uri="{FF2B5EF4-FFF2-40B4-BE49-F238E27FC236}">
                <a16:creationId xmlns:a16="http://schemas.microsoft.com/office/drawing/2014/main" id="{2E7A03D9-D66C-4E85-BD8D-7FC2E84A185B}"/>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2718670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Guiding Princip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5F66AB-3E78-4D20-B53E-05D75D5F4083}"/>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4800" y="794535"/>
            <a:ext cx="7642414" cy="6111775"/>
          </a:xfrm>
          <a:prstGeom prst="rect">
            <a:avLst/>
          </a:prstGeom>
        </p:spPr>
      </p:pic>
      <p:sp>
        <p:nvSpPr>
          <p:cNvPr id="2" name="Title 1"/>
          <p:cNvSpPr>
            <a:spLocks noGrp="1"/>
          </p:cNvSpPr>
          <p:nvPr>
            <p:ph type="title"/>
          </p:nvPr>
        </p:nvSpPr>
        <p:spPr>
          <a:xfrm>
            <a:off x="0" y="274640"/>
            <a:ext cx="9144000" cy="783695"/>
          </a:xfrm>
          <a:prstGeom prst="rect">
            <a:avLst/>
          </a:prstGeom>
          <a:solidFill>
            <a:srgbClr val="AB3C19"/>
          </a:solidFill>
        </p:spPr>
        <p:txBody>
          <a:bodyPr anchor="ctr"/>
          <a:lstStyle>
            <a:lvl1pPr marL="458788" indent="0">
              <a:tabLst/>
              <a:defRPr b="0"/>
            </a:lvl1pPr>
          </a:lstStyle>
          <a:p>
            <a:r>
              <a:rPr lang="en-US" dirty="0"/>
              <a:t>Click to edit Master title style</a:t>
            </a:r>
          </a:p>
        </p:txBody>
      </p:sp>
      <p:sp>
        <p:nvSpPr>
          <p:cNvPr id="5" name="Text Placeholder 4"/>
          <p:cNvSpPr>
            <a:spLocks noGrp="1"/>
          </p:cNvSpPr>
          <p:nvPr>
            <p:ph type="body" sz="quarter" idx="12" hasCustomPrompt="1"/>
          </p:nvPr>
        </p:nvSpPr>
        <p:spPr>
          <a:xfrm>
            <a:off x="237483" y="1066800"/>
            <a:ext cx="1742803" cy="1107996"/>
          </a:xfrm>
          <a:prstGeom prst="rect">
            <a:avLst/>
          </a:prstGeom>
          <a:solidFill>
            <a:schemeClr val="bg1"/>
          </a:solidFill>
        </p:spPr>
        <p:txBody>
          <a:bodyPr vert="horz" anchor="ctr"/>
          <a:lstStyle>
            <a:lvl1pPr marL="0" indent="0" algn="ctr">
              <a:buClr>
                <a:schemeClr val="accent1">
                  <a:lumMod val="75000"/>
                </a:schemeClr>
              </a:buClr>
              <a:buNone/>
              <a:defRPr sz="6600">
                <a:solidFill>
                  <a:schemeClr val="accent6">
                    <a:lumMod val="75000"/>
                  </a:schemeClr>
                </a:solidFill>
                <a:latin typeface="Arial Rounded MT Bold" panose="020F0704030504030204" pitchFamily="34" charset="0"/>
              </a:defRPr>
            </a:lvl1pPr>
            <a:lvl2pPr marL="457200" indent="0">
              <a:buClr>
                <a:schemeClr val="accent1">
                  <a:lumMod val="75000"/>
                </a:schemeClr>
              </a:buClr>
              <a:buNone/>
              <a:defRPr sz="6600"/>
            </a:lvl2pPr>
            <a:lvl3pPr marL="914400" indent="0">
              <a:buClr>
                <a:schemeClr val="accent1">
                  <a:lumMod val="75000"/>
                </a:schemeClr>
              </a:buClr>
              <a:buNone/>
              <a:defRPr sz="6600"/>
            </a:lvl3pPr>
            <a:lvl4pPr marL="1371600" indent="0">
              <a:buClr>
                <a:schemeClr val="accent1">
                  <a:lumMod val="75000"/>
                </a:schemeClr>
              </a:buClr>
              <a:buNone/>
              <a:defRPr sz="6600"/>
            </a:lvl4pPr>
            <a:lvl5pPr marL="1828800" indent="0">
              <a:buClr>
                <a:schemeClr val="accent1">
                  <a:lumMod val="75000"/>
                </a:schemeClr>
              </a:buClr>
              <a:buNone/>
              <a:defRPr sz="6600"/>
            </a:lvl5pPr>
          </a:lstStyle>
          <a:p>
            <a:pPr lvl="0"/>
            <a:r>
              <a:rPr lang="en-US" dirty="0"/>
              <a:t>1</a:t>
            </a:r>
          </a:p>
        </p:txBody>
      </p:sp>
      <p:sp>
        <p:nvSpPr>
          <p:cNvPr id="20" name="Text Placeholder 19">
            <a:extLst>
              <a:ext uri="{FF2B5EF4-FFF2-40B4-BE49-F238E27FC236}">
                <a16:creationId xmlns:a16="http://schemas.microsoft.com/office/drawing/2014/main" id="{0C770BCB-B5B0-420D-8DCB-AD137AA45A49}"/>
              </a:ext>
            </a:extLst>
          </p:cNvPr>
          <p:cNvSpPr>
            <a:spLocks noGrp="1"/>
          </p:cNvSpPr>
          <p:nvPr>
            <p:ph type="body" sz="quarter" idx="13"/>
          </p:nvPr>
        </p:nvSpPr>
        <p:spPr>
          <a:xfrm>
            <a:off x="238125" y="2175037"/>
            <a:ext cx="1741488" cy="1454150"/>
          </a:xfrm>
          <a:prstGeom prst="rect">
            <a:avLst/>
          </a:prstGeom>
          <a:solidFill>
            <a:schemeClr val="accent6">
              <a:lumMod val="75000"/>
            </a:schemeClr>
          </a:solidFill>
        </p:spPr>
        <p:txBody>
          <a:bodyPr anchor="ctr"/>
          <a:lstStyle>
            <a:lvl1pPr marL="49213"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endParaRPr lang="en-US" dirty="0"/>
          </a:p>
        </p:txBody>
      </p:sp>
      <p:sp>
        <p:nvSpPr>
          <p:cNvPr id="22" name="Text Placeholder 21">
            <a:extLst>
              <a:ext uri="{FF2B5EF4-FFF2-40B4-BE49-F238E27FC236}">
                <a16:creationId xmlns:a16="http://schemas.microsoft.com/office/drawing/2014/main" id="{7A0860B7-E946-4514-B580-9A3A9B4AF2C2}"/>
              </a:ext>
            </a:extLst>
          </p:cNvPr>
          <p:cNvSpPr>
            <a:spLocks noGrp="1"/>
          </p:cNvSpPr>
          <p:nvPr>
            <p:ph type="body" sz="quarter" idx="14" hasCustomPrompt="1"/>
          </p:nvPr>
        </p:nvSpPr>
        <p:spPr>
          <a:xfrm>
            <a:off x="2092325" y="2798925"/>
            <a:ext cx="1652588" cy="1108075"/>
          </a:xfrm>
          <a:prstGeom prst="rect">
            <a:avLst/>
          </a:prstGeom>
          <a:solidFill>
            <a:schemeClr val="bg1"/>
          </a:solidFill>
        </p:spPr>
        <p:txBody>
          <a:bodyPr anchor="ctr"/>
          <a:lstStyle>
            <a:lvl1pPr marL="0" indent="0" algn="ctr">
              <a:buNone/>
              <a:defRPr sz="6600">
                <a:solidFill>
                  <a:schemeClr val="accent3">
                    <a:lumMod val="50000"/>
                  </a:schemeClr>
                </a:solidFill>
                <a:latin typeface="Arial Rounded MT Bold" panose="020F0704030504030204" pitchFamily="34" charset="0"/>
              </a:defRPr>
            </a:lvl1pPr>
          </a:lstStyle>
          <a:p>
            <a:pPr lvl="0"/>
            <a:r>
              <a:rPr lang="en-US" dirty="0"/>
              <a:t>2</a:t>
            </a:r>
          </a:p>
        </p:txBody>
      </p:sp>
      <p:sp>
        <p:nvSpPr>
          <p:cNvPr id="24" name="Text Placeholder 23">
            <a:extLst>
              <a:ext uri="{FF2B5EF4-FFF2-40B4-BE49-F238E27FC236}">
                <a16:creationId xmlns:a16="http://schemas.microsoft.com/office/drawing/2014/main" id="{8C3707D6-AB6C-4711-9CC0-3E2AFF3D83AC}"/>
              </a:ext>
            </a:extLst>
          </p:cNvPr>
          <p:cNvSpPr>
            <a:spLocks noGrp="1"/>
          </p:cNvSpPr>
          <p:nvPr>
            <p:ph type="body" sz="quarter" idx="15"/>
          </p:nvPr>
        </p:nvSpPr>
        <p:spPr>
          <a:xfrm>
            <a:off x="2074863" y="3921287"/>
            <a:ext cx="1641475" cy="2030413"/>
          </a:xfrm>
          <a:prstGeom prst="rect">
            <a:avLst/>
          </a:prstGeom>
          <a:solidFill>
            <a:schemeClr val="accent3">
              <a:lumMod val="50000"/>
            </a:schemeClr>
          </a:solidFill>
        </p:spPr>
        <p:txBody>
          <a:bodyPr anchor="ctr"/>
          <a:lstStyle>
            <a:lvl1pPr marL="45720" indent="0" algn="l">
              <a:buNone/>
              <a:defRPr sz="1800">
                <a:solidFill>
                  <a:schemeClr val="bg1"/>
                </a:solidFill>
              </a:defRPr>
            </a:lvl1pPr>
            <a:lvl2pPr marL="457200" indent="0" algn="ctr">
              <a:buNone/>
              <a:defRPr sz="1800">
                <a:solidFill>
                  <a:schemeClr val="bg1"/>
                </a:solidFill>
              </a:defRPr>
            </a:lvl2pPr>
            <a:lvl3pPr marL="914400" indent="0" algn="ctr">
              <a:buNone/>
              <a:defRPr sz="1800">
                <a:solidFill>
                  <a:schemeClr val="bg1"/>
                </a:solidFill>
              </a:defRPr>
            </a:lvl3pPr>
            <a:lvl4pPr marL="1371600" indent="0" algn="ctr">
              <a:buNone/>
              <a:defRPr sz="1800">
                <a:solidFill>
                  <a:schemeClr val="bg1"/>
                </a:solidFill>
              </a:defRPr>
            </a:lvl4pPr>
            <a:lvl5pPr marL="1828800" indent="0" algn="ctr">
              <a:buNone/>
              <a:defRPr sz="1800">
                <a:solidFill>
                  <a:schemeClr val="bg1"/>
                </a:solidFill>
              </a:defRPr>
            </a:lvl5pPr>
          </a:lstStyle>
          <a:p>
            <a:pPr lvl="0"/>
            <a:endParaRPr lang="en-US" dirty="0"/>
          </a:p>
        </p:txBody>
      </p:sp>
      <p:sp>
        <p:nvSpPr>
          <p:cNvPr id="26" name="Text Placeholder 25">
            <a:extLst>
              <a:ext uri="{FF2B5EF4-FFF2-40B4-BE49-F238E27FC236}">
                <a16:creationId xmlns:a16="http://schemas.microsoft.com/office/drawing/2014/main" id="{9966AC9E-D7D5-4924-853E-3BAC9AED2417}"/>
              </a:ext>
            </a:extLst>
          </p:cNvPr>
          <p:cNvSpPr>
            <a:spLocks noGrp="1"/>
          </p:cNvSpPr>
          <p:nvPr>
            <p:ph type="body" sz="quarter" idx="16" hasCustomPrompt="1"/>
          </p:nvPr>
        </p:nvSpPr>
        <p:spPr>
          <a:xfrm>
            <a:off x="3840163" y="1066962"/>
            <a:ext cx="2249487" cy="1120775"/>
          </a:xfrm>
          <a:prstGeom prst="rect">
            <a:avLst/>
          </a:prstGeom>
          <a:solidFill>
            <a:schemeClr val="bg1"/>
          </a:solidFill>
        </p:spPr>
        <p:txBody>
          <a:bodyPr anchor="ctr"/>
          <a:lstStyle>
            <a:lvl1pPr marL="0" indent="0" algn="ctr">
              <a:buNone/>
              <a:defRPr sz="6600">
                <a:solidFill>
                  <a:schemeClr val="accent1">
                    <a:lumMod val="50000"/>
                  </a:schemeClr>
                </a:solidFill>
                <a:latin typeface="Arial Rounded MT Bold" panose="020F0704030504030204" pitchFamily="34" charset="0"/>
              </a:defRPr>
            </a:lvl1pPr>
            <a:lvl2pPr marL="457200" indent="0" algn="ctr">
              <a:buNone/>
              <a:defRPr sz="6600"/>
            </a:lvl2pPr>
            <a:lvl3pPr marL="914400" indent="0" algn="ctr">
              <a:buNone/>
              <a:defRPr sz="6600"/>
            </a:lvl3pPr>
            <a:lvl4pPr marL="1371600" indent="0" algn="ctr">
              <a:buNone/>
              <a:defRPr sz="6600"/>
            </a:lvl4pPr>
            <a:lvl5pPr marL="1828800" indent="0" algn="ctr">
              <a:buNone/>
              <a:defRPr sz="6600"/>
            </a:lvl5pPr>
          </a:lstStyle>
          <a:p>
            <a:pPr lvl="0"/>
            <a:r>
              <a:rPr lang="en-US" dirty="0"/>
              <a:t>3</a:t>
            </a:r>
          </a:p>
        </p:txBody>
      </p:sp>
      <p:sp>
        <p:nvSpPr>
          <p:cNvPr id="28" name="Text Placeholder 27">
            <a:extLst>
              <a:ext uri="{FF2B5EF4-FFF2-40B4-BE49-F238E27FC236}">
                <a16:creationId xmlns:a16="http://schemas.microsoft.com/office/drawing/2014/main" id="{92B8D791-51A8-4BEC-98ED-3B42550E3190}"/>
              </a:ext>
            </a:extLst>
          </p:cNvPr>
          <p:cNvSpPr>
            <a:spLocks noGrp="1"/>
          </p:cNvSpPr>
          <p:nvPr>
            <p:ph type="body" sz="quarter" idx="17"/>
          </p:nvPr>
        </p:nvSpPr>
        <p:spPr>
          <a:xfrm>
            <a:off x="3840163" y="2187737"/>
            <a:ext cx="2249487" cy="1165225"/>
          </a:xfrm>
          <a:prstGeom prst="rect">
            <a:avLst/>
          </a:prstGeom>
          <a:solidFill>
            <a:schemeClr val="accent1">
              <a:lumMod val="50000"/>
            </a:schemeClr>
          </a:solidFill>
        </p:spPr>
        <p:txBody>
          <a:bodyPr anchor="ctr"/>
          <a:lstStyle>
            <a:lvl1pPr marL="45720" indent="0" algn="l">
              <a:buNone/>
              <a:defRPr sz="18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endParaRPr lang="en-US" dirty="0"/>
          </a:p>
        </p:txBody>
      </p:sp>
      <p:sp>
        <p:nvSpPr>
          <p:cNvPr id="30" name="Text Placeholder 29">
            <a:extLst>
              <a:ext uri="{FF2B5EF4-FFF2-40B4-BE49-F238E27FC236}">
                <a16:creationId xmlns:a16="http://schemas.microsoft.com/office/drawing/2014/main" id="{BA8AB20E-128C-4F59-ABB1-57739FBD4B51}"/>
              </a:ext>
            </a:extLst>
          </p:cNvPr>
          <p:cNvSpPr>
            <a:spLocks noGrp="1"/>
          </p:cNvSpPr>
          <p:nvPr>
            <p:ph type="body" sz="quarter" idx="18" hasCustomPrompt="1"/>
          </p:nvPr>
        </p:nvSpPr>
        <p:spPr>
          <a:xfrm>
            <a:off x="6337300" y="1066962"/>
            <a:ext cx="1970088" cy="1166813"/>
          </a:xfrm>
          <a:prstGeom prst="rect">
            <a:avLst/>
          </a:prstGeom>
          <a:solidFill>
            <a:schemeClr val="bg1"/>
          </a:solidFill>
        </p:spPr>
        <p:txBody>
          <a:bodyPr anchor="ctr"/>
          <a:lstStyle>
            <a:lvl1pPr marL="0" indent="0" algn="ctr">
              <a:buNone/>
              <a:defRPr sz="6600">
                <a:solidFill>
                  <a:schemeClr val="accent2">
                    <a:lumMod val="50000"/>
                  </a:schemeClr>
                </a:solidFill>
                <a:latin typeface="Arial Rounded MT Bold" panose="020F0704030504030204" pitchFamily="34" charset="0"/>
              </a:defRPr>
            </a:lvl1pPr>
            <a:lvl2pPr>
              <a:defRPr sz="6600">
                <a:solidFill>
                  <a:schemeClr val="accent2">
                    <a:lumMod val="50000"/>
                  </a:schemeClr>
                </a:solidFill>
              </a:defRPr>
            </a:lvl2pPr>
            <a:lvl3pPr>
              <a:defRPr sz="6600">
                <a:solidFill>
                  <a:schemeClr val="accent2">
                    <a:lumMod val="50000"/>
                  </a:schemeClr>
                </a:solidFill>
              </a:defRPr>
            </a:lvl3pPr>
            <a:lvl4pPr>
              <a:defRPr sz="6600">
                <a:solidFill>
                  <a:schemeClr val="accent2">
                    <a:lumMod val="50000"/>
                  </a:schemeClr>
                </a:solidFill>
              </a:defRPr>
            </a:lvl4pPr>
            <a:lvl5pPr>
              <a:defRPr sz="6600">
                <a:solidFill>
                  <a:schemeClr val="accent2">
                    <a:lumMod val="50000"/>
                  </a:schemeClr>
                </a:solidFill>
              </a:defRPr>
            </a:lvl5pPr>
          </a:lstStyle>
          <a:p>
            <a:pPr lvl="0"/>
            <a:r>
              <a:rPr lang="en-US" dirty="0"/>
              <a:t>4</a:t>
            </a:r>
          </a:p>
        </p:txBody>
      </p:sp>
      <p:sp>
        <p:nvSpPr>
          <p:cNvPr id="32" name="Text Placeholder 31">
            <a:extLst>
              <a:ext uri="{FF2B5EF4-FFF2-40B4-BE49-F238E27FC236}">
                <a16:creationId xmlns:a16="http://schemas.microsoft.com/office/drawing/2014/main" id="{964F1215-5258-40D2-B63D-4B138D33D2F2}"/>
              </a:ext>
            </a:extLst>
          </p:cNvPr>
          <p:cNvSpPr>
            <a:spLocks noGrp="1"/>
          </p:cNvSpPr>
          <p:nvPr>
            <p:ph type="body" sz="quarter" idx="19"/>
          </p:nvPr>
        </p:nvSpPr>
        <p:spPr>
          <a:xfrm>
            <a:off x="6337300" y="2187736"/>
            <a:ext cx="1970088" cy="1719263"/>
          </a:xfrm>
          <a:prstGeom prst="rect">
            <a:avLst/>
          </a:prstGeom>
          <a:solidFill>
            <a:schemeClr val="accent2">
              <a:lumMod val="50000"/>
            </a:schemeClr>
          </a:solidFill>
        </p:spPr>
        <p:txBody>
          <a:bodyPr anchor="ctr"/>
          <a:lstStyle>
            <a:lvl1pPr marL="45720" indent="0" algn="l">
              <a:buNone/>
              <a:defRPr sz="1800">
                <a:solidFill>
                  <a:schemeClr val="bg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endParaRPr lang="en-US" dirty="0"/>
          </a:p>
        </p:txBody>
      </p:sp>
      <p:sp>
        <p:nvSpPr>
          <p:cNvPr id="34" name="Text Placeholder 33">
            <a:extLst>
              <a:ext uri="{FF2B5EF4-FFF2-40B4-BE49-F238E27FC236}">
                <a16:creationId xmlns:a16="http://schemas.microsoft.com/office/drawing/2014/main" id="{81D5F755-53B7-42F0-90B4-E555F7EC2348}"/>
              </a:ext>
            </a:extLst>
          </p:cNvPr>
          <p:cNvSpPr>
            <a:spLocks noGrp="1"/>
          </p:cNvSpPr>
          <p:nvPr>
            <p:ph type="body" sz="quarter" idx="20" hasCustomPrompt="1"/>
          </p:nvPr>
        </p:nvSpPr>
        <p:spPr>
          <a:xfrm>
            <a:off x="4107964" y="3907000"/>
            <a:ext cx="1764199" cy="1090612"/>
          </a:xfrm>
          <a:prstGeom prst="rect">
            <a:avLst/>
          </a:prstGeom>
          <a:solidFill>
            <a:schemeClr val="bg1"/>
          </a:solidFill>
        </p:spPr>
        <p:txBody>
          <a:bodyPr anchor="ctr"/>
          <a:lstStyle>
            <a:lvl1pPr marL="0" indent="0" algn="ctr">
              <a:buNone/>
              <a:defRPr sz="6600">
                <a:solidFill>
                  <a:schemeClr val="accent5">
                    <a:lumMod val="50000"/>
                  </a:schemeClr>
                </a:solidFill>
                <a:latin typeface="Arial Rounded MT Bold" panose="020F0704030504030204" pitchFamily="34" charset="0"/>
              </a:defRPr>
            </a:lvl1pPr>
            <a:lvl2pPr marL="457200" indent="0" algn="ctr">
              <a:buNone/>
              <a:defRPr sz="6600">
                <a:solidFill>
                  <a:schemeClr val="accent5">
                    <a:lumMod val="75000"/>
                  </a:schemeClr>
                </a:solidFill>
              </a:defRPr>
            </a:lvl2pPr>
            <a:lvl3pPr marL="914400" indent="0" algn="ctr">
              <a:buNone/>
              <a:defRPr sz="6600">
                <a:solidFill>
                  <a:schemeClr val="accent5">
                    <a:lumMod val="75000"/>
                  </a:schemeClr>
                </a:solidFill>
              </a:defRPr>
            </a:lvl3pPr>
            <a:lvl4pPr marL="1371600" indent="0" algn="ctr">
              <a:buNone/>
              <a:defRPr sz="6600">
                <a:solidFill>
                  <a:schemeClr val="accent5">
                    <a:lumMod val="75000"/>
                  </a:schemeClr>
                </a:solidFill>
              </a:defRPr>
            </a:lvl4pPr>
            <a:lvl5pPr marL="1828800" indent="0" algn="ctr">
              <a:buNone/>
              <a:defRPr sz="6600">
                <a:solidFill>
                  <a:schemeClr val="accent5">
                    <a:lumMod val="75000"/>
                  </a:schemeClr>
                </a:solidFill>
              </a:defRPr>
            </a:lvl5pPr>
          </a:lstStyle>
          <a:p>
            <a:pPr lvl="0"/>
            <a:r>
              <a:rPr lang="en-US" dirty="0"/>
              <a:t>5</a:t>
            </a:r>
          </a:p>
        </p:txBody>
      </p:sp>
      <p:sp>
        <p:nvSpPr>
          <p:cNvPr id="36" name="Text Placeholder 35">
            <a:extLst>
              <a:ext uri="{FF2B5EF4-FFF2-40B4-BE49-F238E27FC236}">
                <a16:creationId xmlns:a16="http://schemas.microsoft.com/office/drawing/2014/main" id="{C4C9CECE-E0BD-44E4-941E-0A89DA890B45}"/>
              </a:ext>
            </a:extLst>
          </p:cNvPr>
          <p:cNvSpPr>
            <a:spLocks noGrp="1"/>
          </p:cNvSpPr>
          <p:nvPr>
            <p:ph type="body" sz="quarter" idx="21"/>
          </p:nvPr>
        </p:nvSpPr>
        <p:spPr>
          <a:xfrm>
            <a:off x="4121150" y="5015075"/>
            <a:ext cx="1751013" cy="1458912"/>
          </a:xfrm>
          <a:prstGeom prst="rect">
            <a:avLst/>
          </a:prstGeom>
          <a:solidFill>
            <a:schemeClr val="accent5">
              <a:lumMod val="50000"/>
            </a:schemeClr>
          </a:solidFill>
        </p:spPr>
        <p:txBody>
          <a:bodyPr anchor="ctr"/>
          <a:lstStyle>
            <a:lvl1pPr marL="4572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endParaRPr lang="en-US" dirty="0"/>
          </a:p>
        </p:txBody>
      </p:sp>
      <p:sp>
        <p:nvSpPr>
          <p:cNvPr id="38" name="Text Placeholder 37">
            <a:extLst>
              <a:ext uri="{FF2B5EF4-FFF2-40B4-BE49-F238E27FC236}">
                <a16:creationId xmlns:a16="http://schemas.microsoft.com/office/drawing/2014/main" id="{093FE376-1DD0-4822-9CF5-D6A4D0DEF5B1}"/>
              </a:ext>
            </a:extLst>
          </p:cNvPr>
          <p:cNvSpPr>
            <a:spLocks noGrp="1"/>
          </p:cNvSpPr>
          <p:nvPr>
            <p:ph type="body" sz="quarter" idx="22" hasCustomPrompt="1"/>
          </p:nvPr>
        </p:nvSpPr>
        <p:spPr>
          <a:xfrm>
            <a:off x="6132513" y="3987962"/>
            <a:ext cx="2870200" cy="1108075"/>
          </a:xfrm>
          <a:prstGeom prst="rect">
            <a:avLst/>
          </a:prstGeom>
          <a:solidFill>
            <a:schemeClr val="bg1"/>
          </a:solidFill>
        </p:spPr>
        <p:txBody>
          <a:bodyPr anchor="ctr"/>
          <a:lstStyle>
            <a:lvl1pPr marL="0" indent="0" algn="ctr">
              <a:buNone/>
              <a:defRPr sz="6600">
                <a:solidFill>
                  <a:schemeClr val="accent1">
                    <a:lumMod val="75000"/>
                  </a:schemeClr>
                </a:solidFill>
                <a:latin typeface="Arial Rounded MT Bold" panose="020F0704030504030204" pitchFamily="34" charset="0"/>
              </a:defRPr>
            </a:lvl1pPr>
            <a:lvl2pPr marL="457200" indent="0" algn="ctr">
              <a:buNone/>
              <a:defRPr sz="6600">
                <a:solidFill>
                  <a:schemeClr val="accent1">
                    <a:lumMod val="75000"/>
                  </a:schemeClr>
                </a:solidFill>
              </a:defRPr>
            </a:lvl2pPr>
            <a:lvl3pPr marL="914400" indent="0" algn="ctr">
              <a:buNone/>
              <a:defRPr sz="6600">
                <a:solidFill>
                  <a:schemeClr val="accent1">
                    <a:lumMod val="75000"/>
                  </a:schemeClr>
                </a:solidFill>
              </a:defRPr>
            </a:lvl3pPr>
            <a:lvl4pPr marL="1371600" indent="0" algn="ctr">
              <a:buNone/>
              <a:defRPr sz="6600">
                <a:solidFill>
                  <a:schemeClr val="accent1">
                    <a:lumMod val="75000"/>
                  </a:schemeClr>
                </a:solidFill>
              </a:defRPr>
            </a:lvl4pPr>
            <a:lvl5pPr marL="1828800" indent="0" algn="ctr">
              <a:buNone/>
              <a:defRPr sz="6600">
                <a:solidFill>
                  <a:schemeClr val="accent1">
                    <a:lumMod val="75000"/>
                  </a:schemeClr>
                </a:solidFill>
              </a:defRPr>
            </a:lvl5pPr>
          </a:lstStyle>
          <a:p>
            <a:pPr lvl="0"/>
            <a:r>
              <a:rPr lang="en-US" dirty="0"/>
              <a:t>6</a:t>
            </a:r>
          </a:p>
        </p:txBody>
      </p:sp>
      <p:sp>
        <p:nvSpPr>
          <p:cNvPr id="40" name="Text Placeholder 39">
            <a:extLst>
              <a:ext uri="{FF2B5EF4-FFF2-40B4-BE49-F238E27FC236}">
                <a16:creationId xmlns:a16="http://schemas.microsoft.com/office/drawing/2014/main" id="{1FBF4BB3-3414-47A6-A60E-E43A4FE3692A}"/>
              </a:ext>
            </a:extLst>
          </p:cNvPr>
          <p:cNvSpPr>
            <a:spLocks noGrp="1"/>
          </p:cNvSpPr>
          <p:nvPr>
            <p:ph type="body" sz="quarter" idx="23"/>
          </p:nvPr>
        </p:nvSpPr>
        <p:spPr>
          <a:xfrm>
            <a:off x="6132513" y="5096038"/>
            <a:ext cx="2884487" cy="1377950"/>
          </a:xfrm>
          <a:prstGeom prst="rect">
            <a:avLst/>
          </a:prstGeom>
          <a:solidFill>
            <a:schemeClr val="accent1">
              <a:lumMod val="75000"/>
            </a:schemeClr>
          </a:solidFill>
        </p:spPr>
        <p:txBody>
          <a:bodyPr anchor="ctr"/>
          <a:lstStyle>
            <a:lvl1pPr marL="4572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cxnSp>
        <p:nvCxnSpPr>
          <p:cNvPr id="18" name="Straight Connector 17">
            <a:extLst>
              <a:ext uri="{FF2B5EF4-FFF2-40B4-BE49-F238E27FC236}">
                <a16:creationId xmlns:a16="http://schemas.microsoft.com/office/drawing/2014/main" id="{44E46D31-7C41-404E-A147-25E762DE7A48}"/>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3">
            <a:extLst>
              <a:ext uri="{FF2B5EF4-FFF2-40B4-BE49-F238E27FC236}">
                <a16:creationId xmlns:a16="http://schemas.microsoft.com/office/drawing/2014/main" id="{9CE931BA-6ADA-415F-8C8F-D3325A4D51C0}"/>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357900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90967"/>
            <a:ext cx="9144000" cy="783695"/>
          </a:xfrm>
          <a:prstGeom prst="rect">
            <a:avLst/>
          </a:prstGeom>
          <a:solidFill>
            <a:schemeClr val="accent6">
              <a:lumMod val="75000"/>
            </a:schemeClr>
          </a:solidFill>
        </p:spPr>
        <p:txBody>
          <a:bodyPr anchor="ctr"/>
          <a:lstStyle>
            <a:lvl1pPr marL="466725" indent="0">
              <a:tabLst/>
              <a:defRPr sz="3200" b="0"/>
            </a:lvl1pPr>
          </a:lstStyle>
          <a:p>
            <a:r>
              <a:rPr lang="en-US" dirty="0"/>
              <a:t>Click to edit Master title style</a:t>
            </a:r>
          </a:p>
        </p:txBody>
      </p:sp>
      <p:sp>
        <p:nvSpPr>
          <p:cNvPr id="6" name="Content Placeholder 5">
            <a:extLst>
              <a:ext uri="{FF2B5EF4-FFF2-40B4-BE49-F238E27FC236}">
                <a16:creationId xmlns:a16="http://schemas.microsoft.com/office/drawing/2014/main" id="{F95C77D9-84C3-4BC1-A98D-5DBE2D9E2BA8}"/>
              </a:ext>
            </a:extLst>
          </p:cNvPr>
          <p:cNvSpPr>
            <a:spLocks noGrp="1"/>
          </p:cNvSpPr>
          <p:nvPr>
            <p:ph sz="quarter" idx="14"/>
          </p:nvPr>
        </p:nvSpPr>
        <p:spPr>
          <a:xfrm>
            <a:off x="123128" y="1270852"/>
            <a:ext cx="1973302" cy="783695"/>
          </a:xfrm>
          <a:prstGeom prst="rect">
            <a:avLst/>
          </a:prstGeom>
        </p:spPr>
        <p:txBody>
          <a:bodyPr/>
          <a:lstStyle>
            <a:lvl1pPr marL="0" indent="0">
              <a:buNone/>
              <a:defRPr/>
            </a:lvl1pPr>
          </a:lstStyle>
          <a:p>
            <a:pPr lvl="0"/>
            <a:endParaRPr lang="en-US" dirty="0"/>
          </a:p>
        </p:txBody>
      </p:sp>
      <p:sp>
        <p:nvSpPr>
          <p:cNvPr id="7" name="Content Placeholder 5">
            <a:extLst>
              <a:ext uri="{FF2B5EF4-FFF2-40B4-BE49-F238E27FC236}">
                <a16:creationId xmlns:a16="http://schemas.microsoft.com/office/drawing/2014/main" id="{71B76B55-2556-477D-89F6-4E8811EBB38E}"/>
              </a:ext>
            </a:extLst>
          </p:cNvPr>
          <p:cNvSpPr>
            <a:spLocks noGrp="1"/>
          </p:cNvSpPr>
          <p:nvPr>
            <p:ph sz="quarter" idx="15"/>
          </p:nvPr>
        </p:nvSpPr>
        <p:spPr>
          <a:xfrm>
            <a:off x="2371957" y="1281009"/>
            <a:ext cx="1973302" cy="783695"/>
          </a:xfrm>
          <a:prstGeom prst="rect">
            <a:avLst/>
          </a:prstGeom>
        </p:spPr>
        <p:txBody>
          <a:bodyPr/>
          <a:lstStyle>
            <a:lvl1pPr marL="0" indent="0">
              <a:buNone/>
              <a:defRPr/>
            </a:lvl1pPr>
          </a:lstStyle>
          <a:p>
            <a:pPr lvl="0"/>
            <a:endParaRPr lang="en-US" dirty="0"/>
          </a:p>
        </p:txBody>
      </p:sp>
      <p:sp>
        <p:nvSpPr>
          <p:cNvPr id="8" name="Content Placeholder 5">
            <a:extLst>
              <a:ext uri="{FF2B5EF4-FFF2-40B4-BE49-F238E27FC236}">
                <a16:creationId xmlns:a16="http://schemas.microsoft.com/office/drawing/2014/main" id="{B5320D77-F2EA-466A-A38A-61F51F072263}"/>
              </a:ext>
            </a:extLst>
          </p:cNvPr>
          <p:cNvSpPr>
            <a:spLocks noGrp="1"/>
          </p:cNvSpPr>
          <p:nvPr>
            <p:ph sz="quarter" idx="16"/>
          </p:nvPr>
        </p:nvSpPr>
        <p:spPr>
          <a:xfrm>
            <a:off x="4702562" y="1290351"/>
            <a:ext cx="1973302" cy="783695"/>
          </a:xfrm>
          <a:prstGeom prst="rect">
            <a:avLst/>
          </a:prstGeom>
        </p:spPr>
        <p:txBody>
          <a:bodyPr/>
          <a:lstStyle>
            <a:lvl1pPr marL="0" indent="0">
              <a:buNone/>
              <a:defRPr/>
            </a:lvl1pPr>
          </a:lstStyle>
          <a:p>
            <a:pPr lvl="0"/>
            <a:endParaRPr lang="en-US" dirty="0"/>
          </a:p>
        </p:txBody>
      </p:sp>
      <p:sp>
        <p:nvSpPr>
          <p:cNvPr id="9" name="Content Placeholder 5">
            <a:extLst>
              <a:ext uri="{FF2B5EF4-FFF2-40B4-BE49-F238E27FC236}">
                <a16:creationId xmlns:a16="http://schemas.microsoft.com/office/drawing/2014/main" id="{97C05185-AC72-4BB6-A2EA-332E4BB1F032}"/>
              </a:ext>
            </a:extLst>
          </p:cNvPr>
          <p:cNvSpPr>
            <a:spLocks noGrp="1"/>
          </p:cNvSpPr>
          <p:nvPr>
            <p:ph sz="quarter" idx="17"/>
          </p:nvPr>
        </p:nvSpPr>
        <p:spPr>
          <a:xfrm>
            <a:off x="7047570" y="1290350"/>
            <a:ext cx="1973302" cy="783695"/>
          </a:xfrm>
          <a:prstGeom prst="rect">
            <a:avLst/>
          </a:prstGeom>
        </p:spPr>
        <p:txBody>
          <a:bodyPr/>
          <a:lstStyle>
            <a:lvl1pPr marL="0" indent="0">
              <a:buNone/>
              <a:defRPr/>
            </a:lvl1pPr>
          </a:lstStyle>
          <a:p>
            <a:pPr lvl="0"/>
            <a:endParaRPr lang="en-US" dirty="0"/>
          </a:p>
        </p:txBody>
      </p:sp>
      <p:sp>
        <p:nvSpPr>
          <p:cNvPr id="10" name="Content Placeholder 5">
            <a:extLst>
              <a:ext uri="{FF2B5EF4-FFF2-40B4-BE49-F238E27FC236}">
                <a16:creationId xmlns:a16="http://schemas.microsoft.com/office/drawing/2014/main" id="{07E7BF20-5E05-4659-A740-54DF02243A26}"/>
              </a:ext>
            </a:extLst>
          </p:cNvPr>
          <p:cNvSpPr>
            <a:spLocks noGrp="1"/>
          </p:cNvSpPr>
          <p:nvPr>
            <p:ph sz="quarter" idx="18"/>
          </p:nvPr>
        </p:nvSpPr>
        <p:spPr>
          <a:xfrm>
            <a:off x="123128" y="2311041"/>
            <a:ext cx="1973302" cy="783695"/>
          </a:xfrm>
          <a:prstGeom prst="rect">
            <a:avLst/>
          </a:prstGeom>
        </p:spPr>
        <p:txBody>
          <a:bodyPr/>
          <a:lstStyle>
            <a:lvl1pPr marL="0" indent="0">
              <a:buNone/>
              <a:defRPr/>
            </a:lvl1pPr>
          </a:lstStyle>
          <a:p>
            <a:pPr lvl="0"/>
            <a:endParaRPr lang="en-US" dirty="0"/>
          </a:p>
        </p:txBody>
      </p:sp>
      <p:sp>
        <p:nvSpPr>
          <p:cNvPr id="11" name="Content Placeholder 5">
            <a:extLst>
              <a:ext uri="{FF2B5EF4-FFF2-40B4-BE49-F238E27FC236}">
                <a16:creationId xmlns:a16="http://schemas.microsoft.com/office/drawing/2014/main" id="{7AFDBC1A-BB13-491F-AADA-B4A346351B2C}"/>
              </a:ext>
            </a:extLst>
          </p:cNvPr>
          <p:cNvSpPr>
            <a:spLocks noGrp="1"/>
          </p:cNvSpPr>
          <p:nvPr>
            <p:ph sz="quarter" idx="19"/>
          </p:nvPr>
        </p:nvSpPr>
        <p:spPr>
          <a:xfrm>
            <a:off x="2371957" y="2321198"/>
            <a:ext cx="1973302" cy="783695"/>
          </a:xfrm>
          <a:prstGeom prst="rect">
            <a:avLst/>
          </a:prstGeom>
        </p:spPr>
        <p:txBody>
          <a:bodyPr/>
          <a:lstStyle>
            <a:lvl1pPr marL="0" indent="0">
              <a:buNone/>
              <a:defRPr/>
            </a:lvl1pPr>
          </a:lstStyle>
          <a:p>
            <a:pPr lvl="0"/>
            <a:endParaRPr lang="en-US" dirty="0"/>
          </a:p>
        </p:txBody>
      </p:sp>
      <p:sp>
        <p:nvSpPr>
          <p:cNvPr id="12" name="Content Placeholder 5">
            <a:extLst>
              <a:ext uri="{FF2B5EF4-FFF2-40B4-BE49-F238E27FC236}">
                <a16:creationId xmlns:a16="http://schemas.microsoft.com/office/drawing/2014/main" id="{F23BB677-3047-48EA-BF8B-803526BD0FB2}"/>
              </a:ext>
            </a:extLst>
          </p:cNvPr>
          <p:cNvSpPr>
            <a:spLocks noGrp="1"/>
          </p:cNvSpPr>
          <p:nvPr>
            <p:ph sz="quarter" idx="20"/>
          </p:nvPr>
        </p:nvSpPr>
        <p:spPr>
          <a:xfrm>
            <a:off x="4702562" y="2330540"/>
            <a:ext cx="1973302" cy="783695"/>
          </a:xfrm>
          <a:prstGeom prst="rect">
            <a:avLst/>
          </a:prstGeom>
        </p:spPr>
        <p:txBody>
          <a:bodyPr/>
          <a:lstStyle>
            <a:lvl1pPr marL="0" indent="0">
              <a:buNone/>
              <a:defRPr/>
            </a:lvl1pPr>
          </a:lstStyle>
          <a:p>
            <a:pPr lvl="0"/>
            <a:endParaRPr lang="en-US" dirty="0"/>
          </a:p>
        </p:txBody>
      </p:sp>
      <p:sp>
        <p:nvSpPr>
          <p:cNvPr id="13" name="Content Placeholder 5">
            <a:extLst>
              <a:ext uri="{FF2B5EF4-FFF2-40B4-BE49-F238E27FC236}">
                <a16:creationId xmlns:a16="http://schemas.microsoft.com/office/drawing/2014/main" id="{FC19F41E-86E8-4C3D-BB81-C802E76CD3A2}"/>
              </a:ext>
            </a:extLst>
          </p:cNvPr>
          <p:cNvSpPr>
            <a:spLocks noGrp="1"/>
          </p:cNvSpPr>
          <p:nvPr>
            <p:ph sz="quarter" idx="21"/>
          </p:nvPr>
        </p:nvSpPr>
        <p:spPr>
          <a:xfrm>
            <a:off x="7047570" y="2330539"/>
            <a:ext cx="1973302" cy="783695"/>
          </a:xfrm>
          <a:prstGeom prst="rect">
            <a:avLst/>
          </a:prstGeom>
        </p:spPr>
        <p:txBody>
          <a:bodyPr/>
          <a:lstStyle>
            <a:lvl1pPr marL="0" indent="0">
              <a:buNone/>
              <a:defRPr/>
            </a:lvl1pPr>
          </a:lstStyle>
          <a:p>
            <a:pPr lvl="0"/>
            <a:endParaRPr lang="en-US" dirty="0"/>
          </a:p>
        </p:txBody>
      </p:sp>
      <p:sp>
        <p:nvSpPr>
          <p:cNvPr id="14" name="Content Placeholder 5">
            <a:extLst>
              <a:ext uri="{FF2B5EF4-FFF2-40B4-BE49-F238E27FC236}">
                <a16:creationId xmlns:a16="http://schemas.microsoft.com/office/drawing/2014/main" id="{31322991-A639-4D94-8B89-A9E5847D6D6B}"/>
              </a:ext>
            </a:extLst>
          </p:cNvPr>
          <p:cNvSpPr>
            <a:spLocks noGrp="1"/>
          </p:cNvSpPr>
          <p:nvPr>
            <p:ph sz="quarter" idx="22"/>
          </p:nvPr>
        </p:nvSpPr>
        <p:spPr>
          <a:xfrm>
            <a:off x="123128" y="3371417"/>
            <a:ext cx="1973302" cy="783695"/>
          </a:xfrm>
          <a:prstGeom prst="rect">
            <a:avLst/>
          </a:prstGeom>
        </p:spPr>
        <p:txBody>
          <a:bodyPr/>
          <a:lstStyle>
            <a:lvl1pPr marL="0" indent="0">
              <a:buNone/>
              <a:defRPr/>
            </a:lvl1pPr>
          </a:lstStyle>
          <a:p>
            <a:pPr lvl="0"/>
            <a:endParaRPr lang="en-US" dirty="0"/>
          </a:p>
        </p:txBody>
      </p:sp>
      <p:sp>
        <p:nvSpPr>
          <p:cNvPr id="15" name="Content Placeholder 5">
            <a:extLst>
              <a:ext uri="{FF2B5EF4-FFF2-40B4-BE49-F238E27FC236}">
                <a16:creationId xmlns:a16="http://schemas.microsoft.com/office/drawing/2014/main" id="{844E5BCF-AD88-4298-B174-7EB0A27E17AF}"/>
              </a:ext>
            </a:extLst>
          </p:cNvPr>
          <p:cNvSpPr>
            <a:spLocks noGrp="1"/>
          </p:cNvSpPr>
          <p:nvPr>
            <p:ph sz="quarter" idx="23"/>
          </p:nvPr>
        </p:nvSpPr>
        <p:spPr>
          <a:xfrm>
            <a:off x="2371957" y="3381574"/>
            <a:ext cx="1973302" cy="783695"/>
          </a:xfrm>
          <a:prstGeom prst="rect">
            <a:avLst/>
          </a:prstGeom>
        </p:spPr>
        <p:txBody>
          <a:bodyPr/>
          <a:lstStyle>
            <a:lvl1pPr marL="0" indent="0">
              <a:buNone/>
              <a:defRPr/>
            </a:lvl1pPr>
          </a:lstStyle>
          <a:p>
            <a:pPr lvl="0"/>
            <a:endParaRPr lang="en-US" dirty="0"/>
          </a:p>
        </p:txBody>
      </p:sp>
      <p:sp>
        <p:nvSpPr>
          <p:cNvPr id="16" name="Content Placeholder 5">
            <a:extLst>
              <a:ext uri="{FF2B5EF4-FFF2-40B4-BE49-F238E27FC236}">
                <a16:creationId xmlns:a16="http://schemas.microsoft.com/office/drawing/2014/main" id="{C65B5EFC-01D9-4E5B-A16E-0E7AAF9227AB}"/>
              </a:ext>
            </a:extLst>
          </p:cNvPr>
          <p:cNvSpPr>
            <a:spLocks noGrp="1"/>
          </p:cNvSpPr>
          <p:nvPr>
            <p:ph sz="quarter" idx="24"/>
          </p:nvPr>
        </p:nvSpPr>
        <p:spPr>
          <a:xfrm>
            <a:off x="4702562" y="3390916"/>
            <a:ext cx="1973302" cy="783695"/>
          </a:xfrm>
          <a:prstGeom prst="rect">
            <a:avLst/>
          </a:prstGeom>
        </p:spPr>
        <p:txBody>
          <a:bodyPr/>
          <a:lstStyle>
            <a:lvl1pPr marL="0" indent="0">
              <a:buNone/>
              <a:defRPr/>
            </a:lvl1pPr>
          </a:lstStyle>
          <a:p>
            <a:pPr lvl="0"/>
            <a:endParaRPr lang="en-US" dirty="0"/>
          </a:p>
        </p:txBody>
      </p:sp>
      <p:sp>
        <p:nvSpPr>
          <p:cNvPr id="17" name="Content Placeholder 5">
            <a:extLst>
              <a:ext uri="{FF2B5EF4-FFF2-40B4-BE49-F238E27FC236}">
                <a16:creationId xmlns:a16="http://schemas.microsoft.com/office/drawing/2014/main" id="{1966FC9B-6670-409C-BEBF-DBBEF470DFAC}"/>
              </a:ext>
            </a:extLst>
          </p:cNvPr>
          <p:cNvSpPr>
            <a:spLocks noGrp="1"/>
          </p:cNvSpPr>
          <p:nvPr>
            <p:ph sz="quarter" idx="25"/>
          </p:nvPr>
        </p:nvSpPr>
        <p:spPr>
          <a:xfrm>
            <a:off x="7047570" y="3390915"/>
            <a:ext cx="1973302" cy="783695"/>
          </a:xfrm>
          <a:prstGeom prst="rect">
            <a:avLst/>
          </a:prstGeom>
        </p:spPr>
        <p:txBody>
          <a:bodyPr/>
          <a:lstStyle>
            <a:lvl1pPr marL="0" indent="0">
              <a:buNone/>
              <a:defRPr/>
            </a:lvl1pPr>
          </a:lstStyle>
          <a:p>
            <a:pPr lvl="0"/>
            <a:endParaRPr lang="en-US" dirty="0"/>
          </a:p>
        </p:txBody>
      </p:sp>
      <p:sp>
        <p:nvSpPr>
          <p:cNvPr id="18" name="Content Placeholder 5">
            <a:extLst>
              <a:ext uri="{FF2B5EF4-FFF2-40B4-BE49-F238E27FC236}">
                <a16:creationId xmlns:a16="http://schemas.microsoft.com/office/drawing/2014/main" id="{1771CC51-8152-4EC8-9E96-59BB13902C31}"/>
              </a:ext>
            </a:extLst>
          </p:cNvPr>
          <p:cNvSpPr>
            <a:spLocks noGrp="1"/>
          </p:cNvSpPr>
          <p:nvPr>
            <p:ph sz="quarter" idx="26"/>
          </p:nvPr>
        </p:nvSpPr>
        <p:spPr>
          <a:xfrm>
            <a:off x="123128" y="4411606"/>
            <a:ext cx="1973302" cy="783695"/>
          </a:xfrm>
          <a:prstGeom prst="rect">
            <a:avLst/>
          </a:prstGeom>
        </p:spPr>
        <p:txBody>
          <a:bodyPr/>
          <a:lstStyle>
            <a:lvl1pPr marL="0" indent="0">
              <a:buNone/>
              <a:defRPr/>
            </a:lvl1pPr>
          </a:lstStyle>
          <a:p>
            <a:pPr lvl="0"/>
            <a:endParaRPr lang="en-US" dirty="0"/>
          </a:p>
        </p:txBody>
      </p:sp>
      <p:sp>
        <p:nvSpPr>
          <p:cNvPr id="19" name="Content Placeholder 5">
            <a:extLst>
              <a:ext uri="{FF2B5EF4-FFF2-40B4-BE49-F238E27FC236}">
                <a16:creationId xmlns:a16="http://schemas.microsoft.com/office/drawing/2014/main" id="{F055FCC4-843A-43C8-A68C-EFEC5B9D5241}"/>
              </a:ext>
            </a:extLst>
          </p:cNvPr>
          <p:cNvSpPr>
            <a:spLocks noGrp="1"/>
          </p:cNvSpPr>
          <p:nvPr>
            <p:ph sz="quarter" idx="27"/>
          </p:nvPr>
        </p:nvSpPr>
        <p:spPr>
          <a:xfrm>
            <a:off x="2371957" y="4421763"/>
            <a:ext cx="1973302" cy="783695"/>
          </a:xfrm>
          <a:prstGeom prst="rect">
            <a:avLst/>
          </a:prstGeom>
        </p:spPr>
        <p:txBody>
          <a:bodyPr/>
          <a:lstStyle>
            <a:lvl1pPr marL="0" indent="0">
              <a:buNone/>
              <a:defRPr/>
            </a:lvl1pPr>
          </a:lstStyle>
          <a:p>
            <a:pPr lvl="0"/>
            <a:endParaRPr lang="en-US" dirty="0"/>
          </a:p>
        </p:txBody>
      </p:sp>
      <p:sp>
        <p:nvSpPr>
          <p:cNvPr id="20" name="Content Placeholder 5">
            <a:extLst>
              <a:ext uri="{FF2B5EF4-FFF2-40B4-BE49-F238E27FC236}">
                <a16:creationId xmlns:a16="http://schemas.microsoft.com/office/drawing/2014/main" id="{09A03665-59D9-487A-90D1-0A41F7459968}"/>
              </a:ext>
            </a:extLst>
          </p:cNvPr>
          <p:cNvSpPr>
            <a:spLocks noGrp="1"/>
          </p:cNvSpPr>
          <p:nvPr>
            <p:ph sz="quarter" idx="28"/>
          </p:nvPr>
        </p:nvSpPr>
        <p:spPr>
          <a:xfrm>
            <a:off x="4702562" y="4431105"/>
            <a:ext cx="1973302" cy="783695"/>
          </a:xfrm>
          <a:prstGeom prst="rect">
            <a:avLst/>
          </a:prstGeom>
        </p:spPr>
        <p:txBody>
          <a:bodyPr/>
          <a:lstStyle>
            <a:lvl1pPr marL="0" indent="0">
              <a:buNone/>
              <a:defRPr/>
            </a:lvl1pPr>
          </a:lstStyle>
          <a:p>
            <a:pPr lvl="0"/>
            <a:endParaRPr lang="en-US" dirty="0"/>
          </a:p>
        </p:txBody>
      </p:sp>
      <p:sp>
        <p:nvSpPr>
          <p:cNvPr id="21" name="Content Placeholder 5">
            <a:extLst>
              <a:ext uri="{FF2B5EF4-FFF2-40B4-BE49-F238E27FC236}">
                <a16:creationId xmlns:a16="http://schemas.microsoft.com/office/drawing/2014/main" id="{A23D2531-CFBA-4ABF-8D24-30B15DD8A87C}"/>
              </a:ext>
            </a:extLst>
          </p:cNvPr>
          <p:cNvSpPr>
            <a:spLocks noGrp="1"/>
          </p:cNvSpPr>
          <p:nvPr>
            <p:ph sz="quarter" idx="29"/>
          </p:nvPr>
        </p:nvSpPr>
        <p:spPr>
          <a:xfrm>
            <a:off x="7047570" y="4431104"/>
            <a:ext cx="1973302" cy="783695"/>
          </a:xfrm>
          <a:prstGeom prst="rect">
            <a:avLst/>
          </a:prstGeom>
        </p:spPr>
        <p:txBody>
          <a:bodyPr/>
          <a:lstStyle>
            <a:lvl1pPr marL="0" indent="0">
              <a:buNone/>
              <a:defRPr/>
            </a:lvl1pPr>
          </a:lstStyle>
          <a:p>
            <a:pPr lvl="0"/>
            <a:endParaRPr lang="en-US" dirty="0"/>
          </a:p>
        </p:txBody>
      </p:sp>
      <p:sp>
        <p:nvSpPr>
          <p:cNvPr id="22" name="Content Placeholder 5">
            <a:extLst>
              <a:ext uri="{FF2B5EF4-FFF2-40B4-BE49-F238E27FC236}">
                <a16:creationId xmlns:a16="http://schemas.microsoft.com/office/drawing/2014/main" id="{D7CF9F24-3158-4484-A894-56ED783D707B}"/>
              </a:ext>
            </a:extLst>
          </p:cNvPr>
          <p:cNvSpPr>
            <a:spLocks noGrp="1"/>
          </p:cNvSpPr>
          <p:nvPr>
            <p:ph sz="quarter" idx="30"/>
          </p:nvPr>
        </p:nvSpPr>
        <p:spPr>
          <a:xfrm>
            <a:off x="123128" y="5402494"/>
            <a:ext cx="1973302" cy="783695"/>
          </a:xfrm>
          <a:prstGeom prst="rect">
            <a:avLst/>
          </a:prstGeom>
        </p:spPr>
        <p:txBody>
          <a:bodyPr/>
          <a:lstStyle>
            <a:lvl1pPr marL="0" indent="0">
              <a:buNone/>
              <a:defRPr/>
            </a:lvl1pPr>
          </a:lstStyle>
          <a:p>
            <a:pPr lvl="0"/>
            <a:endParaRPr lang="en-US" dirty="0"/>
          </a:p>
        </p:txBody>
      </p:sp>
      <p:sp>
        <p:nvSpPr>
          <p:cNvPr id="23" name="Content Placeholder 5">
            <a:extLst>
              <a:ext uri="{FF2B5EF4-FFF2-40B4-BE49-F238E27FC236}">
                <a16:creationId xmlns:a16="http://schemas.microsoft.com/office/drawing/2014/main" id="{A8B1DC79-9246-4320-91BD-37CFE50EBE3D}"/>
              </a:ext>
            </a:extLst>
          </p:cNvPr>
          <p:cNvSpPr>
            <a:spLocks noGrp="1"/>
          </p:cNvSpPr>
          <p:nvPr>
            <p:ph sz="quarter" idx="31"/>
          </p:nvPr>
        </p:nvSpPr>
        <p:spPr>
          <a:xfrm>
            <a:off x="2371957" y="5412651"/>
            <a:ext cx="1973302" cy="783695"/>
          </a:xfrm>
          <a:prstGeom prst="rect">
            <a:avLst/>
          </a:prstGeom>
        </p:spPr>
        <p:txBody>
          <a:bodyPr/>
          <a:lstStyle>
            <a:lvl1pPr marL="0" indent="0">
              <a:buNone/>
              <a:defRPr/>
            </a:lvl1pPr>
          </a:lstStyle>
          <a:p>
            <a:pPr lvl="0"/>
            <a:endParaRPr lang="en-US" dirty="0"/>
          </a:p>
        </p:txBody>
      </p:sp>
      <p:sp>
        <p:nvSpPr>
          <p:cNvPr id="24" name="Content Placeholder 5">
            <a:extLst>
              <a:ext uri="{FF2B5EF4-FFF2-40B4-BE49-F238E27FC236}">
                <a16:creationId xmlns:a16="http://schemas.microsoft.com/office/drawing/2014/main" id="{82E11A80-9CD0-4244-9611-C908D97AD1E3}"/>
              </a:ext>
            </a:extLst>
          </p:cNvPr>
          <p:cNvSpPr>
            <a:spLocks noGrp="1"/>
          </p:cNvSpPr>
          <p:nvPr>
            <p:ph sz="quarter" idx="32"/>
          </p:nvPr>
        </p:nvSpPr>
        <p:spPr>
          <a:xfrm>
            <a:off x="4702562" y="5421993"/>
            <a:ext cx="1973302" cy="783695"/>
          </a:xfrm>
          <a:prstGeom prst="rect">
            <a:avLst/>
          </a:prstGeom>
        </p:spPr>
        <p:txBody>
          <a:bodyPr/>
          <a:lstStyle>
            <a:lvl1pPr marL="0" indent="0">
              <a:buNone/>
              <a:defRPr/>
            </a:lvl1pPr>
          </a:lstStyle>
          <a:p>
            <a:pPr lvl="0"/>
            <a:endParaRPr lang="en-US" dirty="0"/>
          </a:p>
        </p:txBody>
      </p:sp>
      <p:sp>
        <p:nvSpPr>
          <p:cNvPr id="25" name="Content Placeholder 5">
            <a:extLst>
              <a:ext uri="{FF2B5EF4-FFF2-40B4-BE49-F238E27FC236}">
                <a16:creationId xmlns:a16="http://schemas.microsoft.com/office/drawing/2014/main" id="{6ACE243A-A3ED-4DE6-9EC4-0F084721E492}"/>
              </a:ext>
            </a:extLst>
          </p:cNvPr>
          <p:cNvSpPr>
            <a:spLocks noGrp="1"/>
          </p:cNvSpPr>
          <p:nvPr>
            <p:ph sz="quarter" idx="33"/>
          </p:nvPr>
        </p:nvSpPr>
        <p:spPr>
          <a:xfrm>
            <a:off x="7047570" y="5421992"/>
            <a:ext cx="1973302" cy="783695"/>
          </a:xfrm>
          <a:prstGeom prst="rect">
            <a:avLst/>
          </a:prstGeom>
        </p:spPr>
        <p:txBody>
          <a:bodyPr/>
          <a:lstStyle>
            <a:lvl1pPr marL="0" indent="0">
              <a:buNone/>
              <a:defRPr/>
            </a:lvl1pPr>
          </a:lstStyle>
          <a:p>
            <a:pPr lvl="0"/>
            <a:endParaRPr lang="en-US" dirty="0"/>
          </a:p>
        </p:txBody>
      </p:sp>
      <p:pic>
        <p:nvPicPr>
          <p:cNvPr id="26" name="Picture 2" descr="PMFO_Transparent.psd">
            <a:extLst>
              <a:ext uri="{FF2B5EF4-FFF2-40B4-BE49-F238E27FC236}">
                <a16:creationId xmlns:a16="http://schemas.microsoft.com/office/drawing/2014/main" id="{6F899735-6562-4834-87C1-AD494889CC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8202" y="6269831"/>
            <a:ext cx="17859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7" name="Straight Connector 26">
            <a:extLst>
              <a:ext uri="{FF2B5EF4-FFF2-40B4-BE49-F238E27FC236}">
                <a16:creationId xmlns:a16="http://schemas.microsoft.com/office/drawing/2014/main" id="{00EBBBF7-CD84-43D2-BF5B-151E16AD858B}"/>
              </a:ext>
            </a:extLst>
          </p:cNvPr>
          <p:cNvCxnSpPr/>
          <p:nvPr userDrawn="1"/>
        </p:nvCxnSpPr>
        <p:spPr>
          <a:xfrm>
            <a:off x="8415338" y="6331744"/>
            <a:ext cx="0" cy="436562"/>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8" name="Slide Number Placeholder 3">
            <a:extLst>
              <a:ext uri="{FF2B5EF4-FFF2-40B4-BE49-F238E27FC236}">
                <a16:creationId xmlns:a16="http://schemas.microsoft.com/office/drawing/2014/main" id="{8EE56D8D-6F65-4F97-B0B2-60C44F0E3AE9}"/>
              </a:ext>
            </a:extLst>
          </p:cNvPr>
          <p:cNvSpPr>
            <a:spLocks noGrp="1"/>
          </p:cNvSpPr>
          <p:nvPr>
            <p:ph type="sldNum" sz="quarter" idx="4"/>
          </p:nvPr>
        </p:nvSpPr>
        <p:spPr>
          <a:xfrm>
            <a:off x="8197624" y="6454775"/>
            <a:ext cx="728662" cy="365125"/>
          </a:xfrm>
          <a:prstGeom prst="rect">
            <a:avLst/>
          </a:prstGeom>
          <a:noFill/>
        </p:spPr>
        <p:txBody>
          <a:bodyPr vert="horz" wrap="square" lIns="91440" tIns="45720" rIns="91440" bIns="45720" numCol="1" anchor="t" anchorCtr="0" compatLnSpc="1">
            <a:prstTxWarp prst="textNoShape">
              <a:avLst/>
            </a:prstTxWarp>
          </a:bodyPr>
          <a:lstStyle>
            <a:lvl1pPr algn="r">
              <a:defRPr sz="1200">
                <a:solidFill>
                  <a:srgbClr val="376092"/>
                </a:solidFill>
              </a:defRPr>
            </a:lvl1pPr>
          </a:lstStyle>
          <a:p>
            <a:fld id="{810B5FDA-8A07-4634-A221-C3C2E266EFFE}" type="slidenum">
              <a:rPr lang="en-US" altLang="en-US"/>
              <a:pPr/>
              <a:t>‹#›</a:t>
            </a:fld>
            <a:endParaRPr lang="en-US" altLang="en-US" dirty="0"/>
          </a:p>
        </p:txBody>
      </p:sp>
    </p:spTree>
    <p:extLst>
      <p:ext uri="{BB962C8B-B14F-4D97-AF65-F5344CB8AC3E}">
        <p14:creationId xmlns:p14="http://schemas.microsoft.com/office/powerpoint/2010/main" val="553506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2" r:id="rId1"/>
    <p:sldLayoutId id="2147483723" r:id="rId2"/>
    <p:sldLayoutId id="2147483751" r:id="rId3"/>
    <p:sldLayoutId id="2147483769" r:id="rId4"/>
    <p:sldLayoutId id="2147483766" r:id="rId5"/>
    <p:sldLayoutId id="2147483752" r:id="rId6"/>
    <p:sldLayoutId id="2147483756" r:id="rId7"/>
    <p:sldLayoutId id="2147483753" r:id="rId8"/>
    <p:sldLayoutId id="2147483754" r:id="rId9"/>
    <p:sldLayoutId id="2147483761" r:id="rId10"/>
    <p:sldLayoutId id="2147483755" r:id="rId11"/>
    <p:sldLayoutId id="2147483757" r:id="rId12"/>
    <p:sldLayoutId id="2147483758" r:id="rId13"/>
    <p:sldLayoutId id="2147483759" r:id="rId14"/>
    <p:sldLayoutId id="2147483770" r:id="rId15"/>
    <p:sldLayoutId id="2147483762" r:id="rId16"/>
    <p:sldLayoutId id="2147483765" r:id="rId17"/>
    <p:sldLayoutId id="2147483768" r:id="rId18"/>
    <p:sldLayoutId id="2147483725" r:id="rId19"/>
    <p:sldLayoutId id="2147483733" r:id="rId20"/>
    <p:sldLayoutId id="2147483760" r:id="rId21"/>
    <p:sldLayoutId id="2147483763" r:id="rId22"/>
    <p:sldLayoutId id="2147483767" r:id="rId23"/>
    <p:sldLayoutId id="2147483764" r:id="rId24"/>
    <p:sldLayoutId id="2147483740" r:id="rId25"/>
    <p:sldLayoutId id="2147483771" r:id="rId26"/>
    <p:sldLayoutId id="2147483772" r:id="rId27"/>
  </p:sldLayoutIdLst>
  <p:hf hdr="0" dt="0"/>
  <p:txStyles>
    <p:titleStyle>
      <a:lvl1pPr indent="454025" algn="l" defTabSz="457200" rtl="0" eaLnBrk="1" fontAlgn="base" hangingPunct="1">
        <a:spcBef>
          <a:spcPct val="0"/>
        </a:spcBef>
        <a:spcAft>
          <a:spcPct val="0"/>
        </a:spcAft>
        <a:defRPr sz="3600" b="1" kern="1200">
          <a:solidFill>
            <a:schemeClr val="bg1"/>
          </a:solidFill>
          <a:latin typeface="Arial"/>
          <a:ea typeface="+mj-ea"/>
          <a:cs typeface="Arial"/>
        </a:defRPr>
      </a:lvl1pPr>
      <a:lvl2pPr indent="454025" algn="l" defTabSz="457200" rtl="0" eaLnBrk="1" fontAlgn="base" hangingPunct="1">
        <a:spcBef>
          <a:spcPct val="0"/>
        </a:spcBef>
        <a:spcAft>
          <a:spcPct val="0"/>
        </a:spcAft>
        <a:defRPr sz="3600" b="1">
          <a:solidFill>
            <a:schemeClr val="bg1"/>
          </a:solidFill>
          <a:latin typeface="Arial" panose="020B0604020202020204" pitchFamily="34" charset="0"/>
          <a:cs typeface="Arial" panose="020B0604020202020204" pitchFamily="34" charset="0"/>
        </a:defRPr>
      </a:lvl2pPr>
      <a:lvl3pPr indent="454025" algn="l" defTabSz="457200" rtl="0" eaLnBrk="1" fontAlgn="base" hangingPunct="1">
        <a:spcBef>
          <a:spcPct val="0"/>
        </a:spcBef>
        <a:spcAft>
          <a:spcPct val="0"/>
        </a:spcAft>
        <a:defRPr sz="3600" b="1">
          <a:solidFill>
            <a:schemeClr val="bg1"/>
          </a:solidFill>
          <a:latin typeface="Arial" panose="020B0604020202020204" pitchFamily="34" charset="0"/>
          <a:cs typeface="Arial" panose="020B0604020202020204" pitchFamily="34" charset="0"/>
        </a:defRPr>
      </a:lvl3pPr>
      <a:lvl4pPr indent="454025" algn="l" defTabSz="457200" rtl="0" eaLnBrk="1" fontAlgn="base" hangingPunct="1">
        <a:spcBef>
          <a:spcPct val="0"/>
        </a:spcBef>
        <a:spcAft>
          <a:spcPct val="0"/>
        </a:spcAft>
        <a:defRPr sz="3600" b="1">
          <a:solidFill>
            <a:schemeClr val="bg1"/>
          </a:solidFill>
          <a:latin typeface="Arial" panose="020B0604020202020204" pitchFamily="34" charset="0"/>
          <a:cs typeface="Arial" panose="020B0604020202020204" pitchFamily="34" charset="0"/>
        </a:defRPr>
      </a:lvl4pPr>
      <a:lvl5pPr indent="454025" algn="l" defTabSz="457200" rtl="0" eaLnBrk="1" fontAlgn="base" hangingPunct="1">
        <a:spcBef>
          <a:spcPct val="0"/>
        </a:spcBef>
        <a:spcAft>
          <a:spcPct val="0"/>
        </a:spcAft>
        <a:defRPr sz="3600" b="1">
          <a:solidFill>
            <a:schemeClr val="bg1"/>
          </a:solidFill>
          <a:latin typeface="Arial" panose="020B0604020202020204" pitchFamily="34" charset="0"/>
          <a:cs typeface="Arial" panose="020B0604020202020204" pitchFamily="34" charset="0"/>
        </a:defRPr>
      </a:lvl5pPr>
      <a:lvl6pPr marL="457200" indent="454025" algn="l" defTabSz="457200" rtl="0" eaLnBrk="1" fontAlgn="base" hangingPunct="1">
        <a:spcBef>
          <a:spcPct val="0"/>
        </a:spcBef>
        <a:spcAft>
          <a:spcPct val="0"/>
        </a:spcAft>
        <a:defRPr sz="3600" b="1">
          <a:solidFill>
            <a:schemeClr val="bg1"/>
          </a:solidFill>
          <a:latin typeface="Arial" panose="020B0604020202020204" pitchFamily="34" charset="0"/>
          <a:cs typeface="Arial" panose="020B0604020202020204" pitchFamily="34" charset="0"/>
        </a:defRPr>
      </a:lvl6pPr>
      <a:lvl7pPr marL="914400" indent="454025" algn="l" defTabSz="457200" rtl="0" eaLnBrk="1" fontAlgn="base" hangingPunct="1">
        <a:spcBef>
          <a:spcPct val="0"/>
        </a:spcBef>
        <a:spcAft>
          <a:spcPct val="0"/>
        </a:spcAft>
        <a:defRPr sz="3600" b="1">
          <a:solidFill>
            <a:schemeClr val="bg1"/>
          </a:solidFill>
          <a:latin typeface="Arial" panose="020B0604020202020204" pitchFamily="34" charset="0"/>
          <a:cs typeface="Arial" panose="020B0604020202020204" pitchFamily="34" charset="0"/>
        </a:defRPr>
      </a:lvl7pPr>
      <a:lvl8pPr marL="1371600" indent="454025" algn="l" defTabSz="457200" rtl="0" eaLnBrk="1" fontAlgn="base" hangingPunct="1">
        <a:spcBef>
          <a:spcPct val="0"/>
        </a:spcBef>
        <a:spcAft>
          <a:spcPct val="0"/>
        </a:spcAft>
        <a:defRPr sz="3600" b="1">
          <a:solidFill>
            <a:schemeClr val="bg1"/>
          </a:solidFill>
          <a:latin typeface="Arial" panose="020B0604020202020204" pitchFamily="34" charset="0"/>
          <a:cs typeface="Arial" panose="020B0604020202020204" pitchFamily="34" charset="0"/>
        </a:defRPr>
      </a:lvl8pPr>
      <a:lvl9pPr marL="1828800" indent="454025" algn="l" defTabSz="457200" rtl="0" eaLnBrk="1" fontAlgn="base" hangingPunct="1">
        <a:spcBef>
          <a:spcPct val="0"/>
        </a:spcBef>
        <a:spcAft>
          <a:spcPct val="0"/>
        </a:spcAft>
        <a:defRPr sz="3600" b="1">
          <a:solidFill>
            <a:schemeClr val="bg1"/>
          </a:solidFill>
          <a:latin typeface="Arial" panose="020B0604020202020204" pitchFamily="34" charset="0"/>
          <a:cs typeface="Arial" panose="020B060402020202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KUWn_TJTrnU"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s://trainugly.com/portfolio/growth-mindse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hyperlink" Target="https://eclkc.ohs.acf.hhs.gov/policy/head-start-act" TargetMode="External"/><Relationship Id="rId5" Type="http://schemas.openxmlformats.org/officeDocument/2006/relationships/hyperlink" Target="https://eclkc.ohs.acf.hhs.gov/programs/article/head-start-programs" TargetMode="External"/><Relationship Id="rId4" Type="http://schemas.openxmlformats.org/officeDocument/2006/relationships/hyperlink" Target="https://eclkc.ohs.acf.hhs.gov/about-us/article/office-head-start-ohs"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openxmlformats.org/officeDocument/2006/relationships/image" Target="../media/image41.emf"/><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hyperlink" Target="https://eclkc.ohs.acf.hhs.gov/ncpmfo" TargetMode="External"/><Relationship Id="rId4" Type="http://schemas.openxmlformats.org/officeDocument/2006/relationships/hyperlink" Target="pmfo@ecetta.info"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69B17-C3D4-4619-B752-B6A011E22AC4}"/>
              </a:ext>
            </a:extLst>
          </p:cNvPr>
          <p:cNvSpPr>
            <a:spLocks noGrp="1"/>
          </p:cNvSpPr>
          <p:nvPr>
            <p:ph type="title"/>
          </p:nvPr>
        </p:nvSpPr>
        <p:spPr>
          <a:xfrm>
            <a:off x="1379500" y="3035030"/>
            <a:ext cx="7634074" cy="2744699"/>
          </a:xfrm>
        </p:spPr>
        <p:txBody>
          <a:bodyPr anchor="ctr"/>
          <a:lstStyle/>
          <a:p>
            <a:pPr marL="515938" lvl="0" indent="0"/>
            <a:r>
              <a:rPr lang="en-US" sz="2800" i="1" dirty="0">
                <a:latin typeface="Arial" panose="020B0604020202020204" pitchFamily="34" charset="0"/>
                <a:ea typeface="+mn-ea"/>
                <a:cs typeface="Arial" panose="020B0604020202020204" pitchFamily="34" charset="0"/>
              </a:rPr>
              <a:t>Head Start A to Z, 2.0  </a:t>
            </a:r>
            <a:br>
              <a:rPr lang="en-US" sz="2800" i="1" dirty="0">
                <a:latin typeface="Arial" panose="020B0604020202020204" pitchFamily="34" charset="0"/>
                <a:ea typeface="+mn-ea"/>
                <a:cs typeface="Arial" panose="020B0604020202020204" pitchFamily="34" charset="0"/>
              </a:rPr>
            </a:br>
            <a:r>
              <a:rPr lang="en-US" sz="2800" b="0" dirty="0">
                <a:latin typeface="Arial" panose="020B0604020202020204" pitchFamily="34" charset="0"/>
                <a:ea typeface="+mn-ea"/>
                <a:cs typeface="Arial" panose="020B0604020202020204" pitchFamily="34" charset="0"/>
              </a:rPr>
              <a:t>Foundation II:</a:t>
            </a:r>
            <a:br>
              <a:rPr lang="en-US" sz="2800" b="0" dirty="0">
                <a:latin typeface="Arial" panose="020B0604020202020204" pitchFamily="34" charset="0"/>
                <a:ea typeface="+mn-ea"/>
                <a:cs typeface="Arial" panose="020B0604020202020204" pitchFamily="34" charset="0"/>
              </a:rPr>
            </a:br>
            <a:r>
              <a:rPr lang="en-US" sz="2800" b="0" dirty="0">
                <a:latin typeface="Arial" panose="020B0604020202020204" pitchFamily="34" charset="0"/>
                <a:ea typeface="+mn-ea"/>
                <a:cs typeface="Arial" panose="020B0604020202020204" pitchFamily="34" charset="0"/>
              </a:rPr>
              <a:t>Leadership and Systems Thinking</a:t>
            </a:r>
            <a:endParaRPr lang="en-US" dirty="0"/>
          </a:p>
        </p:txBody>
      </p:sp>
      <p:pic>
        <p:nvPicPr>
          <p:cNvPr id="9" name="Content Placeholder 8" descr="Head Start A to Z Program logo ">
            <a:extLst>
              <a:ext uri="{FF2B5EF4-FFF2-40B4-BE49-F238E27FC236}">
                <a16:creationId xmlns:a16="http://schemas.microsoft.com/office/drawing/2014/main" id="{27C84E35-A9EC-4712-B942-BA05F6F69F12}"/>
              </a:ext>
            </a:extLst>
          </p:cNvPr>
          <p:cNvPicPr>
            <a:picLocks noGrp="1" noChangeAspect="1"/>
          </p:cNvPicPr>
          <p:nvPr>
            <p:ph sz="quarter" idx="11"/>
          </p:nvPr>
        </p:nvPicPr>
        <p:blipFill>
          <a:blip r:embed="rId3"/>
          <a:stretch>
            <a:fillRect/>
          </a:stretch>
        </p:blipFill>
        <p:spPr>
          <a:xfrm>
            <a:off x="93663" y="194419"/>
            <a:ext cx="2551112" cy="2675273"/>
          </a:xfrm>
        </p:spPr>
      </p:pic>
      <p:pic>
        <p:nvPicPr>
          <p:cNvPr id="11" name="Content Placeholder 10" descr="Logo of the Early Childhood National Centers, National Center on Program Management and Fiscal Operations ">
            <a:extLst>
              <a:ext uri="{FF2B5EF4-FFF2-40B4-BE49-F238E27FC236}">
                <a16:creationId xmlns:a16="http://schemas.microsoft.com/office/drawing/2014/main" id="{79234EB7-0B70-4BED-AADE-790A72515BFC}"/>
              </a:ext>
            </a:extLst>
          </p:cNvPr>
          <p:cNvPicPr>
            <a:picLocks noGrp="1" noChangeAspect="1"/>
          </p:cNvPicPr>
          <p:nvPr>
            <p:ph sz="quarter" idx="12"/>
          </p:nvPr>
        </p:nvPicPr>
        <p:blipFill>
          <a:blip r:embed="rId4"/>
          <a:stretch>
            <a:fillRect/>
          </a:stretch>
        </p:blipFill>
        <p:spPr>
          <a:xfrm>
            <a:off x="5334000" y="5940238"/>
            <a:ext cx="3543300" cy="733800"/>
          </a:xfrm>
        </p:spPr>
      </p:pic>
    </p:spTree>
    <p:extLst>
      <p:ext uri="{BB962C8B-B14F-4D97-AF65-F5344CB8AC3E}">
        <p14:creationId xmlns:p14="http://schemas.microsoft.com/office/powerpoint/2010/main" val="2428896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Zenger &amp; Folkman Bold Leadership</a:t>
            </a:r>
          </a:p>
        </p:txBody>
      </p:sp>
      <p:sp>
        <p:nvSpPr>
          <p:cNvPr id="3" name="Text Placeholder 2"/>
          <p:cNvSpPr>
            <a:spLocks noGrp="1"/>
          </p:cNvSpPr>
          <p:nvPr>
            <p:ph sz="half" idx="2"/>
          </p:nvPr>
        </p:nvSpPr>
        <p:spPr>
          <a:xfrm>
            <a:off x="4795095" y="1270207"/>
            <a:ext cx="4337754" cy="5707591"/>
          </a:xfrm>
        </p:spPr>
        <p:txBody>
          <a:bodyPr/>
          <a:lstStyle/>
          <a:p>
            <a:pPr marL="0" indent="0">
              <a:spcBef>
                <a:spcPts val="0"/>
              </a:spcBef>
              <a:spcAft>
                <a:spcPts val="600"/>
              </a:spcAft>
              <a:buNone/>
            </a:pPr>
            <a:r>
              <a:rPr lang="en-US" sz="3200" dirty="0">
                <a:solidFill>
                  <a:schemeClr val="tx2">
                    <a:lumMod val="75000"/>
                  </a:schemeClr>
                </a:solidFill>
              </a:rPr>
              <a:t>Bold leaders:</a:t>
            </a:r>
          </a:p>
          <a:p>
            <a:pPr marL="635000" indent="-341313">
              <a:spcBef>
                <a:spcPts val="0"/>
              </a:spcBef>
              <a:spcAft>
                <a:spcPts val="600"/>
              </a:spcAft>
              <a:buClr>
                <a:schemeClr val="accent6">
                  <a:lumMod val="50000"/>
                </a:schemeClr>
              </a:buClr>
            </a:pPr>
            <a:r>
              <a:rPr lang="en-US" sz="2400" dirty="0">
                <a:solidFill>
                  <a:schemeClr val="accent2">
                    <a:lumMod val="50000"/>
                  </a:schemeClr>
                </a:solidFill>
              </a:rPr>
              <a:t>Challenge standard approaches</a:t>
            </a:r>
          </a:p>
          <a:p>
            <a:pPr marL="635000" indent="-341313">
              <a:spcBef>
                <a:spcPts val="0"/>
              </a:spcBef>
              <a:spcAft>
                <a:spcPts val="600"/>
              </a:spcAft>
              <a:buClr>
                <a:schemeClr val="accent6">
                  <a:lumMod val="50000"/>
                </a:schemeClr>
              </a:buClr>
            </a:pPr>
            <a:r>
              <a:rPr lang="en-US" sz="2400" dirty="0">
                <a:solidFill>
                  <a:schemeClr val="accent2">
                    <a:lumMod val="50000"/>
                  </a:schemeClr>
                </a:solidFill>
              </a:rPr>
              <a:t>Promote continual improvement</a:t>
            </a:r>
          </a:p>
          <a:p>
            <a:pPr marL="635000" indent="-341313">
              <a:spcBef>
                <a:spcPts val="0"/>
              </a:spcBef>
              <a:spcAft>
                <a:spcPts val="600"/>
              </a:spcAft>
              <a:buClr>
                <a:schemeClr val="accent6">
                  <a:lumMod val="50000"/>
                </a:schemeClr>
              </a:buClr>
            </a:pPr>
            <a:r>
              <a:rPr lang="en-US" sz="2400" dirty="0">
                <a:solidFill>
                  <a:schemeClr val="accent2">
                    <a:lumMod val="50000"/>
                  </a:schemeClr>
                </a:solidFill>
              </a:rPr>
              <a:t>Go all out to achieve goals</a:t>
            </a:r>
          </a:p>
          <a:p>
            <a:pPr marL="635000" indent="-341313">
              <a:spcBef>
                <a:spcPts val="0"/>
              </a:spcBef>
              <a:spcAft>
                <a:spcPts val="600"/>
              </a:spcAft>
              <a:buClr>
                <a:schemeClr val="accent6">
                  <a:lumMod val="50000"/>
                </a:schemeClr>
              </a:buClr>
            </a:pPr>
            <a:r>
              <a:rPr lang="en-US" sz="2400" dirty="0">
                <a:solidFill>
                  <a:schemeClr val="accent2">
                    <a:lumMod val="50000"/>
                  </a:schemeClr>
                </a:solidFill>
              </a:rPr>
              <a:t>Energize and inspire others</a:t>
            </a:r>
          </a:p>
          <a:p>
            <a:pPr marL="635000" indent="-341313">
              <a:spcBef>
                <a:spcPts val="0"/>
              </a:spcBef>
              <a:spcAft>
                <a:spcPts val="600"/>
              </a:spcAft>
              <a:buClr>
                <a:schemeClr val="accent6">
                  <a:lumMod val="50000"/>
                </a:schemeClr>
              </a:buClr>
            </a:pPr>
            <a:r>
              <a:rPr lang="en-US" sz="2400" dirty="0">
                <a:solidFill>
                  <a:schemeClr val="accent2">
                    <a:lumMod val="50000"/>
                  </a:schemeClr>
                </a:solidFill>
              </a:rPr>
              <a:t>Recognize what needs </a:t>
            </a:r>
            <a:br>
              <a:rPr lang="en-US" sz="2400" dirty="0">
                <a:solidFill>
                  <a:schemeClr val="accent2">
                    <a:lumMod val="50000"/>
                  </a:schemeClr>
                </a:solidFill>
              </a:rPr>
            </a:br>
            <a:r>
              <a:rPr lang="en-US" sz="2400" dirty="0">
                <a:solidFill>
                  <a:schemeClr val="accent2">
                    <a:lumMod val="50000"/>
                  </a:schemeClr>
                </a:solidFill>
              </a:rPr>
              <a:t>to change</a:t>
            </a:r>
          </a:p>
          <a:p>
            <a:pPr marL="635000" indent="-341313">
              <a:spcBef>
                <a:spcPts val="0"/>
              </a:spcBef>
              <a:spcAft>
                <a:spcPts val="600"/>
              </a:spcAft>
              <a:buClr>
                <a:schemeClr val="accent6">
                  <a:lumMod val="50000"/>
                </a:schemeClr>
              </a:buClr>
            </a:pPr>
            <a:r>
              <a:rPr lang="en-US" sz="2400" dirty="0">
                <a:solidFill>
                  <a:schemeClr val="accent2">
                    <a:lumMod val="50000"/>
                  </a:schemeClr>
                </a:solidFill>
              </a:rPr>
              <a:t>Have courage to </a:t>
            </a:r>
            <a:br>
              <a:rPr lang="en-US" sz="2400" dirty="0">
                <a:solidFill>
                  <a:schemeClr val="accent2">
                    <a:lumMod val="50000"/>
                  </a:schemeClr>
                </a:solidFill>
              </a:rPr>
            </a:br>
            <a:r>
              <a:rPr lang="en-US" sz="2400" dirty="0">
                <a:solidFill>
                  <a:schemeClr val="accent2">
                    <a:lumMod val="50000"/>
                  </a:schemeClr>
                </a:solidFill>
              </a:rPr>
              <a:t>make change</a:t>
            </a:r>
          </a:p>
        </p:txBody>
      </p:sp>
      <p:sp>
        <p:nvSpPr>
          <p:cNvPr id="5" name="Slide Number Placeholder 3">
            <a:extLst>
              <a:ext uri="{FF2B5EF4-FFF2-40B4-BE49-F238E27FC236}">
                <a16:creationId xmlns:a16="http://schemas.microsoft.com/office/drawing/2014/main" id="{324CECDB-9381-D444-B627-93745BB329B7}"/>
              </a:ext>
            </a:extLst>
          </p:cNvPr>
          <p:cNvSpPr>
            <a:spLocks noGrp="1"/>
          </p:cNvSpPr>
          <p:nvPr>
            <p:ph type="sldNum" sz="quarter" idx="4"/>
          </p:nvPr>
        </p:nvSpPr>
        <p:spPr>
          <a:xfrm>
            <a:off x="8181092" y="6400799"/>
            <a:ext cx="728662" cy="365125"/>
          </a:xfrm>
          <a:prstGeom prst="rect">
            <a:avLst/>
          </a:prstGeom>
        </p:spPr>
        <p:txBody>
          <a:bodyPr/>
          <a:lstStyle/>
          <a:p>
            <a:fld id="{E0CD77C5-7DB1-45F6-AE6F-84521133DC90}" type="slidenum">
              <a:rPr lang="en-US" smtClean="0"/>
              <a:t>10</a:t>
            </a:fld>
            <a:endParaRPr lang="en-US" dirty="0"/>
          </a:p>
        </p:txBody>
      </p:sp>
    </p:spTree>
    <p:extLst>
      <p:ext uri="{BB962C8B-B14F-4D97-AF65-F5344CB8AC3E}">
        <p14:creationId xmlns:p14="http://schemas.microsoft.com/office/powerpoint/2010/main" val="3447184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228600"/>
            <a:r>
              <a:rPr lang="en-US" altLang="en-US" sz="2900" dirty="0">
                <a:latin typeface="Arial" panose="020B0604020202020204" pitchFamily="34" charset="0"/>
                <a:cs typeface="Arial" panose="020B0604020202020204" pitchFamily="34" charset="0"/>
              </a:rPr>
              <a:t>Leadership Development 2.0: Your Plan for Success</a:t>
            </a:r>
          </a:p>
        </p:txBody>
      </p:sp>
      <p:sp>
        <p:nvSpPr>
          <p:cNvPr id="2" name="Content Placeholder 1">
            <a:extLst>
              <a:ext uri="{FF2B5EF4-FFF2-40B4-BE49-F238E27FC236}">
                <a16:creationId xmlns:a16="http://schemas.microsoft.com/office/drawing/2014/main" id="{3505B570-2D64-4DC4-B415-3260407906FD}"/>
              </a:ext>
            </a:extLst>
          </p:cNvPr>
          <p:cNvSpPr>
            <a:spLocks noGrp="1"/>
          </p:cNvSpPr>
          <p:nvPr>
            <p:ph sz="quarter" idx="15"/>
          </p:nvPr>
        </p:nvSpPr>
        <p:spPr/>
        <p:txBody>
          <a:bodyPr/>
          <a:lstStyle/>
          <a:p>
            <a:pPr lvl="0" defTabSz="2400300">
              <a:lnSpc>
                <a:spcPct val="90000"/>
              </a:lnSpc>
              <a:spcBef>
                <a:spcPct val="0"/>
              </a:spcBef>
              <a:spcAft>
                <a:spcPct val="35000"/>
              </a:spcAft>
            </a:pPr>
            <a:r>
              <a:rPr lang="en-US" dirty="0">
                <a:solidFill>
                  <a:prstClr val="white"/>
                </a:solidFill>
              </a:rPr>
              <a:t>Leadership area of challenge</a:t>
            </a:r>
          </a:p>
        </p:txBody>
      </p:sp>
      <p:sp>
        <p:nvSpPr>
          <p:cNvPr id="4" name="Content Placeholder 3">
            <a:extLst>
              <a:ext uri="{FF2B5EF4-FFF2-40B4-BE49-F238E27FC236}">
                <a16:creationId xmlns:a16="http://schemas.microsoft.com/office/drawing/2014/main" id="{AF188B64-47D6-42A3-8DBF-F520740BCE00}"/>
              </a:ext>
            </a:extLst>
          </p:cNvPr>
          <p:cNvSpPr>
            <a:spLocks noGrp="1"/>
          </p:cNvSpPr>
          <p:nvPr>
            <p:ph sz="quarter" idx="16"/>
          </p:nvPr>
        </p:nvSpPr>
        <p:spPr/>
        <p:txBody>
          <a:bodyPr/>
          <a:lstStyle/>
          <a:p>
            <a:pPr lvl="0" defTabSz="2400300">
              <a:lnSpc>
                <a:spcPct val="90000"/>
              </a:lnSpc>
              <a:spcBef>
                <a:spcPct val="0"/>
              </a:spcBef>
              <a:spcAft>
                <a:spcPct val="35000"/>
              </a:spcAft>
            </a:pPr>
            <a:r>
              <a:rPr lang="en-US" dirty="0">
                <a:solidFill>
                  <a:prstClr val="white"/>
                </a:solidFill>
              </a:rPr>
              <a:t>Strategy for change</a:t>
            </a:r>
          </a:p>
        </p:txBody>
      </p:sp>
      <p:sp>
        <p:nvSpPr>
          <p:cNvPr id="6" name="Content Placeholder 5">
            <a:extLst>
              <a:ext uri="{FF2B5EF4-FFF2-40B4-BE49-F238E27FC236}">
                <a16:creationId xmlns:a16="http://schemas.microsoft.com/office/drawing/2014/main" id="{BA338FB0-0C0E-4B9E-BEF7-93328EB33DF2}"/>
              </a:ext>
            </a:extLst>
          </p:cNvPr>
          <p:cNvSpPr>
            <a:spLocks noGrp="1"/>
          </p:cNvSpPr>
          <p:nvPr>
            <p:ph sz="quarter" idx="17"/>
          </p:nvPr>
        </p:nvSpPr>
        <p:spPr/>
        <p:txBody>
          <a:bodyPr/>
          <a:lstStyle/>
          <a:p>
            <a:pPr lvl="0" defTabSz="2400300">
              <a:lnSpc>
                <a:spcPct val="90000"/>
              </a:lnSpc>
              <a:spcBef>
                <a:spcPct val="0"/>
              </a:spcBef>
              <a:spcAft>
                <a:spcPct val="35000"/>
              </a:spcAft>
            </a:pPr>
            <a:r>
              <a:rPr lang="en-US" dirty="0">
                <a:solidFill>
                  <a:prstClr val="white"/>
                </a:solidFill>
              </a:rPr>
              <a:t>Timeframe for change</a:t>
            </a:r>
          </a:p>
        </p:txBody>
      </p:sp>
      <p:sp>
        <p:nvSpPr>
          <p:cNvPr id="7" name="Content Placeholder 6">
            <a:extLst>
              <a:ext uri="{FF2B5EF4-FFF2-40B4-BE49-F238E27FC236}">
                <a16:creationId xmlns:a16="http://schemas.microsoft.com/office/drawing/2014/main" id="{736611DA-5A24-4187-9D94-BB836C5F91C8}"/>
              </a:ext>
            </a:extLst>
          </p:cNvPr>
          <p:cNvSpPr>
            <a:spLocks noGrp="1"/>
          </p:cNvSpPr>
          <p:nvPr>
            <p:ph sz="quarter" idx="18"/>
          </p:nvPr>
        </p:nvSpPr>
        <p:spPr/>
        <p:txBody>
          <a:bodyPr/>
          <a:lstStyle/>
          <a:p>
            <a:pPr lvl="0" defTabSz="2400300">
              <a:lnSpc>
                <a:spcPct val="90000"/>
              </a:lnSpc>
              <a:spcBef>
                <a:spcPct val="0"/>
              </a:spcBef>
              <a:spcAft>
                <a:spcPct val="35000"/>
              </a:spcAft>
            </a:pPr>
            <a:r>
              <a:rPr lang="en-US" dirty="0">
                <a:solidFill>
                  <a:prstClr val="white"/>
                </a:solidFill>
              </a:rPr>
              <a:t>Support system</a:t>
            </a:r>
          </a:p>
        </p:txBody>
      </p:sp>
      <p:sp>
        <p:nvSpPr>
          <p:cNvPr id="5" name="Slide Number Placeholder 3">
            <a:extLst>
              <a:ext uri="{FF2B5EF4-FFF2-40B4-BE49-F238E27FC236}">
                <a16:creationId xmlns:a16="http://schemas.microsoft.com/office/drawing/2014/main" id="{4B62A53D-B6A8-9344-85B2-E63C24901861}"/>
              </a:ext>
            </a:extLst>
          </p:cNvPr>
          <p:cNvSpPr>
            <a:spLocks noGrp="1"/>
          </p:cNvSpPr>
          <p:nvPr>
            <p:ph type="sldNum" sz="quarter" idx="4"/>
          </p:nvPr>
        </p:nvSpPr>
        <p:spPr>
          <a:xfrm>
            <a:off x="8174037" y="6412066"/>
            <a:ext cx="727075" cy="365125"/>
          </a:xfrm>
          <a:prstGeom prst="rect">
            <a:avLst/>
          </a:prstGeom>
        </p:spPr>
        <p:txBody>
          <a:bodyPr/>
          <a:lstStyle/>
          <a:p>
            <a:fld id="{E0CD77C5-7DB1-45F6-AE6F-84521133DC90}" type="slidenum">
              <a:rPr lang="en-US" smtClean="0"/>
              <a:t>11</a:t>
            </a:fld>
            <a:endParaRPr lang="en-US" dirty="0"/>
          </a:p>
        </p:txBody>
      </p:sp>
      <p:sp>
        <p:nvSpPr>
          <p:cNvPr id="9" name="Content Placeholder 8">
            <a:extLst>
              <a:ext uri="{FF2B5EF4-FFF2-40B4-BE49-F238E27FC236}">
                <a16:creationId xmlns:a16="http://schemas.microsoft.com/office/drawing/2014/main" id="{AC23EE24-E102-426E-A893-3E3F004EE9B0}"/>
              </a:ext>
            </a:extLst>
          </p:cNvPr>
          <p:cNvSpPr>
            <a:spLocks noGrp="1"/>
          </p:cNvSpPr>
          <p:nvPr>
            <p:ph sz="quarter" idx="14"/>
          </p:nvPr>
        </p:nvSpPr>
        <p:spPr/>
        <p:txBody>
          <a:bodyPr/>
          <a:lstStyle/>
          <a:p>
            <a:pPr marL="0" lvl="1" indent="0" algn="ctr" fontAlgn="auto">
              <a:spcBef>
                <a:spcPts val="0"/>
              </a:spcBef>
              <a:spcAft>
                <a:spcPts val="0"/>
              </a:spcAft>
              <a:buClr>
                <a:srgbClr val="418AB3">
                  <a:lumMod val="75000"/>
                </a:srgbClr>
              </a:buClr>
              <a:buNone/>
              <a:defRPr/>
            </a:pPr>
            <a:r>
              <a:rPr lang="en-US" sz="3200" dirty="0">
                <a:solidFill>
                  <a:srgbClr val="5E5E5E">
                    <a:lumMod val="75000"/>
                  </a:srgbClr>
                </a:solidFill>
              </a:rPr>
              <a:t>Your plan includes:</a:t>
            </a:r>
          </a:p>
        </p:txBody>
      </p:sp>
    </p:spTree>
    <p:extLst>
      <p:ext uri="{BB962C8B-B14F-4D97-AF65-F5344CB8AC3E}">
        <p14:creationId xmlns:p14="http://schemas.microsoft.com/office/powerpoint/2010/main" val="1795020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Mindsets</a:t>
            </a:r>
          </a:p>
        </p:txBody>
      </p:sp>
      <p:sp>
        <p:nvSpPr>
          <p:cNvPr id="3" name="Text Placeholder 2"/>
          <p:cNvSpPr>
            <a:spLocks noGrp="1"/>
          </p:cNvSpPr>
          <p:nvPr>
            <p:ph sz="quarter" idx="14"/>
          </p:nvPr>
        </p:nvSpPr>
        <p:spPr/>
        <p:txBody>
          <a:bodyPr/>
          <a:lstStyle/>
          <a:p>
            <a:pPr lvl="0">
              <a:spcBef>
                <a:spcPct val="0"/>
              </a:spcBef>
            </a:pPr>
            <a:r>
              <a:rPr lang="en-US">
                <a:solidFill>
                  <a:prstClr val="white"/>
                </a:solidFill>
                <a:latin typeface="Arial" panose="020B0604020202020204" pitchFamily="34" charset="0"/>
                <a:cs typeface="Arial" panose="020B0604020202020204" pitchFamily="34" charset="0"/>
              </a:rPr>
              <a:t>Growth Mindset</a:t>
            </a:r>
            <a:endParaRPr lang="en-US" dirty="0">
              <a:solidFill>
                <a:prstClr val="white"/>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C9A7B139-7B07-4C2D-9CEF-9AEE5DD22164}"/>
              </a:ext>
            </a:extLst>
          </p:cNvPr>
          <p:cNvSpPr>
            <a:spLocks noGrp="1"/>
          </p:cNvSpPr>
          <p:nvPr>
            <p:ph sz="quarter" idx="15"/>
          </p:nvPr>
        </p:nvSpPr>
        <p:spPr/>
        <p:txBody>
          <a:bodyPr/>
          <a:lstStyle/>
          <a:p>
            <a:pPr lvl="0">
              <a:spcBef>
                <a:spcPct val="0"/>
              </a:spcBef>
            </a:pPr>
            <a:r>
              <a:rPr lang="en-US" dirty="0">
                <a:solidFill>
                  <a:prstClr val="white"/>
                </a:solidFill>
                <a:latin typeface="Arial" panose="020B0604020202020204" pitchFamily="34" charset="0"/>
                <a:cs typeface="Arial" panose="020B0604020202020204" pitchFamily="34" charset="0"/>
              </a:rPr>
              <a:t>Fixed Mindset</a:t>
            </a:r>
          </a:p>
        </p:txBody>
      </p:sp>
      <p:sp>
        <p:nvSpPr>
          <p:cNvPr id="11" name="Content Placeholder 10">
            <a:extLst>
              <a:ext uri="{FF2B5EF4-FFF2-40B4-BE49-F238E27FC236}">
                <a16:creationId xmlns:a16="http://schemas.microsoft.com/office/drawing/2014/main" id="{95AB1DB0-E644-4782-95C7-E9F801BEB01F}"/>
              </a:ext>
            </a:extLst>
          </p:cNvPr>
          <p:cNvSpPr>
            <a:spLocks noGrp="1"/>
          </p:cNvSpPr>
          <p:nvPr>
            <p:ph sz="quarter" idx="16"/>
          </p:nvPr>
        </p:nvSpPr>
        <p:spPr/>
        <p:txBody>
          <a:bodyPr/>
          <a:lstStyle/>
          <a:p>
            <a:pPr lvl="0" algn="ctr">
              <a:spcBef>
                <a:spcPct val="0"/>
              </a:spcBef>
            </a:pPr>
            <a:r>
              <a:rPr lang="en-US" sz="1600" dirty="0">
                <a:solidFill>
                  <a:srgbClr val="838383">
                    <a:lumMod val="50000"/>
                  </a:srgbClr>
                </a:solidFill>
                <a:latin typeface="Arial" panose="020B0604020202020204" pitchFamily="34" charset="0"/>
                <a:cs typeface="Arial" panose="020B0604020202020204" pitchFamily="34" charset="0"/>
                <a:hlinkClick r:id="rId3" tooltip="Growth Mindset vs. Fixed Mindset Video on You Tube">
                  <a:extLst>
                    <a:ext uri="{A12FA001-AC4F-418D-AE19-62706E023703}">
                      <ahyp:hlinkClr xmlns:ahyp="http://schemas.microsoft.com/office/drawing/2018/hyperlinkcolor" val="tx"/>
                    </a:ext>
                  </a:extLst>
                </a:hlinkClick>
              </a:rPr>
              <a:t>https://www.youtube.com/watch?v=KUWn_TJTrnU</a:t>
            </a:r>
            <a:endParaRPr lang="en-US" sz="1600" dirty="0">
              <a:solidFill>
                <a:srgbClr val="838383">
                  <a:lumMod val="50000"/>
                </a:srgbClr>
              </a:solidFill>
              <a:latin typeface="Arial" panose="020B0604020202020204" pitchFamily="34" charset="0"/>
              <a:cs typeface="Arial" panose="020B0604020202020204" pitchFamily="34" charset="0"/>
            </a:endParaRPr>
          </a:p>
          <a:p>
            <a:endParaRPr lang="en-US" dirty="0"/>
          </a:p>
        </p:txBody>
      </p:sp>
      <p:sp>
        <p:nvSpPr>
          <p:cNvPr id="8" name="Slide Number Placeholder 3">
            <a:extLst>
              <a:ext uri="{FF2B5EF4-FFF2-40B4-BE49-F238E27FC236}">
                <a16:creationId xmlns:a16="http://schemas.microsoft.com/office/drawing/2014/main" id="{254183BC-19D0-D14D-89D1-0BDE3E4626E6}"/>
              </a:ext>
            </a:extLst>
          </p:cNvPr>
          <p:cNvSpPr>
            <a:spLocks noGrp="1"/>
          </p:cNvSpPr>
          <p:nvPr>
            <p:ph type="sldNum" sz="quarter" idx="4"/>
          </p:nvPr>
        </p:nvSpPr>
        <p:spPr>
          <a:xfrm>
            <a:off x="8174037" y="6412066"/>
            <a:ext cx="727075" cy="365125"/>
          </a:xfrm>
          <a:prstGeom prst="rect">
            <a:avLst/>
          </a:prstGeom>
        </p:spPr>
        <p:txBody>
          <a:bodyPr/>
          <a:lstStyle/>
          <a:p>
            <a:fld id="{E0CD77C5-7DB1-45F6-AE6F-84521133DC90}" type="slidenum">
              <a:rPr lang="en-US" smtClean="0"/>
              <a:t>12</a:t>
            </a:fld>
            <a:endParaRPr lang="en-US" dirty="0"/>
          </a:p>
        </p:txBody>
      </p:sp>
    </p:spTree>
    <p:extLst>
      <p:ext uri="{BB962C8B-B14F-4D97-AF65-F5344CB8AC3E}">
        <p14:creationId xmlns:p14="http://schemas.microsoft.com/office/powerpoint/2010/main" val="101746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Mindsets </a:t>
            </a:r>
          </a:p>
        </p:txBody>
      </p:sp>
      <p:sp>
        <p:nvSpPr>
          <p:cNvPr id="3" name="Text Placeholder 2"/>
          <p:cNvSpPr>
            <a:spLocks noGrp="1"/>
          </p:cNvSpPr>
          <p:nvPr>
            <p:ph sz="quarter" idx="14"/>
          </p:nvPr>
        </p:nvSpPr>
        <p:spPr>
          <a:xfrm>
            <a:off x="201185" y="1192795"/>
            <a:ext cx="8507916" cy="674519"/>
          </a:xfrm>
        </p:spPr>
        <p:txBody>
          <a:bodyPr/>
          <a:lstStyle/>
          <a:p>
            <a:pPr marL="0" indent="0" algn="ctr" fontAlgn="auto">
              <a:spcAft>
                <a:spcPts val="0"/>
              </a:spcAft>
              <a:buNone/>
              <a:defRPr/>
            </a:pPr>
            <a:r>
              <a:rPr lang="en-US" dirty="0">
                <a:solidFill>
                  <a:schemeClr val="accent5">
                    <a:lumMod val="50000"/>
                  </a:schemeClr>
                </a:solidFill>
              </a:rPr>
              <a:t>What Kind of Mindset Do You Have? </a:t>
            </a:r>
          </a:p>
        </p:txBody>
      </p:sp>
      <p:sp>
        <p:nvSpPr>
          <p:cNvPr id="2" name="Content Placeholder 1">
            <a:extLst>
              <a:ext uri="{FF2B5EF4-FFF2-40B4-BE49-F238E27FC236}">
                <a16:creationId xmlns:a16="http://schemas.microsoft.com/office/drawing/2014/main" id="{884D6330-9FC7-414C-947A-E30457964C30}"/>
              </a:ext>
            </a:extLst>
          </p:cNvPr>
          <p:cNvSpPr>
            <a:spLocks noGrp="1"/>
          </p:cNvSpPr>
          <p:nvPr>
            <p:ph sz="quarter" idx="15"/>
          </p:nvPr>
        </p:nvSpPr>
        <p:spPr>
          <a:xfrm>
            <a:off x="389404" y="1906903"/>
            <a:ext cx="4182595" cy="594024"/>
          </a:xfrm>
          <a:solidFill>
            <a:srgbClr val="FFD495"/>
          </a:solidFill>
        </p:spPr>
        <p:txBody>
          <a:bodyPr/>
          <a:lstStyle/>
          <a:p>
            <a:pPr lvl="0" algn="ctr">
              <a:spcBef>
                <a:spcPct val="0"/>
              </a:spcBef>
            </a:pPr>
            <a:r>
              <a:rPr lang="en-US">
                <a:solidFill>
                  <a:srgbClr val="F69200">
                    <a:lumMod val="50000"/>
                  </a:srgbClr>
                </a:solidFill>
                <a:latin typeface="Arial" panose="020B0604020202020204" pitchFamily="34" charset="0"/>
                <a:cs typeface="Arial" panose="020B0604020202020204" pitchFamily="34" charset="0"/>
              </a:rPr>
              <a:t>Growth Mindset</a:t>
            </a:r>
            <a:endParaRPr lang="en-US" dirty="0">
              <a:solidFill>
                <a:srgbClr val="F69200">
                  <a:lumMod val="50000"/>
                </a:srgbClr>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66ED463-B9C3-4658-9943-8A662D0969D0}"/>
              </a:ext>
            </a:extLst>
          </p:cNvPr>
          <p:cNvSpPr>
            <a:spLocks noGrp="1"/>
          </p:cNvSpPr>
          <p:nvPr>
            <p:ph sz="quarter" idx="16"/>
          </p:nvPr>
        </p:nvSpPr>
        <p:spPr>
          <a:xfrm>
            <a:off x="389402" y="2488486"/>
            <a:ext cx="4179281" cy="3717201"/>
          </a:xfrm>
        </p:spPr>
        <p:txBody>
          <a:bodyPr anchor="ctr"/>
          <a:lstStyle/>
          <a:p>
            <a:pPr marL="234950" indent="-234950" fontAlgn="auto">
              <a:spcAft>
                <a:spcPts val="300"/>
              </a:spcAft>
              <a:buClr>
                <a:schemeClr val="accent6">
                  <a:lumMod val="75000"/>
                </a:schemeClr>
              </a:buClr>
              <a:buFont typeface="Arial" panose="020B0604020202020204" pitchFamily="34" charset="0"/>
              <a:buChar char="•"/>
              <a:defRPr/>
            </a:pPr>
            <a:r>
              <a:rPr lang="en-US" sz="2000" dirty="0">
                <a:solidFill>
                  <a:schemeClr val="bg2">
                    <a:lumMod val="25000"/>
                  </a:schemeClr>
                </a:solidFill>
              </a:rPr>
              <a:t>I can learn anything I want to.</a:t>
            </a:r>
          </a:p>
          <a:p>
            <a:pPr marL="234950" indent="-234950" fontAlgn="auto">
              <a:spcAft>
                <a:spcPts val="300"/>
              </a:spcAft>
              <a:buClr>
                <a:schemeClr val="accent6">
                  <a:lumMod val="75000"/>
                </a:schemeClr>
              </a:buClr>
              <a:buFont typeface="Arial" panose="020B0604020202020204" pitchFamily="34" charset="0"/>
              <a:buChar char="•"/>
              <a:defRPr/>
            </a:pPr>
            <a:r>
              <a:rPr lang="en-US" sz="2000" dirty="0">
                <a:solidFill>
                  <a:schemeClr val="bg2">
                    <a:lumMod val="25000"/>
                  </a:schemeClr>
                </a:solidFill>
              </a:rPr>
              <a:t>When I'm frustrated, I persevere.</a:t>
            </a:r>
          </a:p>
          <a:p>
            <a:pPr marL="234950" indent="-234950" fontAlgn="auto">
              <a:spcAft>
                <a:spcPts val="300"/>
              </a:spcAft>
              <a:buClr>
                <a:schemeClr val="accent6">
                  <a:lumMod val="75000"/>
                </a:schemeClr>
              </a:buClr>
              <a:buFont typeface="Arial" panose="020B0604020202020204" pitchFamily="34" charset="0"/>
              <a:buChar char="•"/>
              <a:defRPr/>
            </a:pPr>
            <a:r>
              <a:rPr lang="en-US" sz="2000" dirty="0">
                <a:solidFill>
                  <a:schemeClr val="bg2">
                    <a:lumMod val="25000"/>
                  </a:schemeClr>
                </a:solidFill>
              </a:rPr>
              <a:t>I want to challenge myself.</a:t>
            </a:r>
          </a:p>
          <a:p>
            <a:pPr marL="234950" indent="-234950" fontAlgn="auto">
              <a:spcAft>
                <a:spcPts val="300"/>
              </a:spcAft>
              <a:buClr>
                <a:schemeClr val="accent6">
                  <a:lumMod val="75000"/>
                </a:schemeClr>
              </a:buClr>
              <a:buFont typeface="Arial" panose="020B0604020202020204" pitchFamily="34" charset="0"/>
              <a:buChar char="•"/>
              <a:defRPr/>
            </a:pPr>
            <a:r>
              <a:rPr lang="en-US" sz="2000" dirty="0">
                <a:solidFill>
                  <a:schemeClr val="bg2">
                    <a:lumMod val="25000"/>
                  </a:schemeClr>
                </a:solidFill>
              </a:rPr>
              <a:t>When I fail, I learn.</a:t>
            </a:r>
          </a:p>
          <a:p>
            <a:pPr marL="234950" indent="-234950" fontAlgn="auto">
              <a:spcAft>
                <a:spcPts val="300"/>
              </a:spcAft>
              <a:buClr>
                <a:schemeClr val="accent6">
                  <a:lumMod val="75000"/>
                </a:schemeClr>
              </a:buClr>
              <a:buFont typeface="Arial" panose="020B0604020202020204" pitchFamily="34" charset="0"/>
              <a:buChar char="•"/>
              <a:defRPr/>
            </a:pPr>
            <a:r>
              <a:rPr lang="en-US" sz="2000" dirty="0">
                <a:solidFill>
                  <a:schemeClr val="bg2">
                    <a:lumMod val="25000"/>
                  </a:schemeClr>
                </a:solidFill>
              </a:rPr>
              <a:t>Tell me I try hard.</a:t>
            </a:r>
          </a:p>
          <a:p>
            <a:pPr marL="234950" indent="-234950" fontAlgn="auto">
              <a:spcAft>
                <a:spcPts val="300"/>
              </a:spcAft>
              <a:buClr>
                <a:schemeClr val="accent6">
                  <a:lumMod val="75000"/>
                </a:schemeClr>
              </a:buClr>
              <a:buFont typeface="Arial" panose="020B0604020202020204" pitchFamily="34" charset="0"/>
              <a:buChar char="•"/>
              <a:defRPr/>
            </a:pPr>
            <a:r>
              <a:rPr lang="en-US" sz="2000" dirty="0">
                <a:solidFill>
                  <a:schemeClr val="bg2">
                    <a:lumMod val="25000"/>
                  </a:schemeClr>
                </a:solidFill>
              </a:rPr>
              <a:t>If you succeed, I'm inspired.</a:t>
            </a:r>
          </a:p>
          <a:p>
            <a:pPr marL="234950" indent="-234950" fontAlgn="auto">
              <a:spcAft>
                <a:spcPts val="300"/>
              </a:spcAft>
              <a:buClr>
                <a:schemeClr val="accent6">
                  <a:lumMod val="75000"/>
                </a:schemeClr>
              </a:buClr>
              <a:buFont typeface="Arial" panose="020B0604020202020204" pitchFamily="34" charset="0"/>
              <a:buChar char="•"/>
              <a:defRPr/>
            </a:pPr>
            <a:r>
              <a:rPr lang="en-US" sz="2000" dirty="0">
                <a:solidFill>
                  <a:schemeClr val="bg2">
                    <a:lumMod val="25000"/>
                  </a:schemeClr>
                </a:solidFill>
              </a:rPr>
              <a:t>My effort and attitude determine everything.</a:t>
            </a:r>
            <a:endParaRPr lang="en-US" sz="2000" dirty="0"/>
          </a:p>
        </p:txBody>
      </p:sp>
      <p:sp>
        <p:nvSpPr>
          <p:cNvPr id="5" name="Content Placeholder 4">
            <a:extLst>
              <a:ext uri="{FF2B5EF4-FFF2-40B4-BE49-F238E27FC236}">
                <a16:creationId xmlns:a16="http://schemas.microsoft.com/office/drawing/2014/main" id="{420EAF15-0CA8-4243-B454-72D2FF249F49}"/>
              </a:ext>
            </a:extLst>
          </p:cNvPr>
          <p:cNvSpPr>
            <a:spLocks noGrp="1"/>
          </p:cNvSpPr>
          <p:nvPr>
            <p:ph sz="quarter" idx="17"/>
          </p:nvPr>
        </p:nvSpPr>
        <p:spPr>
          <a:xfrm>
            <a:off x="4583149" y="1906902"/>
            <a:ext cx="4229099" cy="581584"/>
          </a:xfrm>
          <a:solidFill>
            <a:srgbClr val="F9DDD4"/>
          </a:solidFill>
        </p:spPr>
        <p:txBody>
          <a:bodyPr/>
          <a:lstStyle/>
          <a:p>
            <a:pPr lvl="0" algn="ctr">
              <a:spcBef>
                <a:spcPct val="0"/>
              </a:spcBef>
            </a:pPr>
            <a:r>
              <a:rPr lang="en-US">
                <a:solidFill>
                  <a:srgbClr val="A6B727">
                    <a:lumMod val="50000"/>
                  </a:srgbClr>
                </a:solidFill>
                <a:latin typeface="Arial" panose="020B0604020202020204" pitchFamily="34" charset="0"/>
                <a:cs typeface="Arial" panose="020B0604020202020204" pitchFamily="34" charset="0"/>
              </a:rPr>
              <a:t>Fixed Mindset</a:t>
            </a:r>
            <a:endParaRPr lang="en-US" dirty="0">
              <a:solidFill>
                <a:srgbClr val="A6B727">
                  <a:lumMod val="50000"/>
                </a:srgbClr>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EAFFA807-36A1-4BBB-B59B-26809C51C09C}"/>
              </a:ext>
            </a:extLst>
          </p:cNvPr>
          <p:cNvSpPr>
            <a:spLocks noGrp="1"/>
          </p:cNvSpPr>
          <p:nvPr>
            <p:ph sz="quarter" idx="18"/>
          </p:nvPr>
        </p:nvSpPr>
        <p:spPr>
          <a:xfrm>
            <a:off x="4583148" y="2486461"/>
            <a:ext cx="4229099" cy="3717201"/>
          </a:xfrm>
        </p:spPr>
        <p:txBody>
          <a:bodyPr anchor="ctr"/>
          <a:lstStyle/>
          <a:p>
            <a:pPr marL="401638" lvl="0" indent="-234950" fontAlgn="auto">
              <a:spcBef>
                <a:spcPct val="0"/>
              </a:spcBef>
              <a:spcAft>
                <a:spcPts val="300"/>
              </a:spcAft>
              <a:buClr>
                <a:srgbClr val="DF5327">
                  <a:lumMod val="75000"/>
                </a:srgbClr>
              </a:buClr>
              <a:buFont typeface="Arial" panose="020B0604020202020204" pitchFamily="34" charset="0"/>
              <a:buChar char="•"/>
              <a:defRPr/>
            </a:pPr>
            <a:r>
              <a:rPr lang="en-US" sz="2000" dirty="0">
                <a:solidFill>
                  <a:srgbClr val="DDDDDD">
                    <a:lumMod val="25000"/>
                  </a:srgbClr>
                </a:solidFill>
                <a:latin typeface="Arial" panose="020B0604020202020204" pitchFamily="34" charset="0"/>
                <a:cs typeface="Arial" panose="020B0604020202020204" pitchFamily="34" charset="0"/>
              </a:rPr>
              <a:t>I'm either good at it, or I'm not.</a:t>
            </a:r>
          </a:p>
          <a:p>
            <a:pPr marL="401638" lvl="0" indent="-234950" fontAlgn="auto">
              <a:spcBef>
                <a:spcPct val="0"/>
              </a:spcBef>
              <a:spcAft>
                <a:spcPts val="300"/>
              </a:spcAft>
              <a:buClr>
                <a:srgbClr val="DF5327">
                  <a:lumMod val="75000"/>
                </a:srgbClr>
              </a:buClr>
              <a:buFont typeface="Arial" panose="020B0604020202020204" pitchFamily="34" charset="0"/>
              <a:buChar char="•"/>
              <a:defRPr/>
            </a:pPr>
            <a:r>
              <a:rPr lang="en-US" sz="2000" dirty="0">
                <a:solidFill>
                  <a:srgbClr val="DDDDDD">
                    <a:lumMod val="25000"/>
                  </a:srgbClr>
                </a:solidFill>
                <a:latin typeface="Arial" panose="020B0604020202020204" pitchFamily="34" charset="0"/>
                <a:cs typeface="Arial" panose="020B0604020202020204" pitchFamily="34" charset="0"/>
              </a:rPr>
              <a:t>When I'm frustrated, I give up.</a:t>
            </a:r>
          </a:p>
          <a:p>
            <a:pPr marL="401638" lvl="0" indent="-234950" fontAlgn="auto">
              <a:spcBef>
                <a:spcPct val="0"/>
              </a:spcBef>
              <a:spcAft>
                <a:spcPts val="300"/>
              </a:spcAft>
              <a:buClr>
                <a:srgbClr val="DF5327">
                  <a:lumMod val="75000"/>
                </a:srgbClr>
              </a:buClr>
              <a:buFont typeface="Arial" panose="020B0604020202020204" pitchFamily="34" charset="0"/>
              <a:buChar char="•"/>
              <a:defRPr/>
            </a:pPr>
            <a:r>
              <a:rPr lang="en-US" sz="2000" dirty="0">
                <a:solidFill>
                  <a:srgbClr val="DDDDDD">
                    <a:lumMod val="25000"/>
                  </a:srgbClr>
                </a:solidFill>
                <a:latin typeface="Arial" panose="020B0604020202020204" pitchFamily="34" charset="0"/>
                <a:cs typeface="Arial" panose="020B0604020202020204" pitchFamily="34" charset="0"/>
              </a:rPr>
              <a:t>I don't like to be challenged.</a:t>
            </a:r>
          </a:p>
          <a:p>
            <a:pPr marL="401638" lvl="0" indent="-234950" fontAlgn="auto">
              <a:spcBef>
                <a:spcPct val="0"/>
              </a:spcBef>
              <a:spcAft>
                <a:spcPts val="300"/>
              </a:spcAft>
              <a:buClr>
                <a:srgbClr val="DF5327">
                  <a:lumMod val="75000"/>
                </a:srgbClr>
              </a:buClr>
              <a:buFont typeface="Arial" panose="020B0604020202020204" pitchFamily="34" charset="0"/>
              <a:buChar char="•"/>
              <a:defRPr/>
            </a:pPr>
            <a:r>
              <a:rPr lang="en-US" sz="2000" dirty="0">
                <a:solidFill>
                  <a:srgbClr val="DDDDDD">
                    <a:lumMod val="25000"/>
                  </a:srgbClr>
                </a:solidFill>
                <a:latin typeface="Arial" panose="020B0604020202020204" pitchFamily="34" charset="0"/>
                <a:cs typeface="Arial" panose="020B0604020202020204" pitchFamily="34" charset="0"/>
              </a:rPr>
              <a:t>When I fail, I'm no good.</a:t>
            </a:r>
          </a:p>
          <a:p>
            <a:pPr marL="401638" lvl="0" indent="-234950" fontAlgn="auto">
              <a:spcBef>
                <a:spcPct val="0"/>
              </a:spcBef>
              <a:spcAft>
                <a:spcPts val="300"/>
              </a:spcAft>
              <a:buClr>
                <a:srgbClr val="DF5327">
                  <a:lumMod val="75000"/>
                </a:srgbClr>
              </a:buClr>
              <a:buFont typeface="Arial" panose="020B0604020202020204" pitchFamily="34" charset="0"/>
              <a:buChar char="•"/>
              <a:defRPr/>
            </a:pPr>
            <a:r>
              <a:rPr lang="en-US" sz="2000" dirty="0">
                <a:solidFill>
                  <a:srgbClr val="DDDDDD">
                    <a:lumMod val="25000"/>
                  </a:srgbClr>
                </a:solidFill>
                <a:latin typeface="Arial" panose="020B0604020202020204" pitchFamily="34" charset="0"/>
                <a:cs typeface="Arial" panose="020B0604020202020204" pitchFamily="34" charset="0"/>
              </a:rPr>
              <a:t>Tell me I'm smart.</a:t>
            </a:r>
          </a:p>
          <a:p>
            <a:pPr marL="401638" lvl="0" indent="-234950" fontAlgn="auto">
              <a:spcBef>
                <a:spcPct val="0"/>
              </a:spcBef>
              <a:spcAft>
                <a:spcPts val="300"/>
              </a:spcAft>
              <a:buClr>
                <a:srgbClr val="DF5327">
                  <a:lumMod val="75000"/>
                </a:srgbClr>
              </a:buClr>
              <a:buFont typeface="Arial" panose="020B0604020202020204" pitchFamily="34" charset="0"/>
              <a:buChar char="•"/>
              <a:defRPr/>
            </a:pPr>
            <a:r>
              <a:rPr lang="en-US" sz="2000" dirty="0">
                <a:solidFill>
                  <a:srgbClr val="DDDDDD">
                    <a:lumMod val="25000"/>
                  </a:srgbClr>
                </a:solidFill>
                <a:latin typeface="Arial" panose="020B0604020202020204" pitchFamily="34" charset="0"/>
                <a:cs typeface="Arial" panose="020B0604020202020204" pitchFamily="34" charset="0"/>
              </a:rPr>
              <a:t>If you succeed, I feel threatened.</a:t>
            </a:r>
          </a:p>
          <a:p>
            <a:pPr marL="401638" lvl="0" indent="-234950" fontAlgn="auto">
              <a:spcBef>
                <a:spcPct val="0"/>
              </a:spcBef>
              <a:spcAft>
                <a:spcPts val="300"/>
              </a:spcAft>
              <a:buClr>
                <a:srgbClr val="DF5327">
                  <a:lumMod val="75000"/>
                </a:srgbClr>
              </a:buClr>
              <a:buFont typeface="Arial" panose="020B0604020202020204" pitchFamily="34" charset="0"/>
              <a:buChar char="•"/>
              <a:defRPr/>
            </a:pPr>
            <a:r>
              <a:rPr lang="en-US" sz="2000" dirty="0">
                <a:solidFill>
                  <a:srgbClr val="DDDDDD">
                    <a:lumMod val="25000"/>
                  </a:srgbClr>
                </a:solidFill>
                <a:latin typeface="Arial" panose="020B0604020202020204" pitchFamily="34" charset="0"/>
                <a:cs typeface="Arial" panose="020B0604020202020204" pitchFamily="34" charset="0"/>
              </a:rPr>
              <a:t>My abilities determine everything.</a:t>
            </a:r>
          </a:p>
        </p:txBody>
      </p:sp>
      <p:sp>
        <p:nvSpPr>
          <p:cNvPr id="6" name="Slide Number Placeholder 3">
            <a:extLst>
              <a:ext uri="{FF2B5EF4-FFF2-40B4-BE49-F238E27FC236}">
                <a16:creationId xmlns:a16="http://schemas.microsoft.com/office/drawing/2014/main" id="{E3A4E17A-D7E0-3548-9CDE-C185E09BB4B7}"/>
              </a:ext>
            </a:extLst>
          </p:cNvPr>
          <p:cNvSpPr>
            <a:spLocks noGrp="1"/>
          </p:cNvSpPr>
          <p:nvPr>
            <p:ph type="sldNum" sz="quarter" idx="4"/>
          </p:nvPr>
        </p:nvSpPr>
        <p:spPr>
          <a:prstGeom prst="rect">
            <a:avLst/>
          </a:prstGeom>
        </p:spPr>
        <p:txBody>
          <a:bodyPr/>
          <a:lstStyle/>
          <a:p>
            <a:fld id="{E0CD77C5-7DB1-45F6-AE6F-84521133DC90}" type="slidenum">
              <a:rPr lang="en-US" smtClean="0"/>
              <a:t>13</a:t>
            </a:fld>
            <a:endParaRPr lang="en-US" dirty="0"/>
          </a:p>
        </p:txBody>
      </p:sp>
    </p:spTree>
    <p:extLst>
      <p:ext uri="{BB962C8B-B14F-4D97-AF65-F5344CB8AC3E}">
        <p14:creationId xmlns:p14="http://schemas.microsoft.com/office/powerpoint/2010/main" val="1216952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7"/>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Mindsets in Organizations</a:t>
            </a:r>
          </a:p>
        </p:txBody>
      </p:sp>
      <p:pic>
        <p:nvPicPr>
          <p:cNvPr id="9" name="Content Placeholder 8">
            <a:extLst>
              <a:ext uri="{FF2B5EF4-FFF2-40B4-BE49-F238E27FC236}">
                <a16:creationId xmlns:a16="http://schemas.microsoft.com/office/drawing/2014/main" id="{2BB55886-149E-41D2-A99D-3D2318A3667B}"/>
              </a:ext>
              <a:ext uri="{C183D7F6-B498-43B3-948B-1728B52AA6E4}">
                <adec:decorative xmlns:adec="http://schemas.microsoft.com/office/drawing/2017/decorative" val="1"/>
              </a:ext>
            </a:extLst>
          </p:cNvPr>
          <p:cNvPicPr>
            <a:picLocks noGrp="1" noChangeAspect="1"/>
          </p:cNvPicPr>
          <p:nvPr>
            <p:ph sz="quarter" idx="14"/>
          </p:nvPr>
        </p:nvPicPr>
        <p:blipFill>
          <a:blip r:embed="rId3"/>
          <a:stretch>
            <a:fillRect/>
          </a:stretch>
        </p:blipFill>
        <p:spPr>
          <a:xfrm>
            <a:off x="0" y="1060704"/>
            <a:ext cx="9144000" cy="5797296"/>
          </a:xfrm>
        </p:spPr>
      </p:pic>
      <p:sp>
        <p:nvSpPr>
          <p:cNvPr id="5" name="Slide Number Placeholder 3">
            <a:extLst>
              <a:ext uri="{FF2B5EF4-FFF2-40B4-BE49-F238E27FC236}">
                <a16:creationId xmlns:a16="http://schemas.microsoft.com/office/drawing/2014/main" id="{B3E49BDD-1FC8-2F48-B16C-5990152206DC}"/>
              </a:ext>
            </a:extLst>
          </p:cNvPr>
          <p:cNvSpPr>
            <a:spLocks noGrp="1"/>
          </p:cNvSpPr>
          <p:nvPr>
            <p:ph type="sldNum" sz="quarter" idx="4"/>
          </p:nvPr>
        </p:nvSpPr>
        <p:spPr>
          <a:prstGeom prst="rect">
            <a:avLst/>
          </a:prstGeom>
        </p:spPr>
        <p:txBody>
          <a:bodyPr/>
          <a:lstStyle/>
          <a:p>
            <a:fld id="{E0CD77C5-7DB1-45F6-AE6F-84521133DC90}" type="slidenum">
              <a:rPr lang="en-US" smtClean="0"/>
              <a:t>14</a:t>
            </a:fld>
            <a:endParaRPr lang="en-US" dirty="0"/>
          </a:p>
        </p:txBody>
      </p:sp>
    </p:spTree>
    <p:extLst>
      <p:ext uri="{BB962C8B-B14F-4D97-AF65-F5344CB8AC3E}">
        <p14:creationId xmlns:p14="http://schemas.microsoft.com/office/powerpoint/2010/main" val="2464395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Why Foster a Growth Mindset?</a:t>
            </a:r>
          </a:p>
        </p:txBody>
      </p:sp>
      <p:sp>
        <p:nvSpPr>
          <p:cNvPr id="7" name="Text Placeholder 2">
            <a:extLst>
              <a:ext uri="{FF2B5EF4-FFF2-40B4-BE49-F238E27FC236}">
                <a16:creationId xmlns:a16="http://schemas.microsoft.com/office/drawing/2014/main" id="{9A384D9D-57FB-C344-BB66-FF2C493352FE}"/>
              </a:ext>
            </a:extLst>
          </p:cNvPr>
          <p:cNvSpPr>
            <a:spLocks noGrp="1"/>
          </p:cNvSpPr>
          <p:nvPr>
            <p:ph sz="half" idx="2"/>
          </p:nvPr>
        </p:nvSpPr>
        <p:spPr>
          <a:xfrm>
            <a:off x="381422" y="1910644"/>
            <a:ext cx="3430256" cy="3051650"/>
          </a:xfrm>
        </p:spPr>
        <p:txBody>
          <a:bodyPr/>
          <a:lstStyle/>
          <a:p>
            <a:pPr marL="0" indent="0" algn="ctr" fontAlgn="auto">
              <a:lnSpc>
                <a:spcPts val="6860"/>
              </a:lnSpc>
              <a:spcAft>
                <a:spcPts val="0"/>
              </a:spcAft>
              <a:buNone/>
              <a:defRPr/>
            </a:pPr>
            <a:r>
              <a:rPr lang="en-US" sz="4800" dirty="0">
                <a:solidFill>
                  <a:schemeClr val="accent5">
                    <a:lumMod val="50000"/>
                  </a:schemeClr>
                </a:solidFill>
              </a:rPr>
              <a:t>Developing a </a:t>
            </a:r>
            <a:r>
              <a:rPr lang="en-US" sz="4800" b="1" dirty="0">
                <a:solidFill>
                  <a:schemeClr val="accent5">
                    <a:lumMod val="50000"/>
                  </a:schemeClr>
                </a:solidFill>
              </a:rPr>
              <a:t>Growth</a:t>
            </a:r>
            <a:r>
              <a:rPr lang="en-US" sz="4800" dirty="0">
                <a:solidFill>
                  <a:schemeClr val="accent5">
                    <a:lumMod val="50000"/>
                  </a:schemeClr>
                </a:solidFill>
              </a:rPr>
              <a:t> Mindset</a:t>
            </a:r>
          </a:p>
        </p:txBody>
      </p:sp>
      <p:sp>
        <p:nvSpPr>
          <p:cNvPr id="5" name="Slide Number Placeholder 3">
            <a:extLst>
              <a:ext uri="{FF2B5EF4-FFF2-40B4-BE49-F238E27FC236}">
                <a16:creationId xmlns:a16="http://schemas.microsoft.com/office/drawing/2014/main" id="{1B5C6B61-67CD-9242-BA74-0272DFD7FC6B}"/>
              </a:ext>
            </a:extLst>
          </p:cNvPr>
          <p:cNvSpPr>
            <a:spLocks noGrp="1"/>
          </p:cNvSpPr>
          <p:nvPr>
            <p:ph type="sldNum" sz="quarter" idx="4"/>
          </p:nvPr>
        </p:nvSpPr>
        <p:spPr>
          <a:prstGeom prst="rect">
            <a:avLst/>
          </a:prstGeom>
        </p:spPr>
        <p:txBody>
          <a:bodyPr/>
          <a:lstStyle/>
          <a:p>
            <a:fld id="{E0CD77C5-7DB1-45F6-AE6F-84521133DC90}" type="slidenum">
              <a:rPr lang="en-US" smtClean="0"/>
              <a:t>15</a:t>
            </a:fld>
            <a:endParaRPr lang="en-US" dirty="0"/>
          </a:p>
        </p:txBody>
      </p:sp>
    </p:spTree>
    <p:extLst>
      <p:ext uri="{BB962C8B-B14F-4D97-AF65-F5344CB8AC3E}">
        <p14:creationId xmlns:p14="http://schemas.microsoft.com/office/powerpoint/2010/main" val="2942592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My Personal Growth Mindset Statement</a:t>
            </a:r>
          </a:p>
        </p:txBody>
      </p:sp>
      <p:sp>
        <p:nvSpPr>
          <p:cNvPr id="3" name="Text Placeholder 2"/>
          <p:cNvSpPr>
            <a:spLocks noGrp="1"/>
          </p:cNvSpPr>
          <p:nvPr>
            <p:ph sz="quarter" idx="14"/>
          </p:nvPr>
        </p:nvSpPr>
        <p:spPr>
          <a:xfrm>
            <a:off x="0" y="1270852"/>
            <a:ext cx="9144000" cy="1180437"/>
          </a:xfrm>
          <a:solidFill>
            <a:srgbClr val="DDDDDD"/>
          </a:solidFill>
        </p:spPr>
        <p:txBody>
          <a:bodyPr/>
          <a:lstStyle/>
          <a:p>
            <a:pPr marL="0" indent="0" algn="ctr" fontAlgn="auto">
              <a:spcAft>
                <a:spcPts val="0"/>
              </a:spcAft>
              <a:buNone/>
              <a:defRPr/>
            </a:pPr>
            <a:r>
              <a:rPr lang="en-US" dirty="0">
                <a:solidFill>
                  <a:schemeClr val="accent3">
                    <a:lumMod val="50000"/>
                  </a:schemeClr>
                </a:solidFill>
              </a:rPr>
              <a:t>Use the materials on the table to create a </a:t>
            </a:r>
            <a:br>
              <a:rPr lang="en-US" dirty="0">
                <a:solidFill>
                  <a:schemeClr val="accent3">
                    <a:lumMod val="50000"/>
                  </a:schemeClr>
                </a:solidFill>
              </a:rPr>
            </a:br>
            <a:r>
              <a:rPr lang="en-US" dirty="0">
                <a:solidFill>
                  <a:schemeClr val="accent3">
                    <a:lumMod val="50000"/>
                  </a:schemeClr>
                </a:solidFill>
              </a:rPr>
              <a:t>poster with your personal mindset statement</a:t>
            </a:r>
          </a:p>
          <a:p>
            <a:pPr fontAlgn="auto">
              <a:spcAft>
                <a:spcPts val="0"/>
              </a:spcAft>
              <a:buFont typeface="Arial"/>
              <a:buChar char="•"/>
              <a:defRPr/>
            </a:pPr>
            <a:endParaRPr lang="en-US" dirty="0"/>
          </a:p>
        </p:txBody>
      </p:sp>
      <p:pic>
        <p:nvPicPr>
          <p:cNvPr id="27" name="Content Placeholder 26" descr="A blob of words in various colors, sizes, and directions. Some of the prominent words are Attitude, Positive, Success, Optimism, Thinking, Possible, Health, Optimists, Psychology, People, Research, Explanatory, Philosophy, Style, Think, etc.">
            <a:extLst>
              <a:ext uri="{FF2B5EF4-FFF2-40B4-BE49-F238E27FC236}">
                <a16:creationId xmlns:a16="http://schemas.microsoft.com/office/drawing/2014/main" id="{109E454E-83F7-41F6-A100-F8CF6EB827C9}"/>
              </a:ext>
            </a:extLst>
          </p:cNvPr>
          <p:cNvPicPr>
            <a:picLocks noGrp="1" noChangeAspect="1"/>
          </p:cNvPicPr>
          <p:nvPr>
            <p:ph sz="quarter" idx="15"/>
          </p:nvPr>
        </p:nvPicPr>
        <p:blipFill>
          <a:blip r:embed="rId3"/>
          <a:stretch>
            <a:fillRect/>
          </a:stretch>
        </p:blipFill>
        <p:spPr>
          <a:xfrm>
            <a:off x="852803" y="1999340"/>
            <a:ext cx="7920998" cy="4924221"/>
          </a:xfrm>
        </p:spPr>
      </p:pic>
      <p:sp>
        <p:nvSpPr>
          <p:cNvPr id="5" name="Content Placeholder 4">
            <a:extLst>
              <a:ext uri="{FF2B5EF4-FFF2-40B4-BE49-F238E27FC236}">
                <a16:creationId xmlns:a16="http://schemas.microsoft.com/office/drawing/2014/main" id="{F684BF4B-C332-456D-B1CE-28150D27B051}"/>
              </a:ext>
            </a:extLst>
          </p:cNvPr>
          <p:cNvSpPr>
            <a:spLocks noGrp="1"/>
          </p:cNvSpPr>
          <p:nvPr>
            <p:ph sz="quarter" idx="16"/>
          </p:nvPr>
        </p:nvSpPr>
        <p:spPr>
          <a:xfrm>
            <a:off x="3418558" y="6422341"/>
            <a:ext cx="4899103" cy="386585"/>
          </a:xfrm>
        </p:spPr>
        <p:txBody>
          <a:bodyPr/>
          <a:lstStyle/>
          <a:p>
            <a:pPr lvl="0" algn="ctr">
              <a:spcBef>
                <a:spcPct val="0"/>
              </a:spcBef>
            </a:pPr>
            <a:r>
              <a:rPr lang="en-US" sz="1600" dirty="0">
                <a:solidFill>
                  <a:srgbClr val="A6B727">
                    <a:lumMod val="50000"/>
                  </a:srgb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https://trainugly.com/portfolio/growth-mindset/</a:t>
            </a:r>
            <a:endParaRPr lang="en-US" sz="1600" dirty="0">
              <a:solidFill>
                <a:srgbClr val="A6B727">
                  <a:lumMod val="50000"/>
                </a:srgbClr>
              </a:solidFill>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EDDC146A-5AC7-6648-9BC3-41B764577FB4}"/>
              </a:ext>
            </a:extLst>
          </p:cNvPr>
          <p:cNvSpPr>
            <a:spLocks noGrp="1"/>
          </p:cNvSpPr>
          <p:nvPr>
            <p:ph type="sldNum" sz="quarter" idx="4"/>
          </p:nvPr>
        </p:nvSpPr>
        <p:spPr>
          <a:prstGeom prst="rect">
            <a:avLst/>
          </a:prstGeom>
        </p:spPr>
        <p:txBody>
          <a:bodyPr/>
          <a:lstStyle/>
          <a:p>
            <a:fld id="{E0CD77C5-7DB1-45F6-AE6F-84521133DC90}" type="slidenum">
              <a:rPr lang="en-US" smtClean="0"/>
              <a:t>16</a:t>
            </a:fld>
            <a:endParaRPr lang="en-US" dirty="0"/>
          </a:p>
        </p:txBody>
      </p:sp>
    </p:spTree>
    <p:extLst>
      <p:ext uri="{BB962C8B-B14F-4D97-AF65-F5344CB8AC3E}">
        <p14:creationId xmlns:p14="http://schemas.microsoft.com/office/powerpoint/2010/main" val="965145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5"/>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Organizational Readiness for Change</a:t>
            </a:r>
          </a:p>
        </p:txBody>
      </p:sp>
      <p:pic>
        <p:nvPicPr>
          <p:cNvPr id="8" name="Content Placeholder 7">
            <a:extLst>
              <a:ext uri="{FF2B5EF4-FFF2-40B4-BE49-F238E27FC236}">
                <a16:creationId xmlns:a16="http://schemas.microsoft.com/office/drawing/2014/main" id="{434CBC69-EA25-49C7-B6E0-8E4ABEAEF1C5}"/>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t="11916"/>
          <a:stretch/>
        </p:blipFill>
        <p:spPr>
          <a:xfrm>
            <a:off x="-2" y="1058862"/>
            <a:ext cx="9144002" cy="5799138"/>
          </a:xfrm>
        </p:spPr>
      </p:pic>
    </p:spTree>
    <p:extLst>
      <p:ext uri="{BB962C8B-B14F-4D97-AF65-F5344CB8AC3E}">
        <p14:creationId xmlns:p14="http://schemas.microsoft.com/office/powerpoint/2010/main" val="1783112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z="3600" dirty="0">
                <a:solidFill>
                  <a:prstClr val="white"/>
                </a:solidFill>
              </a:rPr>
              <a:t>Change Models</a:t>
            </a:r>
            <a:endParaRPr lang="en-US" altLang="en-US" sz="36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D251395E-3B6D-4370-8343-3621B3F3A3B9}"/>
              </a:ext>
            </a:extLst>
          </p:cNvPr>
          <p:cNvSpPr>
            <a:spLocks noGrp="1"/>
          </p:cNvSpPr>
          <p:nvPr>
            <p:ph sz="quarter" idx="14"/>
          </p:nvPr>
        </p:nvSpPr>
        <p:spPr/>
        <p:txBody>
          <a:bodyPr/>
          <a:lstStyle/>
          <a:p>
            <a:pPr lvl="0" algn="ctr">
              <a:spcBef>
                <a:spcPct val="0"/>
              </a:spcBef>
            </a:pPr>
            <a:r>
              <a:rPr lang="en-US" sz="5400" b="1" dirty="0">
                <a:solidFill>
                  <a:srgbClr val="F69200">
                    <a:lumMod val="50000"/>
                  </a:srgbClr>
                </a:solidFill>
                <a:latin typeface="Arial" panose="020B0604020202020204" pitchFamily="34" charset="0"/>
                <a:cs typeface="Arial" panose="020B0604020202020204" pitchFamily="34" charset="0"/>
              </a:rPr>
              <a:t>3 Change Models</a:t>
            </a:r>
          </a:p>
        </p:txBody>
      </p:sp>
      <p:sp>
        <p:nvSpPr>
          <p:cNvPr id="7" name="Content Placeholder 6">
            <a:extLst>
              <a:ext uri="{FF2B5EF4-FFF2-40B4-BE49-F238E27FC236}">
                <a16:creationId xmlns:a16="http://schemas.microsoft.com/office/drawing/2014/main" id="{31D93DFE-D77A-4D1B-A2D2-29EDAC811C9B}"/>
              </a:ext>
            </a:extLst>
          </p:cNvPr>
          <p:cNvSpPr>
            <a:spLocks noGrp="1"/>
          </p:cNvSpPr>
          <p:nvPr>
            <p:ph sz="quarter" idx="15"/>
          </p:nvPr>
        </p:nvSpPr>
        <p:spPr>
          <a:xfrm>
            <a:off x="335070" y="3596539"/>
            <a:ext cx="2854291" cy="2480875"/>
          </a:xfrm>
        </p:spPr>
        <p:txBody>
          <a:bodyPr/>
          <a:lstStyle/>
          <a:p>
            <a:pPr lvl="0" algn="ctr">
              <a:spcBef>
                <a:spcPct val="0"/>
              </a:spcBef>
              <a:spcAft>
                <a:spcPts val="600"/>
              </a:spcAft>
            </a:pPr>
            <a:r>
              <a:rPr lang="en-US" b="1" dirty="0">
                <a:solidFill>
                  <a:srgbClr val="F69200">
                    <a:lumMod val="50000"/>
                  </a:srgbClr>
                </a:solidFill>
                <a:latin typeface="Arial" panose="020B0604020202020204" pitchFamily="34" charset="0"/>
                <a:cs typeface="Arial" panose="020B0604020202020204" pitchFamily="34" charset="0"/>
              </a:rPr>
              <a:t>Kubler-Ross Change Curve</a:t>
            </a:r>
          </a:p>
          <a:p>
            <a:pPr lvl="0" algn="ctr">
              <a:spcBef>
                <a:spcPct val="0"/>
              </a:spcBef>
            </a:pPr>
            <a:r>
              <a:rPr lang="en-US" sz="2400" b="1" dirty="0">
                <a:solidFill>
                  <a:srgbClr val="F69200">
                    <a:lumMod val="50000"/>
                  </a:srgbClr>
                </a:solidFill>
                <a:latin typeface="Arial" panose="020B0604020202020204" pitchFamily="34" charset="0"/>
                <a:cs typeface="Arial" panose="020B0604020202020204" pitchFamily="34" charset="0"/>
              </a:rPr>
              <a:t>(Kubler-Ross, 1969)</a:t>
            </a:r>
          </a:p>
        </p:txBody>
      </p:sp>
      <p:sp>
        <p:nvSpPr>
          <p:cNvPr id="8" name="Content Placeholder 7">
            <a:extLst>
              <a:ext uri="{FF2B5EF4-FFF2-40B4-BE49-F238E27FC236}">
                <a16:creationId xmlns:a16="http://schemas.microsoft.com/office/drawing/2014/main" id="{CCEED8C4-A106-4DD7-BD52-CB5B7A92FC3E}"/>
              </a:ext>
            </a:extLst>
          </p:cNvPr>
          <p:cNvSpPr>
            <a:spLocks noGrp="1"/>
          </p:cNvSpPr>
          <p:nvPr>
            <p:ph sz="quarter" idx="16"/>
          </p:nvPr>
        </p:nvSpPr>
        <p:spPr>
          <a:xfrm>
            <a:off x="3328012" y="3627534"/>
            <a:ext cx="2496575" cy="2449879"/>
          </a:xfrm>
        </p:spPr>
        <p:txBody>
          <a:bodyPr/>
          <a:lstStyle/>
          <a:p>
            <a:pPr lvl="0" algn="ctr">
              <a:spcBef>
                <a:spcPct val="0"/>
              </a:spcBef>
              <a:spcAft>
                <a:spcPts val="600"/>
              </a:spcAft>
            </a:pPr>
            <a:r>
              <a:rPr lang="en-US" b="1" dirty="0" err="1">
                <a:solidFill>
                  <a:srgbClr val="F69200">
                    <a:lumMod val="50000"/>
                  </a:srgbClr>
                </a:solidFill>
                <a:latin typeface="Arial" panose="020B0604020202020204" pitchFamily="34" charset="0"/>
                <a:cs typeface="Arial" panose="020B0604020202020204" pitchFamily="34" charset="0"/>
              </a:rPr>
              <a:t>Prosci</a:t>
            </a:r>
            <a:br>
              <a:rPr lang="en-US" b="1" dirty="0">
                <a:solidFill>
                  <a:srgbClr val="F69200">
                    <a:lumMod val="50000"/>
                  </a:srgbClr>
                </a:solidFill>
                <a:latin typeface="Arial" panose="020B0604020202020204" pitchFamily="34" charset="0"/>
                <a:cs typeface="Arial" panose="020B0604020202020204" pitchFamily="34" charset="0"/>
              </a:rPr>
            </a:br>
            <a:r>
              <a:rPr lang="en-US" b="1" dirty="0">
                <a:solidFill>
                  <a:srgbClr val="F69200">
                    <a:lumMod val="50000"/>
                  </a:srgbClr>
                </a:solidFill>
                <a:latin typeface="Arial" panose="020B0604020202020204" pitchFamily="34" charset="0"/>
                <a:cs typeface="Arial" panose="020B0604020202020204" pitchFamily="34" charset="0"/>
              </a:rPr>
              <a:t>ADKAR</a:t>
            </a:r>
            <a:r>
              <a:rPr lang="en-US" b="1" baseline="30000" dirty="0">
                <a:solidFill>
                  <a:srgbClr val="F69200">
                    <a:lumMod val="50000"/>
                  </a:srgbClr>
                </a:solidFill>
                <a:latin typeface="Arial" panose="020B0604020202020204" pitchFamily="34" charset="0"/>
                <a:cs typeface="Arial" panose="020B0604020202020204" pitchFamily="34" charset="0"/>
              </a:rPr>
              <a:t>®</a:t>
            </a:r>
          </a:p>
          <a:p>
            <a:pPr lvl="0" algn="ctr">
              <a:spcBef>
                <a:spcPts val="3200"/>
              </a:spcBef>
              <a:spcAft>
                <a:spcPts val="600"/>
              </a:spcAft>
            </a:pPr>
            <a:r>
              <a:rPr lang="en-US" sz="2400" b="1" dirty="0">
                <a:solidFill>
                  <a:srgbClr val="F69200">
                    <a:lumMod val="50000"/>
                  </a:srgbClr>
                </a:solidFill>
                <a:latin typeface="Arial" panose="020B0604020202020204" pitchFamily="34" charset="0"/>
                <a:cs typeface="Arial" panose="020B0604020202020204" pitchFamily="34" charset="0"/>
              </a:rPr>
              <a:t>(Hiatt, </a:t>
            </a:r>
          </a:p>
          <a:p>
            <a:pPr lvl="0" algn="ctr">
              <a:spcBef>
                <a:spcPct val="0"/>
              </a:spcBef>
            </a:pPr>
            <a:r>
              <a:rPr lang="en-US" sz="2400" b="1" dirty="0">
                <a:solidFill>
                  <a:srgbClr val="F69200">
                    <a:lumMod val="50000"/>
                  </a:srgbClr>
                </a:solidFill>
                <a:latin typeface="Arial" panose="020B0604020202020204" pitchFamily="34" charset="0"/>
                <a:cs typeface="Arial" panose="020B0604020202020204" pitchFamily="34" charset="0"/>
              </a:rPr>
              <a:t>2003)</a:t>
            </a:r>
          </a:p>
        </p:txBody>
      </p:sp>
      <p:sp>
        <p:nvSpPr>
          <p:cNvPr id="9" name="Content Placeholder 8">
            <a:extLst>
              <a:ext uri="{FF2B5EF4-FFF2-40B4-BE49-F238E27FC236}">
                <a16:creationId xmlns:a16="http://schemas.microsoft.com/office/drawing/2014/main" id="{898560FF-1164-4ECC-A6E0-4F79EEACC9A3}"/>
              </a:ext>
            </a:extLst>
          </p:cNvPr>
          <p:cNvSpPr>
            <a:spLocks noGrp="1"/>
          </p:cNvSpPr>
          <p:nvPr>
            <p:ph sz="quarter" idx="17"/>
          </p:nvPr>
        </p:nvSpPr>
        <p:spPr>
          <a:xfrm>
            <a:off x="5963240" y="3598261"/>
            <a:ext cx="2487974" cy="2479153"/>
          </a:xfrm>
        </p:spPr>
        <p:txBody>
          <a:bodyPr/>
          <a:lstStyle/>
          <a:p>
            <a:pPr lvl="0" algn="ctr">
              <a:spcBef>
                <a:spcPct val="0"/>
              </a:spcBef>
              <a:spcAft>
                <a:spcPts val="600"/>
              </a:spcAft>
            </a:pPr>
            <a:r>
              <a:rPr lang="en-US" b="1" dirty="0">
                <a:solidFill>
                  <a:srgbClr val="F69200">
                    <a:lumMod val="50000"/>
                  </a:srgbClr>
                </a:solidFill>
                <a:latin typeface="Arial" panose="020B0604020202020204" pitchFamily="34" charset="0"/>
                <a:cs typeface="Arial" panose="020B0604020202020204" pitchFamily="34" charset="0"/>
              </a:rPr>
              <a:t>Kotter's 8 Steps for Leading Change </a:t>
            </a:r>
          </a:p>
          <a:p>
            <a:pPr lvl="0" algn="ctr">
              <a:spcBef>
                <a:spcPct val="0"/>
              </a:spcBef>
            </a:pPr>
            <a:r>
              <a:rPr lang="en-US" sz="2400" b="1" dirty="0">
                <a:solidFill>
                  <a:srgbClr val="F69200">
                    <a:lumMod val="50000"/>
                  </a:srgbClr>
                </a:solidFill>
                <a:latin typeface="Arial" panose="020B0604020202020204" pitchFamily="34" charset="0"/>
                <a:cs typeface="Arial" panose="020B0604020202020204" pitchFamily="34" charset="0"/>
              </a:rPr>
              <a:t>(Kotter, 2012)</a:t>
            </a:r>
          </a:p>
        </p:txBody>
      </p:sp>
      <p:sp>
        <p:nvSpPr>
          <p:cNvPr id="5" name="Slide Number Placeholder 3">
            <a:extLst>
              <a:ext uri="{FF2B5EF4-FFF2-40B4-BE49-F238E27FC236}">
                <a16:creationId xmlns:a16="http://schemas.microsoft.com/office/drawing/2014/main" id="{5EE9B480-7BA2-1744-861D-8C54CE4A7803}"/>
              </a:ext>
            </a:extLst>
          </p:cNvPr>
          <p:cNvSpPr>
            <a:spLocks noGrp="1"/>
          </p:cNvSpPr>
          <p:nvPr>
            <p:ph type="sldNum" sz="quarter" idx="4"/>
          </p:nvPr>
        </p:nvSpPr>
        <p:spPr>
          <a:xfrm>
            <a:off x="8174037" y="6412066"/>
            <a:ext cx="727075" cy="365125"/>
          </a:xfrm>
          <a:prstGeom prst="rect">
            <a:avLst/>
          </a:prstGeom>
        </p:spPr>
        <p:txBody>
          <a:bodyPr/>
          <a:lstStyle/>
          <a:p>
            <a:fld id="{E0CD77C5-7DB1-45F6-AE6F-84521133DC90}" type="slidenum">
              <a:rPr lang="en-US" smtClean="0"/>
              <a:t>18</a:t>
            </a:fld>
            <a:endParaRPr lang="en-US" dirty="0"/>
          </a:p>
        </p:txBody>
      </p:sp>
    </p:spTree>
    <p:extLst>
      <p:ext uri="{BB962C8B-B14F-4D97-AF65-F5344CB8AC3E}">
        <p14:creationId xmlns:p14="http://schemas.microsoft.com/office/powerpoint/2010/main" val="1435200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955343D-5D55-EF47-8E3D-0BAA864FF71F}"/>
              </a:ext>
            </a:extLst>
          </p:cNvPr>
          <p:cNvSpPr>
            <a:spLocks noGrp="1"/>
          </p:cNvSpPr>
          <p:nvPr>
            <p:ph type="title"/>
          </p:nvPr>
        </p:nvSpPr>
        <p:spPr/>
        <p:txBody>
          <a:bodyPr anchor="ctr"/>
          <a:lstStyle/>
          <a:p>
            <a:r>
              <a:rPr lang="en-US" sz="3600" dirty="0"/>
              <a:t>The Change Curve</a:t>
            </a:r>
          </a:p>
        </p:txBody>
      </p:sp>
      <p:pic>
        <p:nvPicPr>
          <p:cNvPr id="23" name="Content Placeholder 22" descr="Depiction of the change as a curve in the Cartesian plane, with the y axis being morale and competence and the x axis being time. The curve starts low with Shock (surprise or shock at the event), then goes up to Denial (disbelief; looking for evidence that it isn't true). Afterwards, the morale and competence goes down through Frustration (recognition that things are different; sometimes angry), to hit the lowest bottom at Depression (low mood; lacking in energy). Afterwards, the curve goes up continuously, as it goes through Experiment (initial engagement with the new situation), Decision (learning how to work in the new situation; feeling more positive), and Integration (changes integrated; a renewed individual) ">
            <a:extLst>
              <a:ext uri="{FF2B5EF4-FFF2-40B4-BE49-F238E27FC236}">
                <a16:creationId xmlns:a16="http://schemas.microsoft.com/office/drawing/2014/main" id="{8CBA9A5B-E9AE-4640-9AA1-202528B1D126}"/>
              </a:ext>
            </a:extLst>
          </p:cNvPr>
          <p:cNvPicPr>
            <a:picLocks noGrp="1" noChangeAspect="1"/>
          </p:cNvPicPr>
          <p:nvPr>
            <p:ph sz="quarter" idx="14"/>
          </p:nvPr>
        </p:nvPicPr>
        <p:blipFill rotWithShape="1">
          <a:blip r:embed="rId3"/>
          <a:srcRect t="23289"/>
          <a:stretch/>
        </p:blipFill>
        <p:spPr>
          <a:xfrm>
            <a:off x="554406" y="1984917"/>
            <a:ext cx="7946009" cy="4357992"/>
          </a:xfrm>
        </p:spPr>
      </p:pic>
      <p:sp>
        <p:nvSpPr>
          <p:cNvPr id="24" name="Text Placeholder 23">
            <a:extLst>
              <a:ext uri="{FF2B5EF4-FFF2-40B4-BE49-F238E27FC236}">
                <a16:creationId xmlns:a16="http://schemas.microsoft.com/office/drawing/2014/main" id="{7012BE80-9C91-4827-9DC5-065975D66120}"/>
              </a:ext>
            </a:extLst>
          </p:cNvPr>
          <p:cNvSpPr>
            <a:spLocks noGrp="1"/>
          </p:cNvSpPr>
          <p:nvPr>
            <p:ph type="body" sz="quarter" idx="12"/>
          </p:nvPr>
        </p:nvSpPr>
        <p:spPr>
          <a:xfrm>
            <a:off x="990166" y="6373586"/>
            <a:ext cx="4804972" cy="262194"/>
          </a:xfrm>
        </p:spPr>
        <p:txBody>
          <a:bodyPr/>
          <a:lstStyle/>
          <a:p>
            <a:pPr marL="0" lvl="0" indent="0">
              <a:lnSpc>
                <a:spcPct val="115000"/>
              </a:lnSpc>
              <a:spcBef>
                <a:spcPts val="0"/>
              </a:spcBef>
              <a:spcAft>
                <a:spcPts val="1000"/>
              </a:spcAft>
              <a:buClrTx/>
              <a:buNone/>
            </a:pPr>
            <a:r>
              <a:rPr lang="en-US" sz="900" spc="300">
                <a:solidFill>
                  <a:srgbClr val="000000"/>
                </a:solidFill>
                <a:ea typeface="Calibri" panose="020F0502020204030204" pitchFamily="34" charset="0"/>
                <a:cs typeface="Times New Roman" panose="02020603050405020304" pitchFamily="18" charset="0"/>
              </a:rPr>
              <a:t>©</a:t>
            </a:r>
            <a:r>
              <a:rPr lang="en-US" sz="900">
                <a:solidFill>
                  <a:srgbClr val="000000"/>
                </a:solidFill>
                <a:ea typeface="Calibri" panose="020F0502020204030204" pitchFamily="34" charset="0"/>
                <a:cs typeface="Times New Roman" panose="02020603050405020304" pitchFamily="18" charset="0"/>
              </a:rPr>
              <a:t>Elisabeth Kübler-Ross 1969</a:t>
            </a:r>
            <a:endParaRPr lang="en-US" sz="900" dirty="0">
              <a:solidFill>
                <a:srgbClr val="000000"/>
              </a:solidFill>
              <a:ea typeface="Calibri" panose="020F0502020204030204" pitchFamily="34" charset="0"/>
              <a:cs typeface="Times New Roman" panose="02020603050405020304" pitchFamily="18" charset="0"/>
            </a:endParaRPr>
          </a:p>
        </p:txBody>
      </p:sp>
      <p:sp>
        <p:nvSpPr>
          <p:cNvPr id="7" name="Slide Number Placeholder 3">
            <a:extLst>
              <a:ext uri="{FF2B5EF4-FFF2-40B4-BE49-F238E27FC236}">
                <a16:creationId xmlns:a16="http://schemas.microsoft.com/office/drawing/2014/main" id="{BA0F8440-9633-E245-A639-CEFEABB0F4EE}"/>
              </a:ext>
            </a:extLst>
          </p:cNvPr>
          <p:cNvSpPr>
            <a:spLocks noGrp="1"/>
          </p:cNvSpPr>
          <p:nvPr>
            <p:ph type="sldNum" sz="quarter" idx="4"/>
          </p:nvPr>
        </p:nvSpPr>
        <p:spPr>
          <a:prstGeom prst="rect">
            <a:avLst/>
          </a:prstGeom>
        </p:spPr>
        <p:txBody>
          <a:bodyPr/>
          <a:lstStyle/>
          <a:p>
            <a:fld id="{E0CD77C5-7DB1-45F6-AE6F-84521133DC90}" type="slidenum">
              <a:rPr lang="en-US" smtClean="0"/>
              <a:t>19</a:t>
            </a:fld>
            <a:endParaRPr lang="en-US" dirty="0"/>
          </a:p>
        </p:txBody>
      </p:sp>
    </p:spTree>
    <p:extLst>
      <p:ext uri="{BB962C8B-B14F-4D97-AF65-F5344CB8AC3E}">
        <p14:creationId xmlns:p14="http://schemas.microsoft.com/office/powerpoint/2010/main" val="4238587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3600" dirty="0">
                <a:latin typeface="+mn-lt"/>
              </a:rPr>
              <a:t>Learning Objectives</a:t>
            </a:r>
          </a:p>
        </p:txBody>
      </p:sp>
      <p:sp>
        <p:nvSpPr>
          <p:cNvPr id="3" name="Text Placeholder 2">
            <a:extLst>
              <a:ext uri="{FF2B5EF4-FFF2-40B4-BE49-F238E27FC236}">
                <a16:creationId xmlns:a16="http://schemas.microsoft.com/office/drawing/2014/main" id="{260AADD8-81E5-4E53-B358-B6091D92A6A1}"/>
              </a:ext>
            </a:extLst>
          </p:cNvPr>
          <p:cNvSpPr>
            <a:spLocks noGrp="1"/>
          </p:cNvSpPr>
          <p:nvPr>
            <p:ph type="body" sz="quarter" idx="12"/>
          </p:nvPr>
        </p:nvSpPr>
        <p:spPr>
          <a:xfrm>
            <a:off x="315951" y="1289165"/>
            <a:ext cx="8716537" cy="493355"/>
          </a:xfrm>
        </p:spPr>
        <p:txBody>
          <a:bodyPr/>
          <a:lstStyle/>
          <a:p>
            <a:pPr marL="15875" lvl="0" indent="0">
              <a:spcBef>
                <a:spcPct val="0"/>
              </a:spcBef>
              <a:buClrTx/>
              <a:buNone/>
            </a:pPr>
            <a:r>
              <a:rPr lang="en-US" sz="2400" b="1" dirty="0">
                <a:solidFill>
                  <a:srgbClr val="418AB3">
                    <a:lumMod val="75000"/>
                  </a:srgbClr>
                </a:solidFill>
                <a:latin typeface="Arial" panose="020B0604020202020204" pitchFamily="34" charset="0"/>
                <a:cs typeface="Arial" panose="020B0604020202020204" pitchFamily="34" charset="0"/>
              </a:rPr>
              <a:t>In this module, participants will:</a:t>
            </a:r>
          </a:p>
        </p:txBody>
      </p:sp>
      <p:sp>
        <p:nvSpPr>
          <p:cNvPr id="4" name="Content Placeholder 3">
            <a:extLst>
              <a:ext uri="{FF2B5EF4-FFF2-40B4-BE49-F238E27FC236}">
                <a16:creationId xmlns:a16="http://schemas.microsoft.com/office/drawing/2014/main" id="{D816D82E-28CB-404A-996B-D13E85BBCBCB}"/>
              </a:ext>
            </a:extLst>
          </p:cNvPr>
          <p:cNvSpPr>
            <a:spLocks noGrp="1"/>
          </p:cNvSpPr>
          <p:nvPr>
            <p:ph sz="quarter" idx="14"/>
          </p:nvPr>
        </p:nvSpPr>
        <p:spPr>
          <a:xfrm>
            <a:off x="1615280" y="1858007"/>
            <a:ext cx="7528720" cy="4093428"/>
          </a:xfrm>
          <a:solidFill>
            <a:srgbClr val="F9DDD4"/>
          </a:solidFill>
        </p:spPr>
        <p:txBody>
          <a:bodyPr/>
          <a:lstStyle/>
          <a:p>
            <a:pPr marL="347663" lvl="0" indent="-282575">
              <a:spcBef>
                <a:spcPts val="600"/>
              </a:spcBef>
              <a:spcAft>
                <a:spcPts val="1150"/>
              </a:spcAft>
              <a:buClr>
                <a:srgbClr val="DF5327">
                  <a:lumMod val="75000"/>
                </a:srgbClr>
              </a:buClr>
              <a:buFont typeface="Arial" charset="0"/>
              <a:buChar char="•"/>
            </a:pPr>
            <a:r>
              <a:rPr lang="en-US" sz="2000" dirty="0">
                <a:solidFill>
                  <a:srgbClr val="418AB3">
                    <a:lumMod val="50000"/>
                  </a:srgbClr>
                </a:solidFill>
                <a:latin typeface="Arial" panose="020B0604020202020204" pitchFamily="34" charset="0"/>
                <a:cs typeface="Arial" panose="020B0604020202020204" pitchFamily="34" charset="0"/>
              </a:rPr>
              <a:t>Examine leadership practices, priorities, and competencies </a:t>
            </a:r>
            <a:br>
              <a:rPr lang="en-US" sz="2000" dirty="0">
                <a:solidFill>
                  <a:srgbClr val="418AB3">
                    <a:lumMod val="50000"/>
                  </a:srgbClr>
                </a:solidFill>
                <a:latin typeface="Arial" panose="020B0604020202020204" pitchFamily="34" charset="0"/>
                <a:cs typeface="Arial" panose="020B0604020202020204" pitchFamily="34" charset="0"/>
              </a:rPr>
            </a:br>
            <a:r>
              <a:rPr lang="en-US" sz="2000" dirty="0">
                <a:solidFill>
                  <a:srgbClr val="418AB3">
                    <a:lumMod val="50000"/>
                  </a:srgbClr>
                </a:solidFill>
                <a:latin typeface="Arial" panose="020B0604020202020204" pitchFamily="34" charset="0"/>
                <a:cs typeface="Arial" panose="020B0604020202020204" pitchFamily="34" charset="0"/>
              </a:rPr>
              <a:t>to determine your leadership plan for success</a:t>
            </a:r>
          </a:p>
          <a:p>
            <a:pPr marL="347663" lvl="0" indent="-282575">
              <a:spcBef>
                <a:spcPts val="600"/>
              </a:spcBef>
              <a:spcAft>
                <a:spcPts val="1150"/>
              </a:spcAft>
              <a:buClr>
                <a:srgbClr val="DF5327">
                  <a:lumMod val="75000"/>
                </a:srgbClr>
              </a:buClr>
              <a:buFont typeface="Arial" charset="0"/>
              <a:buChar char="•"/>
            </a:pPr>
            <a:r>
              <a:rPr lang="en-US" sz="2000" dirty="0">
                <a:solidFill>
                  <a:srgbClr val="418AB3">
                    <a:lumMod val="50000"/>
                  </a:srgbClr>
                </a:solidFill>
                <a:latin typeface="Arial" panose="020B0604020202020204" pitchFamily="34" charset="0"/>
                <a:cs typeface="Arial" panose="020B0604020202020204" pitchFamily="34" charset="0"/>
              </a:rPr>
              <a:t>Explore your personal mindset and the mindset of your </a:t>
            </a:r>
            <a:br>
              <a:rPr lang="en-US" sz="2000" dirty="0">
                <a:solidFill>
                  <a:srgbClr val="418AB3">
                    <a:lumMod val="50000"/>
                  </a:srgbClr>
                </a:solidFill>
                <a:latin typeface="Arial" panose="020B0604020202020204" pitchFamily="34" charset="0"/>
                <a:cs typeface="Arial" panose="020B0604020202020204" pitchFamily="34" charset="0"/>
              </a:rPr>
            </a:br>
            <a:r>
              <a:rPr lang="en-US" sz="2000" dirty="0">
                <a:solidFill>
                  <a:srgbClr val="418AB3">
                    <a:lumMod val="50000"/>
                  </a:srgbClr>
                </a:solidFill>
                <a:latin typeface="Arial" panose="020B0604020202020204" pitchFamily="34" charset="0"/>
                <a:cs typeface="Arial" panose="020B0604020202020204" pitchFamily="34" charset="0"/>
              </a:rPr>
              <a:t>Head Start and Early Head Start staff</a:t>
            </a:r>
          </a:p>
          <a:p>
            <a:pPr marL="347663" lvl="0" indent="-282575">
              <a:spcBef>
                <a:spcPts val="600"/>
              </a:spcBef>
              <a:spcAft>
                <a:spcPts val="1150"/>
              </a:spcAft>
              <a:buClr>
                <a:srgbClr val="DF5327">
                  <a:lumMod val="75000"/>
                </a:srgbClr>
              </a:buClr>
              <a:buFont typeface="Arial" charset="0"/>
              <a:buChar char="•"/>
            </a:pPr>
            <a:r>
              <a:rPr lang="en-US" sz="2000" dirty="0">
                <a:solidFill>
                  <a:srgbClr val="418AB3">
                    <a:lumMod val="50000"/>
                  </a:srgbClr>
                </a:solidFill>
                <a:latin typeface="Arial" panose="020B0604020202020204" pitchFamily="34" charset="0"/>
                <a:cs typeface="Arial" panose="020B0604020202020204" pitchFamily="34" charset="0"/>
              </a:rPr>
              <a:t>Evaluate change management models to select the best </a:t>
            </a:r>
            <a:br>
              <a:rPr lang="en-US" sz="2000" dirty="0">
                <a:solidFill>
                  <a:srgbClr val="418AB3">
                    <a:lumMod val="50000"/>
                  </a:srgbClr>
                </a:solidFill>
                <a:latin typeface="Arial" panose="020B0604020202020204" pitchFamily="34" charset="0"/>
                <a:cs typeface="Arial" panose="020B0604020202020204" pitchFamily="34" charset="0"/>
              </a:rPr>
            </a:br>
            <a:r>
              <a:rPr lang="en-US" sz="2000" dirty="0">
                <a:solidFill>
                  <a:srgbClr val="418AB3">
                    <a:lumMod val="50000"/>
                  </a:srgbClr>
                </a:solidFill>
                <a:latin typeface="Arial" panose="020B0604020202020204" pitchFamily="34" charset="0"/>
                <a:cs typeface="Arial" panose="020B0604020202020204" pitchFamily="34" charset="0"/>
              </a:rPr>
              <a:t>fit for your program</a:t>
            </a:r>
          </a:p>
          <a:p>
            <a:pPr marL="347663" lvl="0" indent="-282575">
              <a:spcBef>
                <a:spcPts val="600"/>
              </a:spcBef>
              <a:spcAft>
                <a:spcPts val="1150"/>
              </a:spcAft>
              <a:buClr>
                <a:srgbClr val="DF5327">
                  <a:lumMod val="75000"/>
                </a:srgbClr>
              </a:buClr>
              <a:buFont typeface="Arial" charset="0"/>
              <a:buChar char="•"/>
            </a:pPr>
            <a:r>
              <a:rPr lang="en-US" sz="2000" dirty="0">
                <a:solidFill>
                  <a:srgbClr val="418AB3">
                    <a:lumMod val="50000"/>
                  </a:srgbClr>
                </a:solidFill>
                <a:latin typeface="Arial" panose="020B0604020202020204" pitchFamily="34" charset="0"/>
                <a:cs typeface="Arial" panose="020B0604020202020204" pitchFamily="34" charset="0"/>
              </a:rPr>
              <a:t>Increase your understanding of the 12 Head Start Management Systems</a:t>
            </a:r>
          </a:p>
          <a:p>
            <a:pPr marL="347663" lvl="0" indent="-282575">
              <a:spcBef>
                <a:spcPts val="600"/>
              </a:spcBef>
              <a:spcAft>
                <a:spcPts val="1150"/>
              </a:spcAft>
              <a:buClr>
                <a:srgbClr val="DF5327">
                  <a:lumMod val="75000"/>
                </a:srgbClr>
              </a:buClr>
              <a:buFont typeface="Arial" charset="0"/>
              <a:buChar char="•"/>
            </a:pPr>
            <a:r>
              <a:rPr lang="en-US" sz="2000" dirty="0">
                <a:solidFill>
                  <a:srgbClr val="418AB3">
                    <a:lumMod val="50000"/>
                  </a:srgbClr>
                </a:solidFill>
                <a:latin typeface="Arial" panose="020B0604020202020204" pitchFamily="34" charset="0"/>
                <a:cs typeface="Arial" panose="020B0604020202020204" pitchFamily="34" charset="0"/>
              </a:rPr>
              <a:t>Explore how the habits of systems thinkers connect to the Head Start Management Systems</a:t>
            </a:r>
          </a:p>
        </p:txBody>
      </p:sp>
      <p:sp>
        <p:nvSpPr>
          <p:cNvPr id="7" name="Slide Number Placeholder 3">
            <a:extLst>
              <a:ext uri="{FF2B5EF4-FFF2-40B4-BE49-F238E27FC236}">
                <a16:creationId xmlns:a16="http://schemas.microsoft.com/office/drawing/2014/main" id="{C6340DFB-879E-5C44-9C59-3AB103BCBE99}"/>
              </a:ext>
            </a:extLst>
          </p:cNvPr>
          <p:cNvSpPr>
            <a:spLocks noGrp="1"/>
          </p:cNvSpPr>
          <p:nvPr>
            <p:ph type="sldNum" sz="quarter" idx="4"/>
          </p:nvPr>
        </p:nvSpPr>
        <p:spPr>
          <a:xfrm>
            <a:off x="8120721" y="6403108"/>
            <a:ext cx="727075" cy="365125"/>
          </a:xfrm>
          <a:prstGeom prst="rect">
            <a:avLst/>
          </a:prstGeom>
        </p:spPr>
        <p:txBody>
          <a:bodyPr/>
          <a:lstStyle/>
          <a:p>
            <a:fld id="{E0CD77C5-7DB1-45F6-AE6F-84521133DC90}" type="slidenum">
              <a:rPr lang="en-US" smtClean="0"/>
              <a:t>2</a:t>
            </a:fld>
            <a:endParaRPr lang="en-US" dirty="0"/>
          </a:p>
        </p:txBody>
      </p:sp>
    </p:spTree>
    <p:extLst>
      <p:ext uri="{BB962C8B-B14F-4D97-AF65-F5344CB8AC3E}">
        <p14:creationId xmlns:p14="http://schemas.microsoft.com/office/powerpoint/2010/main" val="3177252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The </a:t>
            </a:r>
            <a:r>
              <a:rPr lang="en-US" altLang="en-US" sz="3600" dirty="0" err="1">
                <a:latin typeface="Arial" panose="020B0604020202020204" pitchFamily="34" charset="0"/>
                <a:cs typeface="Arial" panose="020B0604020202020204" pitchFamily="34" charset="0"/>
              </a:rPr>
              <a:t>Prosci</a:t>
            </a:r>
            <a:r>
              <a:rPr lang="en-US" altLang="en-US" sz="3600" dirty="0">
                <a:latin typeface="Arial" panose="020B0604020202020204" pitchFamily="34" charset="0"/>
                <a:cs typeface="Arial" panose="020B0604020202020204" pitchFamily="34" charset="0"/>
              </a:rPr>
              <a:t> ADKAR</a:t>
            </a:r>
            <a:r>
              <a:rPr lang="en-US" sz="3600" baseline="30000" dirty="0"/>
              <a:t>®</a:t>
            </a:r>
            <a:r>
              <a:rPr lang="en-US" altLang="en-US" sz="3600" dirty="0">
                <a:latin typeface="Arial" panose="020B0604020202020204" pitchFamily="34" charset="0"/>
                <a:cs typeface="Arial" panose="020B0604020202020204" pitchFamily="34" charset="0"/>
              </a:rPr>
              <a:t> Model</a:t>
            </a:r>
          </a:p>
        </p:txBody>
      </p:sp>
      <p:sp>
        <p:nvSpPr>
          <p:cNvPr id="3" name="Text Placeholder 2"/>
          <p:cNvSpPr>
            <a:spLocks noGrp="1"/>
          </p:cNvSpPr>
          <p:nvPr>
            <p:ph sz="quarter" idx="14"/>
          </p:nvPr>
        </p:nvSpPr>
        <p:spPr>
          <a:xfrm>
            <a:off x="1497822" y="1239407"/>
            <a:ext cx="4803076" cy="1070758"/>
          </a:xfrm>
          <a:solidFill>
            <a:srgbClr val="626262"/>
          </a:solidFill>
          <a:ln w="28575">
            <a:solidFill>
              <a:schemeClr val="bg1"/>
            </a:solidFill>
          </a:ln>
        </p:spPr>
        <p:txBody>
          <a:bodyPr anchor="ctr"/>
          <a:lstStyle/>
          <a:p>
            <a:pPr lvl="0" algn="ctr">
              <a:spcBef>
                <a:spcPct val="0"/>
              </a:spcBef>
            </a:pPr>
            <a:r>
              <a:rPr lang="en-US" sz="4600">
                <a:solidFill>
                  <a:prstClr val="white"/>
                </a:solidFill>
                <a:latin typeface="Arial" panose="020B0604020202020204" pitchFamily="34" charset="0"/>
                <a:cs typeface="Arial" panose="020B0604020202020204" pitchFamily="34" charset="0"/>
              </a:rPr>
              <a:t>ABILITY</a:t>
            </a:r>
            <a:endParaRPr lang="en-US" sz="4600" dirty="0">
              <a:solidFill>
                <a:prstClr val="white"/>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89E3BC9A-EB33-4757-A339-B7813F32FD14}"/>
              </a:ext>
            </a:extLst>
          </p:cNvPr>
          <p:cNvSpPr>
            <a:spLocks noGrp="1"/>
          </p:cNvSpPr>
          <p:nvPr>
            <p:ph sz="quarter" idx="15"/>
          </p:nvPr>
        </p:nvSpPr>
        <p:spPr>
          <a:xfrm>
            <a:off x="1497822" y="2459475"/>
            <a:ext cx="4803076" cy="1097136"/>
          </a:xfrm>
          <a:solidFill>
            <a:srgbClr val="816301"/>
          </a:solidFill>
          <a:ln w="28575">
            <a:solidFill>
              <a:schemeClr val="bg1"/>
            </a:solidFill>
          </a:ln>
        </p:spPr>
        <p:txBody>
          <a:bodyPr anchor="ctr"/>
          <a:lstStyle/>
          <a:p>
            <a:pPr algn="ctr"/>
            <a:r>
              <a:rPr lang="en-US" sz="4600" dirty="0">
                <a:solidFill>
                  <a:schemeClr val="bg1"/>
                </a:solidFill>
              </a:rPr>
              <a:t>DESIRE</a:t>
            </a:r>
          </a:p>
        </p:txBody>
      </p:sp>
      <p:sp>
        <p:nvSpPr>
          <p:cNvPr id="5" name="Content Placeholder 4">
            <a:extLst>
              <a:ext uri="{FF2B5EF4-FFF2-40B4-BE49-F238E27FC236}">
                <a16:creationId xmlns:a16="http://schemas.microsoft.com/office/drawing/2014/main" id="{A39BEF7C-8FE3-42F7-8D02-1E49E157898D}"/>
              </a:ext>
            </a:extLst>
          </p:cNvPr>
          <p:cNvSpPr>
            <a:spLocks noGrp="1"/>
          </p:cNvSpPr>
          <p:nvPr>
            <p:ph sz="quarter" idx="16"/>
          </p:nvPr>
        </p:nvSpPr>
        <p:spPr>
          <a:xfrm>
            <a:off x="1458212" y="3687414"/>
            <a:ext cx="4836615" cy="1114846"/>
          </a:xfrm>
          <a:solidFill>
            <a:srgbClr val="7B4900"/>
          </a:solidFill>
          <a:ln w="28575">
            <a:solidFill>
              <a:schemeClr val="bg1"/>
            </a:solidFill>
          </a:ln>
        </p:spPr>
        <p:txBody>
          <a:bodyPr anchor="ctr"/>
          <a:lstStyle/>
          <a:p>
            <a:pPr algn="ctr"/>
            <a:r>
              <a:rPr lang="en-US" sz="4600" dirty="0">
                <a:solidFill>
                  <a:schemeClr val="bg1"/>
                </a:solidFill>
              </a:rPr>
              <a:t>KNOWLEDGE</a:t>
            </a:r>
          </a:p>
        </p:txBody>
      </p:sp>
      <p:sp>
        <p:nvSpPr>
          <p:cNvPr id="6" name="Content Placeholder 5">
            <a:extLst>
              <a:ext uri="{FF2B5EF4-FFF2-40B4-BE49-F238E27FC236}">
                <a16:creationId xmlns:a16="http://schemas.microsoft.com/office/drawing/2014/main" id="{5084D37F-A19F-4C72-A431-B359AB154D3F}"/>
              </a:ext>
            </a:extLst>
          </p:cNvPr>
          <p:cNvSpPr>
            <a:spLocks noGrp="1"/>
          </p:cNvSpPr>
          <p:nvPr>
            <p:ph sz="quarter" idx="17"/>
          </p:nvPr>
        </p:nvSpPr>
        <p:spPr>
          <a:xfrm>
            <a:off x="1445184" y="4933859"/>
            <a:ext cx="4861722" cy="1114846"/>
          </a:xfrm>
          <a:solidFill>
            <a:srgbClr val="535C13"/>
          </a:solidFill>
          <a:ln w="28575">
            <a:solidFill>
              <a:schemeClr val="bg1"/>
            </a:solidFill>
          </a:ln>
        </p:spPr>
        <p:txBody>
          <a:bodyPr anchor="ctr"/>
          <a:lstStyle/>
          <a:p>
            <a:pPr algn="ctr"/>
            <a:r>
              <a:rPr lang="en-US" sz="4600" dirty="0">
                <a:solidFill>
                  <a:schemeClr val="bg1"/>
                </a:solidFill>
              </a:rPr>
              <a:t>AWARENESS</a:t>
            </a:r>
          </a:p>
        </p:txBody>
      </p:sp>
      <p:sp>
        <p:nvSpPr>
          <p:cNvPr id="8" name="Content Placeholder 7">
            <a:extLst>
              <a:ext uri="{FF2B5EF4-FFF2-40B4-BE49-F238E27FC236}">
                <a16:creationId xmlns:a16="http://schemas.microsoft.com/office/drawing/2014/main" id="{C223D3CA-C20B-4AC3-9D40-653D25F45571}"/>
              </a:ext>
            </a:extLst>
          </p:cNvPr>
          <p:cNvSpPr>
            <a:spLocks noGrp="1"/>
          </p:cNvSpPr>
          <p:nvPr>
            <p:ph sz="quarter" idx="18"/>
          </p:nvPr>
        </p:nvSpPr>
        <p:spPr>
          <a:xfrm rot="16200000">
            <a:off x="4577624" y="3072764"/>
            <a:ext cx="4836615" cy="1097282"/>
          </a:xfrm>
          <a:solidFill>
            <a:srgbClr val="722811"/>
          </a:solidFill>
          <a:ln w="28575">
            <a:solidFill>
              <a:schemeClr val="bg1"/>
            </a:solidFill>
          </a:ln>
        </p:spPr>
        <p:txBody>
          <a:bodyPr anchor="ctr"/>
          <a:lstStyle/>
          <a:p>
            <a:pPr algn="ctr"/>
            <a:r>
              <a:rPr lang="en-US" sz="4000" dirty="0">
                <a:solidFill>
                  <a:schemeClr val="bg1"/>
                </a:solidFill>
              </a:rPr>
              <a:t>REINFORCEMENT</a:t>
            </a:r>
          </a:p>
        </p:txBody>
      </p:sp>
      <p:sp>
        <p:nvSpPr>
          <p:cNvPr id="9" name="Content Placeholder 8">
            <a:extLst>
              <a:ext uri="{FF2B5EF4-FFF2-40B4-BE49-F238E27FC236}">
                <a16:creationId xmlns:a16="http://schemas.microsoft.com/office/drawing/2014/main" id="{67D6FF6C-868F-4B6A-B152-99BCF66F6BD3}"/>
              </a:ext>
            </a:extLst>
          </p:cNvPr>
          <p:cNvSpPr>
            <a:spLocks noGrp="1"/>
          </p:cNvSpPr>
          <p:nvPr>
            <p:ph sz="quarter" idx="19"/>
          </p:nvPr>
        </p:nvSpPr>
        <p:spPr>
          <a:xfrm>
            <a:off x="4957755" y="6215749"/>
            <a:ext cx="3114676" cy="297657"/>
          </a:xfrm>
        </p:spPr>
        <p:txBody>
          <a:bodyPr anchor="ctr"/>
          <a:lstStyle/>
          <a:p>
            <a:pPr lvl="0">
              <a:spcBef>
                <a:spcPct val="0"/>
              </a:spcBef>
            </a:pPr>
            <a:r>
              <a:rPr lang="en-US" sz="900" dirty="0">
                <a:solidFill>
                  <a:srgbClr val="000000"/>
                </a:solidFill>
                <a:latin typeface="Arial" panose="020B0604020202020204" pitchFamily="34" charset="0"/>
                <a:cs typeface="Arial" panose="020B0604020202020204" pitchFamily="34" charset="0"/>
              </a:rPr>
              <a:t>Adapted from Jeff Hiatt, 2003, and </a:t>
            </a:r>
            <a:r>
              <a:rPr lang="en-US" sz="900" dirty="0" err="1">
                <a:solidFill>
                  <a:srgbClr val="000000"/>
                </a:solidFill>
                <a:latin typeface="Arial" panose="020B0604020202020204" pitchFamily="34" charset="0"/>
                <a:cs typeface="Arial" panose="020B0604020202020204" pitchFamily="34" charset="0"/>
              </a:rPr>
              <a:t>Prosci</a:t>
            </a:r>
            <a:r>
              <a:rPr lang="en-US" sz="900" dirty="0">
                <a:solidFill>
                  <a:srgbClr val="000000"/>
                </a:solidFill>
                <a:latin typeface="Arial" panose="020B0604020202020204" pitchFamily="34" charset="0"/>
                <a:cs typeface="Arial" panose="020B0604020202020204" pitchFamily="34" charset="0"/>
              </a:rPr>
              <a:t>, 2018</a:t>
            </a:r>
            <a:r>
              <a:rPr lang="en-US" sz="1800" dirty="0">
                <a:solidFill>
                  <a:srgbClr val="000000"/>
                </a:solidFill>
                <a:latin typeface="Arial" panose="020B0604020202020204" pitchFamily="34" charset="0"/>
                <a:cs typeface="Arial" panose="020B0604020202020204" pitchFamily="34" charset="0"/>
              </a:rPr>
              <a:t>.</a:t>
            </a:r>
          </a:p>
        </p:txBody>
      </p:sp>
      <p:sp>
        <p:nvSpPr>
          <p:cNvPr id="28" name="Slide Number Placeholder 27">
            <a:extLst>
              <a:ext uri="{FF2B5EF4-FFF2-40B4-BE49-F238E27FC236}">
                <a16:creationId xmlns:a16="http://schemas.microsoft.com/office/drawing/2014/main" id="{D6E44F47-EE23-498A-84CE-40CCD494A22F}"/>
              </a:ext>
            </a:extLst>
          </p:cNvPr>
          <p:cNvSpPr>
            <a:spLocks noGrp="1"/>
          </p:cNvSpPr>
          <p:nvPr>
            <p:ph type="sldNum" sz="quarter" idx="4"/>
          </p:nvPr>
        </p:nvSpPr>
        <p:spPr/>
        <p:txBody>
          <a:bodyPr/>
          <a:lstStyle/>
          <a:p>
            <a:fld id="{810B5FDA-8A07-4634-A221-C3C2E266EFFE}" type="slidenum">
              <a:rPr lang="en-US" altLang="en-US" smtClean="0"/>
              <a:pPr/>
              <a:t>20</a:t>
            </a:fld>
            <a:endParaRPr lang="en-US" altLang="en-US" dirty="0"/>
          </a:p>
        </p:txBody>
      </p:sp>
    </p:spTree>
    <p:extLst>
      <p:ext uri="{BB962C8B-B14F-4D97-AF65-F5344CB8AC3E}">
        <p14:creationId xmlns:p14="http://schemas.microsoft.com/office/powerpoint/2010/main" val="3711434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B04C56-318F-7B43-A9F7-4F03BB100647}"/>
              </a:ext>
            </a:extLst>
          </p:cNvPr>
          <p:cNvSpPr>
            <a:spLocks noGrp="1"/>
          </p:cNvSpPr>
          <p:nvPr>
            <p:ph type="title"/>
          </p:nvPr>
        </p:nvSpPr>
        <p:spPr/>
        <p:txBody>
          <a:bodyPr/>
          <a:lstStyle/>
          <a:p>
            <a:r>
              <a:rPr lang="en-US" dirty="0"/>
              <a:t>Kotter's 8-Step Process for Leading Change</a:t>
            </a:r>
          </a:p>
        </p:txBody>
      </p:sp>
      <p:sp>
        <p:nvSpPr>
          <p:cNvPr id="7" name="Content Placeholder 6">
            <a:extLst>
              <a:ext uri="{FF2B5EF4-FFF2-40B4-BE49-F238E27FC236}">
                <a16:creationId xmlns:a16="http://schemas.microsoft.com/office/drawing/2014/main" id="{B3D8990F-5BE3-4778-ADE3-5ED2324BAD9C}"/>
              </a:ext>
            </a:extLst>
          </p:cNvPr>
          <p:cNvSpPr>
            <a:spLocks noGrp="1"/>
          </p:cNvSpPr>
          <p:nvPr>
            <p:ph sz="quarter" idx="15"/>
          </p:nvPr>
        </p:nvSpPr>
        <p:spPr>
          <a:xfrm>
            <a:off x="3842325" y="1248898"/>
            <a:ext cx="1472184" cy="1472184"/>
          </a:xfrm>
          <a:prstGeom prst="ellipse">
            <a:avLst/>
          </a:prstGeom>
          <a:solidFill>
            <a:srgbClr val="AB3C19"/>
          </a:solidFill>
          <a:ln w="19050">
            <a:solidFill>
              <a:schemeClr val="bg1"/>
            </a:solidFill>
          </a:ln>
        </p:spPr>
        <p:txBody>
          <a:bodyPr anchor="ctr"/>
          <a:lstStyle/>
          <a:p>
            <a:pPr lvl="0" algn="ctr" defTabSz="800100">
              <a:lnSpc>
                <a:spcPct val="90000"/>
              </a:lnSpc>
              <a:spcBef>
                <a:spcPct val="0"/>
              </a:spcBef>
              <a:spcAft>
                <a:spcPts val="800"/>
              </a:spcAft>
            </a:pPr>
            <a:r>
              <a:rPr lang="en-US" sz="1800" b="1" dirty="0">
                <a:solidFill>
                  <a:prstClr val="white"/>
                </a:solidFill>
              </a:rPr>
              <a:t>Create</a:t>
            </a:r>
          </a:p>
          <a:p>
            <a:pPr lvl="0" algn="ctr" defTabSz="800100">
              <a:lnSpc>
                <a:spcPct val="90000"/>
              </a:lnSpc>
              <a:spcBef>
                <a:spcPct val="0"/>
              </a:spcBef>
              <a:spcAft>
                <a:spcPct val="35000"/>
              </a:spcAft>
            </a:pPr>
            <a:r>
              <a:rPr lang="en-US" sz="1400" b="1" dirty="0">
                <a:solidFill>
                  <a:prstClr val="white"/>
                </a:solidFill>
              </a:rPr>
              <a:t>Sense of Urgency</a:t>
            </a:r>
            <a:endParaRPr lang="en-US" sz="1400" dirty="0">
              <a:solidFill>
                <a:prstClr val="white"/>
              </a:solidFill>
            </a:endParaRPr>
          </a:p>
        </p:txBody>
      </p:sp>
      <p:sp>
        <p:nvSpPr>
          <p:cNvPr id="8" name="Content Placeholder 7">
            <a:extLst>
              <a:ext uri="{FF2B5EF4-FFF2-40B4-BE49-F238E27FC236}">
                <a16:creationId xmlns:a16="http://schemas.microsoft.com/office/drawing/2014/main" id="{4579C428-BE96-408D-B847-C08084EC9390}"/>
              </a:ext>
            </a:extLst>
          </p:cNvPr>
          <p:cNvSpPr>
            <a:spLocks noGrp="1"/>
          </p:cNvSpPr>
          <p:nvPr>
            <p:ph sz="quarter" idx="16"/>
          </p:nvPr>
        </p:nvSpPr>
        <p:spPr>
          <a:xfrm rot="970638">
            <a:off x="5407501" y="2005236"/>
            <a:ext cx="356616" cy="493776"/>
          </a:xfrm>
          <a:prstGeom prst="rightArrow">
            <a:avLst/>
          </a:prstGeom>
          <a:solidFill>
            <a:srgbClr val="AB3C19"/>
          </a:solidFill>
        </p:spPr>
        <p:txBody>
          <a:bodyPr anchor="ctr"/>
          <a:lstStyle/>
          <a:p>
            <a:r>
              <a:rPr lang="en-US" sz="1800" b="1" dirty="0">
                <a:solidFill>
                  <a:schemeClr val="bg1"/>
                </a:solidFill>
              </a:rPr>
              <a:t>1</a:t>
            </a:r>
          </a:p>
        </p:txBody>
      </p:sp>
      <p:sp>
        <p:nvSpPr>
          <p:cNvPr id="9" name="Content Placeholder 8">
            <a:extLst>
              <a:ext uri="{FF2B5EF4-FFF2-40B4-BE49-F238E27FC236}">
                <a16:creationId xmlns:a16="http://schemas.microsoft.com/office/drawing/2014/main" id="{F38C5C1B-24B6-4C62-963A-9BDD2E3DC327}"/>
              </a:ext>
            </a:extLst>
          </p:cNvPr>
          <p:cNvSpPr>
            <a:spLocks noGrp="1"/>
          </p:cNvSpPr>
          <p:nvPr>
            <p:ph sz="quarter" idx="17"/>
          </p:nvPr>
        </p:nvSpPr>
        <p:spPr>
          <a:xfrm>
            <a:off x="5884556" y="1793682"/>
            <a:ext cx="1472184" cy="1472184"/>
          </a:xfrm>
          <a:prstGeom prst="ellipse">
            <a:avLst/>
          </a:prstGeom>
          <a:solidFill>
            <a:srgbClr val="AB3C19"/>
          </a:solidFill>
          <a:ln w="19050">
            <a:solidFill>
              <a:schemeClr val="bg1"/>
            </a:solidFill>
          </a:ln>
        </p:spPr>
        <p:txBody>
          <a:bodyPr anchor="ctr"/>
          <a:lstStyle/>
          <a:p>
            <a:pPr lvl="0" algn="ctr" defTabSz="800100">
              <a:lnSpc>
                <a:spcPct val="90000"/>
              </a:lnSpc>
              <a:spcBef>
                <a:spcPct val="0"/>
              </a:spcBef>
              <a:spcAft>
                <a:spcPts val="800"/>
              </a:spcAft>
            </a:pPr>
            <a:r>
              <a:rPr lang="en-US" sz="1800" b="1" dirty="0">
                <a:solidFill>
                  <a:prstClr val="white"/>
                </a:solidFill>
              </a:rPr>
              <a:t>Build</a:t>
            </a:r>
          </a:p>
          <a:p>
            <a:pPr lvl="0" algn="ctr" defTabSz="800100">
              <a:lnSpc>
                <a:spcPct val="90000"/>
              </a:lnSpc>
              <a:spcBef>
                <a:spcPct val="0"/>
              </a:spcBef>
              <a:spcAft>
                <a:spcPct val="35000"/>
              </a:spcAft>
            </a:pPr>
            <a:r>
              <a:rPr lang="en-US" sz="1400" b="1" dirty="0">
                <a:solidFill>
                  <a:prstClr val="white"/>
                </a:solidFill>
              </a:rPr>
              <a:t>Guiding Coalition</a:t>
            </a:r>
          </a:p>
        </p:txBody>
      </p:sp>
      <p:sp>
        <p:nvSpPr>
          <p:cNvPr id="36" name="Content Placeholder 35">
            <a:extLst>
              <a:ext uri="{FF2B5EF4-FFF2-40B4-BE49-F238E27FC236}">
                <a16:creationId xmlns:a16="http://schemas.microsoft.com/office/drawing/2014/main" id="{1251C148-3B8F-417D-961B-B2B5996CB237}"/>
              </a:ext>
            </a:extLst>
          </p:cNvPr>
          <p:cNvSpPr>
            <a:spLocks noGrp="1"/>
          </p:cNvSpPr>
          <p:nvPr>
            <p:ph sz="quarter" idx="18"/>
          </p:nvPr>
        </p:nvSpPr>
        <p:spPr>
          <a:xfrm rot="3000607">
            <a:off x="7148689" y="3024883"/>
            <a:ext cx="356616" cy="493776"/>
          </a:xfrm>
          <a:prstGeom prst="rightArrow">
            <a:avLst/>
          </a:prstGeom>
          <a:solidFill>
            <a:srgbClr val="AB3C19"/>
          </a:solidFill>
        </p:spPr>
        <p:txBody>
          <a:bodyPr anchor="ctr"/>
          <a:lstStyle/>
          <a:p>
            <a:pPr algn="ctr"/>
            <a:r>
              <a:rPr lang="en-US" sz="1800" b="1" dirty="0">
                <a:solidFill>
                  <a:schemeClr val="bg1"/>
                </a:solidFill>
              </a:rPr>
              <a:t>2</a:t>
            </a:r>
          </a:p>
        </p:txBody>
      </p:sp>
      <p:sp>
        <p:nvSpPr>
          <p:cNvPr id="37" name="Content Placeholder 36">
            <a:extLst>
              <a:ext uri="{FF2B5EF4-FFF2-40B4-BE49-F238E27FC236}">
                <a16:creationId xmlns:a16="http://schemas.microsoft.com/office/drawing/2014/main" id="{81ABF3A1-1647-41FF-97F8-94DF538D6F06}"/>
              </a:ext>
            </a:extLst>
          </p:cNvPr>
          <p:cNvSpPr>
            <a:spLocks noGrp="1"/>
          </p:cNvSpPr>
          <p:nvPr>
            <p:ph sz="quarter" idx="19"/>
          </p:nvPr>
        </p:nvSpPr>
        <p:spPr>
          <a:xfrm>
            <a:off x="7298243" y="3324724"/>
            <a:ext cx="1472184" cy="1472184"/>
          </a:xfrm>
          <a:prstGeom prst="ellipse">
            <a:avLst/>
          </a:prstGeom>
          <a:solidFill>
            <a:srgbClr val="AB3C19"/>
          </a:solidFill>
          <a:ln w="19050">
            <a:solidFill>
              <a:schemeClr val="bg1"/>
            </a:solidFill>
          </a:ln>
        </p:spPr>
        <p:txBody>
          <a:bodyPr anchor="ctr"/>
          <a:lstStyle/>
          <a:p>
            <a:pPr lvl="0" algn="ctr" defTabSz="800100">
              <a:lnSpc>
                <a:spcPct val="90000"/>
              </a:lnSpc>
              <a:spcBef>
                <a:spcPct val="0"/>
              </a:spcBef>
              <a:spcAft>
                <a:spcPts val="800"/>
              </a:spcAft>
            </a:pPr>
            <a:r>
              <a:rPr lang="en-US" sz="1800" b="1" dirty="0">
                <a:solidFill>
                  <a:prstClr val="white"/>
                </a:solidFill>
              </a:rPr>
              <a:t>Form</a:t>
            </a:r>
          </a:p>
          <a:p>
            <a:pPr lvl="0" algn="ctr" defTabSz="622300">
              <a:lnSpc>
                <a:spcPct val="90000"/>
              </a:lnSpc>
              <a:spcBef>
                <a:spcPct val="0"/>
              </a:spcBef>
              <a:spcAft>
                <a:spcPct val="35000"/>
              </a:spcAft>
            </a:pPr>
            <a:r>
              <a:rPr lang="en-US" sz="1400" b="1" dirty="0">
                <a:solidFill>
                  <a:prstClr val="white"/>
                </a:solidFill>
              </a:rPr>
              <a:t>Strategic Vision</a:t>
            </a:r>
          </a:p>
        </p:txBody>
      </p:sp>
      <p:sp>
        <p:nvSpPr>
          <p:cNvPr id="38" name="Content Placeholder 37">
            <a:extLst>
              <a:ext uri="{FF2B5EF4-FFF2-40B4-BE49-F238E27FC236}">
                <a16:creationId xmlns:a16="http://schemas.microsoft.com/office/drawing/2014/main" id="{5EFB5B86-E520-41F3-ADA0-DE2EA512FE65}"/>
              </a:ext>
            </a:extLst>
          </p:cNvPr>
          <p:cNvSpPr>
            <a:spLocks noGrp="1"/>
          </p:cNvSpPr>
          <p:nvPr>
            <p:ph sz="quarter" idx="20"/>
          </p:nvPr>
        </p:nvSpPr>
        <p:spPr>
          <a:xfrm rot="18493233">
            <a:off x="7192565" y="4594930"/>
            <a:ext cx="356616" cy="493776"/>
          </a:xfrm>
          <a:prstGeom prst="leftArrow">
            <a:avLst/>
          </a:prstGeom>
          <a:solidFill>
            <a:srgbClr val="AB3C19"/>
          </a:solidFill>
        </p:spPr>
        <p:txBody>
          <a:bodyPr anchor="ctr"/>
          <a:lstStyle/>
          <a:p>
            <a:pPr algn="ctr"/>
            <a:r>
              <a:rPr lang="en-US" sz="1800" b="1" dirty="0">
                <a:solidFill>
                  <a:schemeClr val="bg1"/>
                </a:solidFill>
              </a:rPr>
              <a:t>3</a:t>
            </a:r>
          </a:p>
        </p:txBody>
      </p:sp>
      <p:sp>
        <p:nvSpPr>
          <p:cNvPr id="39" name="Content Placeholder 38">
            <a:extLst>
              <a:ext uri="{FF2B5EF4-FFF2-40B4-BE49-F238E27FC236}">
                <a16:creationId xmlns:a16="http://schemas.microsoft.com/office/drawing/2014/main" id="{BD8FA833-DA21-461C-97F6-84FD2421C2B4}"/>
              </a:ext>
            </a:extLst>
          </p:cNvPr>
          <p:cNvSpPr>
            <a:spLocks noGrp="1"/>
          </p:cNvSpPr>
          <p:nvPr>
            <p:ph sz="quarter" idx="21"/>
          </p:nvPr>
        </p:nvSpPr>
        <p:spPr>
          <a:xfrm>
            <a:off x="5938593" y="4932675"/>
            <a:ext cx="1472184" cy="1472184"/>
          </a:xfrm>
          <a:prstGeom prst="ellipse">
            <a:avLst/>
          </a:prstGeom>
          <a:solidFill>
            <a:srgbClr val="7B4900"/>
          </a:solidFill>
          <a:ln w="19050">
            <a:solidFill>
              <a:schemeClr val="bg1"/>
            </a:solidFill>
          </a:ln>
        </p:spPr>
        <p:txBody>
          <a:bodyPr anchor="ctr"/>
          <a:lstStyle/>
          <a:p>
            <a:pPr lvl="0" algn="ctr" defTabSz="800100">
              <a:lnSpc>
                <a:spcPct val="90000"/>
              </a:lnSpc>
              <a:spcBef>
                <a:spcPct val="0"/>
              </a:spcBef>
              <a:spcAft>
                <a:spcPts val="800"/>
              </a:spcAft>
            </a:pPr>
            <a:r>
              <a:rPr lang="en-US" sz="1800" b="1" dirty="0">
                <a:solidFill>
                  <a:prstClr val="white"/>
                </a:solidFill>
              </a:rPr>
              <a:t>Enlist</a:t>
            </a:r>
          </a:p>
          <a:p>
            <a:pPr lvl="0" algn="ctr" defTabSz="622300">
              <a:lnSpc>
                <a:spcPct val="90000"/>
              </a:lnSpc>
              <a:spcBef>
                <a:spcPct val="0"/>
              </a:spcBef>
              <a:spcAft>
                <a:spcPct val="35000"/>
              </a:spcAft>
            </a:pPr>
            <a:r>
              <a:rPr lang="en-US" sz="1400" b="1" dirty="0">
                <a:solidFill>
                  <a:prstClr val="white"/>
                </a:solidFill>
              </a:rPr>
              <a:t>Volunteer</a:t>
            </a:r>
            <a:br>
              <a:rPr lang="en-US" sz="1400" b="1" dirty="0">
                <a:solidFill>
                  <a:prstClr val="white"/>
                </a:solidFill>
              </a:rPr>
            </a:br>
            <a:r>
              <a:rPr lang="en-US" sz="1400" b="1" dirty="0">
                <a:solidFill>
                  <a:prstClr val="white"/>
                </a:solidFill>
              </a:rPr>
              <a:t>Army</a:t>
            </a:r>
          </a:p>
        </p:txBody>
      </p:sp>
      <p:sp>
        <p:nvSpPr>
          <p:cNvPr id="40" name="Content Placeholder 39">
            <a:extLst>
              <a:ext uri="{FF2B5EF4-FFF2-40B4-BE49-F238E27FC236}">
                <a16:creationId xmlns:a16="http://schemas.microsoft.com/office/drawing/2014/main" id="{6FB0B84D-FC41-4FD1-8B85-F2981041383A}"/>
              </a:ext>
            </a:extLst>
          </p:cNvPr>
          <p:cNvSpPr>
            <a:spLocks noGrp="1"/>
          </p:cNvSpPr>
          <p:nvPr>
            <p:ph sz="quarter" idx="22"/>
          </p:nvPr>
        </p:nvSpPr>
        <p:spPr>
          <a:xfrm rot="21358362">
            <a:off x="5464920" y="5547986"/>
            <a:ext cx="356616" cy="493776"/>
          </a:xfrm>
          <a:prstGeom prst="leftArrow">
            <a:avLst/>
          </a:prstGeom>
          <a:solidFill>
            <a:srgbClr val="7B4900"/>
          </a:solidFill>
        </p:spPr>
        <p:txBody>
          <a:bodyPr anchor="ctr"/>
          <a:lstStyle/>
          <a:p>
            <a:pPr algn="ctr"/>
            <a:r>
              <a:rPr lang="en-US" sz="1800" b="1" dirty="0">
                <a:solidFill>
                  <a:schemeClr val="bg1"/>
                </a:solidFill>
              </a:rPr>
              <a:t>4</a:t>
            </a:r>
          </a:p>
        </p:txBody>
      </p:sp>
      <p:sp>
        <p:nvSpPr>
          <p:cNvPr id="41" name="Content Placeholder 40">
            <a:extLst>
              <a:ext uri="{FF2B5EF4-FFF2-40B4-BE49-F238E27FC236}">
                <a16:creationId xmlns:a16="http://schemas.microsoft.com/office/drawing/2014/main" id="{839605A5-235D-48F2-AAB0-F1260A081BD5}"/>
              </a:ext>
            </a:extLst>
          </p:cNvPr>
          <p:cNvSpPr>
            <a:spLocks noGrp="1"/>
          </p:cNvSpPr>
          <p:nvPr>
            <p:ph sz="quarter" idx="23"/>
          </p:nvPr>
        </p:nvSpPr>
        <p:spPr>
          <a:xfrm>
            <a:off x="3875679" y="5167150"/>
            <a:ext cx="1472184" cy="1472184"/>
          </a:xfrm>
          <a:prstGeom prst="ellipse">
            <a:avLst/>
          </a:prstGeom>
          <a:solidFill>
            <a:srgbClr val="7B4900"/>
          </a:solidFill>
          <a:ln w="19050">
            <a:solidFill>
              <a:schemeClr val="bg1"/>
            </a:solidFill>
          </a:ln>
        </p:spPr>
        <p:txBody>
          <a:bodyPr anchor="ctr"/>
          <a:lstStyle/>
          <a:p>
            <a:pPr lvl="0" algn="ctr" defTabSz="800100">
              <a:lnSpc>
                <a:spcPct val="90000"/>
              </a:lnSpc>
              <a:spcBef>
                <a:spcPct val="0"/>
              </a:spcBef>
              <a:spcAft>
                <a:spcPct val="35000"/>
              </a:spcAft>
            </a:pPr>
            <a:r>
              <a:rPr lang="en-US" sz="1800" b="1" dirty="0">
                <a:solidFill>
                  <a:prstClr val="white"/>
                </a:solidFill>
              </a:rPr>
              <a:t>Enable</a:t>
            </a:r>
          </a:p>
          <a:p>
            <a:pPr lvl="0" algn="ctr" defTabSz="622300">
              <a:lnSpc>
                <a:spcPct val="90000"/>
              </a:lnSpc>
              <a:spcBef>
                <a:spcPct val="0"/>
              </a:spcBef>
              <a:spcAft>
                <a:spcPct val="35000"/>
              </a:spcAft>
            </a:pPr>
            <a:r>
              <a:rPr lang="en-US" sz="1400" b="1" dirty="0">
                <a:solidFill>
                  <a:prstClr val="white"/>
                </a:solidFill>
              </a:rPr>
              <a:t>Action by Removing Barriers</a:t>
            </a:r>
          </a:p>
        </p:txBody>
      </p:sp>
      <p:sp>
        <p:nvSpPr>
          <p:cNvPr id="42" name="Content Placeholder 41">
            <a:extLst>
              <a:ext uri="{FF2B5EF4-FFF2-40B4-BE49-F238E27FC236}">
                <a16:creationId xmlns:a16="http://schemas.microsoft.com/office/drawing/2014/main" id="{80F2C981-3CEC-4199-B663-72915E7CA0D6}"/>
              </a:ext>
            </a:extLst>
          </p:cNvPr>
          <p:cNvSpPr>
            <a:spLocks noGrp="1"/>
          </p:cNvSpPr>
          <p:nvPr>
            <p:ph sz="quarter" idx="24"/>
          </p:nvPr>
        </p:nvSpPr>
        <p:spPr>
          <a:xfrm rot="541221">
            <a:off x="3340491" y="5482391"/>
            <a:ext cx="356616" cy="493776"/>
          </a:xfrm>
          <a:prstGeom prst="leftArrow">
            <a:avLst/>
          </a:prstGeom>
          <a:solidFill>
            <a:srgbClr val="7B4900"/>
          </a:solidFill>
        </p:spPr>
        <p:txBody>
          <a:bodyPr anchor="ctr"/>
          <a:lstStyle/>
          <a:p>
            <a:pPr algn="ctr"/>
            <a:r>
              <a:rPr lang="en-US" sz="1800" b="1" dirty="0">
                <a:solidFill>
                  <a:schemeClr val="bg1"/>
                </a:solidFill>
              </a:rPr>
              <a:t>5</a:t>
            </a:r>
          </a:p>
        </p:txBody>
      </p:sp>
      <p:sp>
        <p:nvSpPr>
          <p:cNvPr id="43" name="Content Placeholder 42">
            <a:extLst>
              <a:ext uri="{FF2B5EF4-FFF2-40B4-BE49-F238E27FC236}">
                <a16:creationId xmlns:a16="http://schemas.microsoft.com/office/drawing/2014/main" id="{1B43240B-538C-4879-AC2D-24DF9CD67706}"/>
              </a:ext>
            </a:extLst>
          </p:cNvPr>
          <p:cNvSpPr>
            <a:spLocks noGrp="1"/>
          </p:cNvSpPr>
          <p:nvPr>
            <p:ph sz="quarter" idx="25"/>
          </p:nvPr>
        </p:nvSpPr>
        <p:spPr>
          <a:xfrm>
            <a:off x="1693077" y="4796908"/>
            <a:ext cx="1472184" cy="1472184"/>
          </a:xfrm>
          <a:prstGeom prst="ellipse">
            <a:avLst/>
          </a:prstGeom>
          <a:solidFill>
            <a:srgbClr val="7B4900"/>
          </a:solidFill>
          <a:ln w="19050">
            <a:solidFill>
              <a:schemeClr val="bg1"/>
            </a:solidFill>
          </a:ln>
        </p:spPr>
        <p:txBody>
          <a:bodyPr lIns="0" rIns="0" anchor="ctr"/>
          <a:lstStyle/>
          <a:p>
            <a:pPr lvl="0" algn="ctr" defTabSz="800100">
              <a:lnSpc>
                <a:spcPct val="90000"/>
              </a:lnSpc>
              <a:spcBef>
                <a:spcPct val="0"/>
              </a:spcBef>
              <a:spcAft>
                <a:spcPct val="35000"/>
              </a:spcAft>
            </a:pPr>
            <a:r>
              <a:rPr lang="en-US" sz="1800" b="1" dirty="0">
                <a:solidFill>
                  <a:prstClr val="white"/>
                </a:solidFill>
              </a:rPr>
              <a:t>Generate</a:t>
            </a:r>
          </a:p>
          <a:p>
            <a:pPr lvl="0" algn="ctr" defTabSz="800100">
              <a:lnSpc>
                <a:spcPct val="90000"/>
              </a:lnSpc>
              <a:spcBef>
                <a:spcPct val="0"/>
              </a:spcBef>
              <a:spcAft>
                <a:spcPct val="35000"/>
              </a:spcAft>
            </a:pPr>
            <a:r>
              <a:rPr lang="en-US" sz="1400" b="1" dirty="0">
                <a:solidFill>
                  <a:prstClr val="white"/>
                </a:solidFill>
              </a:rPr>
              <a:t>Short-term Wins</a:t>
            </a:r>
          </a:p>
        </p:txBody>
      </p:sp>
      <p:sp>
        <p:nvSpPr>
          <p:cNvPr id="44" name="Content Placeholder 43">
            <a:extLst>
              <a:ext uri="{FF2B5EF4-FFF2-40B4-BE49-F238E27FC236}">
                <a16:creationId xmlns:a16="http://schemas.microsoft.com/office/drawing/2014/main" id="{82B222ED-5A58-4AF6-8E29-20B5406E85EA}"/>
              </a:ext>
            </a:extLst>
          </p:cNvPr>
          <p:cNvSpPr>
            <a:spLocks noGrp="1"/>
          </p:cNvSpPr>
          <p:nvPr>
            <p:ph sz="quarter" idx="26"/>
          </p:nvPr>
        </p:nvSpPr>
        <p:spPr>
          <a:xfrm rot="2850565">
            <a:off x="1582128" y="4514283"/>
            <a:ext cx="356616" cy="493776"/>
          </a:xfrm>
          <a:prstGeom prst="leftArrow">
            <a:avLst/>
          </a:prstGeom>
          <a:solidFill>
            <a:srgbClr val="7B4900"/>
          </a:solidFill>
        </p:spPr>
        <p:txBody>
          <a:bodyPr anchor="ctr"/>
          <a:lstStyle/>
          <a:p>
            <a:pPr algn="ctr"/>
            <a:r>
              <a:rPr lang="en-US" sz="1800" b="1" dirty="0">
                <a:solidFill>
                  <a:schemeClr val="bg1"/>
                </a:solidFill>
              </a:rPr>
              <a:t>6</a:t>
            </a:r>
          </a:p>
        </p:txBody>
      </p:sp>
      <p:sp>
        <p:nvSpPr>
          <p:cNvPr id="45" name="Content Placeholder 44">
            <a:extLst>
              <a:ext uri="{FF2B5EF4-FFF2-40B4-BE49-F238E27FC236}">
                <a16:creationId xmlns:a16="http://schemas.microsoft.com/office/drawing/2014/main" id="{C3FC5B8B-1E17-46BF-8286-75E96F393743}"/>
              </a:ext>
            </a:extLst>
          </p:cNvPr>
          <p:cNvSpPr>
            <a:spLocks noGrp="1"/>
          </p:cNvSpPr>
          <p:nvPr>
            <p:ph sz="quarter" idx="27"/>
          </p:nvPr>
        </p:nvSpPr>
        <p:spPr>
          <a:xfrm>
            <a:off x="366843" y="3216658"/>
            <a:ext cx="1472184" cy="1472184"/>
          </a:xfrm>
          <a:prstGeom prst="ellipse">
            <a:avLst/>
          </a:prstGeom>
          <a:solidFill>
            <a:srgbClr val="626262"/>
          </a:solidFill>
          <a:ln w="19050">
            <a:solidFill>
              <a:schemeClr val="bg1"/>
            </a:solidFill>
          </a:ln>
        </p:spPr>
        <p:txBody>
          <a:bodyPr lIns="0" rIns="0" anchor="ctr"/>
          <a:lstStyle/>
          <a:p>
            <a:pPr lvl="0" algn="ctr" defTabSz="800100">
              <a:lnSpc>
                <a:spcPct val="90000"/>
              </a:lnSpc>
              <a:spcBef>
                <a:spcPct val="0"/>
              </a:spcBef>
              <a:spcAft>
                <a:spcPct val="35000"/>
              </a:spcAft>
            </a:pPr>
            <a:r>
              <a:rPr lang="en-US" sz="1800" b="1" dirty="0">
                <a:solidFill>
                  <a:prstClr val="white"/>
                </a:solidFill>
              </a:rPr>
              <a:t>Sustain</a:t>
            </a:r>
          </a:p>
          <a:p>
            <a:pPr lvl="0" algn="ctr" defTabSz="800100">
              <a:lnSpc>
                <a:spcPct val="90000"/>
              </a:lnSpc>
              <a:spcBef>
                <a:spcPct val="0"/>
              </a:spcBef>
              <a:spcAft>
                <a:spcPct val="35000"/>
              </a:spcAft>
            </a:pPr>
            <a:r>
              <a:rPr lang="en-US" sz="1250" b="1" dirty="0">
                <a:solidFill>
                  <a:prstClr val="white"/>
                </a:solidFill>
              </a:rPr>
              <a:t>Acceleration</a:t>
            </a:r>
          </a:p>
        </p:txBody>
      </p:sp>
      <p:sp>
        <p:nvSpPr>
          <p:cNvPr id="46" name="Content Placeholder 45">
            <a:extLst>
              <a:ext uri="{FF2B5EF4-FFF2-40B4-BE49-F238E27FC236}">
                <a16:creationId xmlns:a16="http://schemas.microsoft.com/office/drawing/2014/main" id="{676E5898-CCC8-4A0A-AD5C-C70AB63DCDBC}"/>
              </a:ext>
            </a:extLst>
          </p:cNvPr>
          <p:cNvSpPr>
            <a:spLocks noGrp="1"/>
          </p:cNvSpPr>
          <p:nvPr>
            <p:ph sz="quarter" idx="28"/>
          </p:nvPr>
        </p:nvSpPr>
        <p:spPr>
          <a:xfrm rot="18634564">
            <a:off x="1577726" y="2969770"/>
            <a:ext cx="356616" cy="493776"/>
          </a:xfrm>
          <a:prstGeom prst="rightArrow">
            <a:avLst/>
          </a:prstGeom>
          <a:solidFill>
            <a:srgbClr val="626262"/>
          </a:solidFill>
        </p:spPr>
        <p:txBody>
          <a:bodyPr anchor="ctr"/>
          <a:lstStyle/>
          <a:p>
            <a:pPr algn="ctr"/>
            <a:r>
              <a:rPr lang="en-US" sz="1800" b="1" dirty="0">
                <a:solidFill>
                  <a:schemeClr val="bg1"/>
                </a:solidFill>
              </a:rPr>
              <a:t>7</a:t>
            </a:r>
          </a:p>
        </p:txBody>
      </p:sp>
      <p:sp>
        <p:nvSpPr>
          <p:cNvPr id="47" name="Content Placeholder 46">
            <a:extLst>
              <a:ext uri="{FF2B5EF4-FFF2-40B4-BE49-F238E27FC236}">
                <a16:creationId xmlns:a16="http://schemas.microsoft.com/office/drawing/2014/main" id="{D99120C9-B77E-4740-A9AD-04C9C8282A88}"/>
              </a:ext>
            </a:extLst>
          </p:cNvPr>
          <p:cNvSpPr>
            <a:spLocks noGrp="1"/>
          </p:cNvSpPr>
          <p:nvPr>
            <p:ph sz="quarter" idx="29"/>
          </p:nvPr>
        </p:nvSpPr>
        <p:spPr>
          <a:xfrm>
            <a:off x="1672982" y="1755122"/>
            <a:ext cx="1472184" cy="1472184"/>
          </a:xfrm>
          <a:prstGeom prst="ellipse">
            <a:avLst/>
          </a:prstGeom>
          <a:solidFill>
            <a:srgbClr val="626262"/>
          </a:solidFill>
          <a:ln w="19050">
            <a:solidFill>
              <a:schemeClr val="bg1"/>
            </a:solidFill>
          </a:ln>
        </p:spPr>
        <p:txBody>
          <a:bodyPr lIns="0" rIns="0" anchor="ctr"/>
          <a:lstStyle/>
          <a:p>
            <a:pPr lvl="0" algn="ctr" defTabSz="800100">
              <a:lnSpc>
                <a:spcPct val="90000"/>
              </a:lnSpc>
              <a:spcBef>
                <a:spcPct val="0"/>
              </a:spcBef>
              <a:spcAft>
                <a:spcPct val="35000"/>
              </a:spcAft>
            </a:pPr>
            <a:r>
              <a:rPr lang="en-US" sz="1800" b="1" dirty="0">
                <a:solidFill>
                  <a:prstClr val="white"/>
                </a:solidFill>
              </a:rPr>
              <a:t>Institute</a:t>
            </a:r>
          </a:p>
          <a:p>
            <a:pPr lvl="0" algn="ctr" defTabSz="800100">
              <a:lnSpc>
                <a:spcPct val="90000"/>
              </a:lnSpc>
              <a:spcBef>
                <a:spcPct val="0"/>
              </a:spcBef>
              <a:spcAft>
                <a:spcPct val="35000"/>
              </a:spcAft>
            </a:pPr>
            <a:r>
              <a:rPr lang="en-US" sz="1400" b="1" dirty="0">
                <a:solidFill>
                  <a:prstClr val="white"/>
                </a:solidFill>
              </a:rPr>
              <a:t>Change</a:t>
            </a:r>
          </a:p>
        </p:txBody>
      </p:sp>
      <p:sp>
        <p:nvSpPr>
          <p:cNvPr id="48" name="Content Placeholder 47" descr="8 (Cycle back to &quot;Create Sense of Urgency&quot;)">
            <a:extLst>
              <a:ext uri="{FF2B5EF4-FFF2-40B4-BE49-F238E27FC236}">
                <a16:creationId xmlns:a16="http://schemas.microsoft.com/office/drawing/2014/main" id="{7B115EA4-AB02-409D-93A9-CC58DF0DDD1D}"/>
              </a:ext>
            </a:extLst>
          </p:cNvPr>
          <p:cNvSpPr>
            <a:spLocks noGrp="1"/>
          </p:cNvSpPr>
          <p:nvPr>
            <p:ph sz="quarter" idx="30"/>
          </p:nvPr>
        </p:nvSpPr>
        <p:spPr>
          <a:xfrm rot="20799336">
            <a:off x="3280296" y="1999821"/>
            <a:ext cx="356616" cy="493776"/>
          </a:xfrm>
          <a:prstGeom prst="rightArrow">
            <a:avLst/>
          </a:prstGeom>
          <a:solidFill>
            <a:srgbClr val="626262"/>
          </a:solidFill>
        </p:spPr>
        <p:txBody>
          <a:bodyPr anchor="ctr"/>
          <a:lstStyle/>
          <a:p>
            <a:pPr algn="ctr"/>
            <a:r>
              <a:rPr lang="en-US" sz="1800" b="1" dirty="0">
                <a:solidFill>
                  <a:schemeClr val="bg1"/>
                </a:solidFill>
              </a:rPr>
              <a:t>8</a:t>
            </a:r>
          </a:p>
        </p:txBody>
      </p:sp>
      <p:sp>
        <p:nvSpPr>
          <p:cNvPr id="49" name="Content Placeholder 48">
            <a:extLst>
              <a:ext uri="{FF2B5EF4-FFF2-40B4-BE49-F238E27FC236}">
                <a16:creationId xmlns:a16="http://schemas.microsoft.com/office/drawing/2014/main" id="{2B2DAA23-F981-49C1-BE8F-B449B6C5CA1D}"/>
              </a:ext>
            </a:extLst>
          </p:cNvPr>
          <p:cNvSpPr>
            <a:spLocks noGrp="1"/>
          </p:cNvSpPr>
          <p:nvPr>
            <p:ph sz="quarter" idx="31"/>
          </p:nvPr>
        </p:nvSpPr>
        <p:spPr>
          <a:xfrm>
            <a:off x="5314509" y="6363716"/>
            <a:ext cx="1973302" cy="384332"/>
          </a:xfrm>
        </p:spPr>
        <p:txBody>
          <a:bodyPr anchor="ctr"/>
          <a:lstStyle/>
          <a:p>
            <a:pPr lvl="0">
              <a:spcBef>
                <a:spcPct val="0"/>
              </a:spcBef>
            </a:pPr>
            <a:r>
              <a:rPr lang="en-US" sz="900" dirty="0">
                <a:solidFill>
                  <a:srgbClr val="000000"/>
                </a:solidFill>
                <a:latin typeface="Arial" panose="020B0604020202020204" pitchFamily="34" charset="0"/>
                <a:cs typeface="Arial" panose="020B0604020202020204" pitchFamily="34" charset="0"/>
              </a:rPr>
              <a:t>©Kotter International 2014</a:t>
            </a:r>
          </a:p>
        </p:txBody>
      </p:sp>
      <p:sp>
        <p:nvSpPr>
          <p:cNvPr id="56" name="Slide Number Placeholder 55">
            <a:extLst>
              <a:ext uri="{FF2B5EF4-FFF2-40B4-BE49-F238E27FC236}">
                <a16:creationId xmlns:a16="http://schemas.microsoft.com/office/drawing/2014/main" id="{084ED9D9-302F-4987-93B2-EB26DD161E59}"/>
              </a:ext>
            </a:extLst>
          </p:cNvPr>
          <p:cNvSpPr>
            <a:spLocks noGrp="1"/>
          </p:cNvSpPr>
          <p:nvPr>
            <p:ph type="sldNum" sz="quarter" idx="4"/>
          </p:nvPr>
        </p:nvSpPr>
        <p:spPr/>
        <p:txBody>
          <a:bodyPr/>
          <a:lstStyle/>
          <a:p>
            <a:fld id="{810B5FDA-8A07-4634-A221-C3C2E266EFFE}" type="slidenum">
              <a:rPr lang="en-US" altLang="en-US" smtClean="0"/>
              <a:pPr/>
              <a:t>21</a:t>
            </a:fld>
            <a:endParaRPr lang="en-US" altLang="en-US" dirty="0"/>
          </a:p>
        </p:txBody>
      </p:sp>
    </p:spTree>
    <p:extLst>
      <p:ext uri="{BB962C8B-B14F-4D97-AF65-F5344CB8AC3E}">
        <p14:creationId xmlns:p14="http://schemas.microsoft.com/office/powerpoint/2010/main" val="2372666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Experience</a:t>
            </a:r>
          </a:p>
        </p:txBody>
      </p:sp>
      <p:pic>
        <p:nvPicPr>
          <p:cNvPr id="10" name="Content Placeholder 9">
            <a:extLst>
              <a:ext uri="{FF2B5EF4-FFF2-40B4-BE49-F238E27FC236}">
                <a16:creationId xmlns:a16="http://schemas.microsoft.com/office/drawing/2014/main" id="{F0147879-3A7A-4F47-9344-C02C2386C5FC}"/>
              </a:ext>
              <a:ext uri="{C183D7F6-B498-43B3-948B-1728B52AA6E4}">
                <adec:decorative xmlns:adec="http://schemas.microsoft.com/office/drawing/2017/decorative" val="1"/>
              </a:ext>
            </a:extLst>
          </p:cNvPr>
          <p:cNvPicPr>
            <a:picLocks noGrp="1" noChangeAspect="1"/>
          </p:cNvPicPr>
          <p:nvPr>
            <p:ph sz="quarter" idx="14"/>
          </p:nvPr>
        </p:nvPicPr>
        <p:blipFill>
          <a:blip r:embed="rId3">
            <a:duotone>
              <a:schemeClr val="accent1">
                <a:shade val="45000"/>
                <a:satMod val="135000"/>
              </a:schemeClr>
              <a:prstClr val="white"/>
            </a:duotone>
          </a:blip>
          <a:stretch>
            <a:fillRect/>
          </a:stretch>
        </p:blipFill>
        <p:spPr>
          <a:xfrm>
            <a:off x="394637" y="819308"/>
            <a:ext cx="8024532" cy="5837600"/>
          </a:xfrm>
        </p:spPr>
      </p:pic>
      <p:sp>
        <p:nvSpPr>
          <p:cNvPr id="5" name="Slide Number Placeholder 3">
            <a:extLst>
              <a:ext uri="{FF2B5EF4-FFF2-40B4-BE49-F238E27FC236}">
                <a16:creationId xmlns:a16="http://schemas.microsoft.com/office/drawing/2014/main" id="{C3F13921-D861-6C40-92A4-BEB7D3573DA2}"/>
              </a:ext>
            </a:extLst>
          </p:cNvPr>
          <p:cNvSpPr>
            <a:spLocks noGrp="1"/>
          </p:cNvSpPr>
          <p:nvPr>
            <p:ph type="sldNum" sz="quarter" idx="4"/>
          </p:nvPr>
        </p:nvSpPr>
        <p:spPr>
          <a:xfrm>
            <a:off x="8255208" y="6384470"/>
            <a:ext cx="728662" cy="365125"/>
          </a:xfrm>
          <a:prstGeom prst="rect">
            <a:avLst/>
          </a:prstGeom>
        </p:spPr>
        <p:txBody>
          <a:bodyPr/>
          <a:lstStyle/>
          <a:p>
            <a:fld id="{E0CD77C5-7DB1-45F6-AE6F-84521133DC90}" type="slidenum">
              <a:rPr lang="en-US" smtClean="0"/>
              <a:t>22</a:t>
            </a:fld>
            <a:endParaRPr lang="en-US" dirty="0"/>
          </a:p>
        </p:txBody>
      </p:sp>
    </p:spTree>
    <p:extLst>
      <p:ext uri="{BB962C8B-B14F-4D97-AF65-F5344CB8AC3E}">
        <p14:creationId xmlns:p14="http://schemas.microsoft.com/office/powerpoint/2010/main" val="1525963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Questions to Consider</a:t>
            </a:r>
          </a:p>
        </p:txBody>
      </p:sp>
      <p:sp>
        <p:nvSpPr>
          <p:cNvPr id="3" name="Text Placeholder 2"/>
          <p:cNvSpPr>
            <a:spLocks noGrp="1"/>
          </p:cNvSpPr>
          <p:nvPr>
            <p:ph type="body" sz="quarter" idx="12"/>
          </p:nvPr>
        </p:nvSpPr>
        <p:spPr>
          <a:xfrm>
            <a:off x="0" y="1899041"/>
            <a:ext cx="9144000" cy="3542096"/>
          </a:xfrm>
          <a:solidFill>
            <a:schemeClr val="bg1">
              <a:alpha val="90000"/>
            </a:schemeClr>
          </a:solidFill>
        </p:spPr>
        <p:txBody>
          <a:bodyPr rIns="274320" anchor="ctr"/>
          <a:lstStyle/>
          <a:p>
            <a:pPr marL="692150" lvl="0">
              <a:spcAft>
                <a:spcPts val="600"/>
              </a:spcAft>
              <a:buClr>
                <a:srgbClr val="838383">
                  <a:lumMod val="75000"/>
                </a:srgbClr>
              </a:buClr>
            </a:pPr>
            <a:r>
              <a:rPr lang="en-US" sz="3000" dirty="0">
                <a:solidFill>
                  <a:srgbClr val="838383">
                    <a:lumMod val="75000"/>
                  </a:srgbClr>
                </a:solidFill>
              </a:rPr>
              <a:t>Will this model work for your program as you prepare for change?</a:t>
            </a:r>
          </a:p>
          <a:p>
            <a:pPr marL="692150" lvl="0">
              <a:spcAft>
                <a:spcPts val="600"/>
              </a:spcAft>
              <a:buClr>
                <a:srgbClr val="FEC306">
                  <a:lumMod val="75000"/>
                </a:srgbClr>
              </a:buClr>
            </a:pPr>
            <a:r>
              <a:rPr lang="en-US" sz="3000" dirty="0">
                <a:solidFill>
                  <a:srgbClr val="FEC306">
                    <a:lumMod val="50000"/>
                  </a:srgbClr>
                </a:solidFill>
              </a:rPr>
              <a:t>Will this model align with your program's change efforts?</a:t>
            </a:r>
          </a:p>
          <a:p>
            <a:pPr marL="692150" lvl="0">
              <a:spcAft>
                <a:spcPts val="600"/>
              </a:spcAft>
              <a:buClr>
                <a:srgbClr val="F69200">
                  <a:lumMod val="75000"/>
                </a:srgbClr>
              </a:buClr>
            </a:pPr>
            <a:r>
              <a:rPr lang="en-US" sz="3000" dirty="0">
                <a:solidFill>
                  <a:srgbClr val="F69200">
                    <a:lumMod val="50000"/>
                  </a:srgbClr>
                </a:solidFill>
              </a:rPr>
              <a:t>Will this model meet the needs of your individual staff to help them embrace change?</a:t>
            </a:r>
            <a:endParaRPr lang="en-US" sz="3000" dirty="0">
              <a:solidFill>
                <a:schemeClr val="accent3">
                  <a:lumMod val="50000"/>
                </a:schemeClr>
              </a:solidFill>
            </a:endParaRPr>
          </a:p>
        </p:txBody>
      </p:sp>
      <p:sp>
        <p:nvSpPr>
          <p:cNvPr id="5" name="Slide Number Placeholder 3">
            <a:extLst>
              <a:ext uri="{FF2B5EF4-FFF2-40B4-BE49-F238E27FC236}">
                <a16:creationId xmlns:a16="http://schemas.microsoft.com/office/drawing/2014/main" id="{1EABA997-4DCC-EE4B-B1C8-F45A4712B3E6}"/>
              </a:ext>
            </a:extLst>
          </p:cNvPr>
          <p:cNvSpPr>
            <a:spLocks noGrp="1"/>
          </p:cNvSpPr>
          <p:nvPr>
            <p:ph type="sldNum" sz="quarter" idx="4"/>
          </p:nvPr>
        </p:nvSpPr>
        <p:spPr>
          <a:prstGeom prst="rect">
            <a:avLst/>
          </a:prstGeom>
        </p:spPr>
        <p:txBody>
          <a:bodyPr/>
          <a:lstStyle/>
          <a:p>
            <a:fld id="{E0CD77C5-7DB1-45F6-AE6F-84521133DC90}" type="slidenum">
              <a:rPr lang="en-US" smtClean="0"/>
              <a:t>23</a:t>
            </a:fld>
            <a:endParaRPr lang="en-US" dirty="0"/>
          </a:p>
        </p:txBody>
      </p:sp>
    </p:spTree>
    <p:extLst>
      <p:ext uri="{BB962C8B-B14F-4D97-AF65-F5344CB8AC3E}">
        <p14:creationId xmlns:p14="http://schemas.microsoft.com/office/powerpoint/2010/main" val="532216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itle 4"/>
          <p:cNvSpPr>
            <a:spLocks noGrp="1"/>
          </p:cNvSpPr>
          <p:nvPr>
            <p:ph type="title"/>
          </p:nvPr>
        </p:nvSpPr>
        <p:spPr bwMode="auto">
          <a:xfrm>
            <a:off x="0" y="285789"/>
            <a:ext cx="9144000" cy="783695"/>
          </a:xfrm>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Change Quote</a:t>
            </a:r>
          </a:p>
        </p:txBody>
      </p:sp>
      <p:sp>
        <p:nvSpPr>
          <p:cNvPr id="3" name="Content Placeholder 2">
            <a:extLst>
              <a:ext uri="{FF2B5EF4-FFF2-40B4-BE49-F238E27FC236}">
                <a16:creationId xmlns:a16="http://schemas.microsoft.com/office/drawing/2014/main" id="{81D16EC7-CAEA-4451-AED9-6BCB5B733BD1}"/>
              </a:ext>
            </a:extLst>
          </p:cNvPr>
          <p:cNvSpPr>
            <a:spLocks noGrp="1"/>
          </p:cNvSpPr>
          <p:nvPr>
            <p:ph sz="half" idx="2"/>
          </p:nvPr>
        </p:nvSpPr>
        <p:spPr>
          <a:xfrm>
            <a:off x="192330" y="1185837"/>
            <a:ext cx="3430256" cy="4672719"/>
          </a:xfrm>
        </p:spPr>
        <p:txBody>
          <a:bodyPr anchor="ctr"/>
          <a:lstStyle/>
          <a:p>
            <a:pPr marL="0" lvl="0" indent="0" algn="ctr">
              <a:spcBef>
                <a:spcPct val="0"/>
              </a:spcBef>
              <a:buClrTx/>
              <a:buNone/>
            </a:pPr>
            <a:r>
              <a:rPr lang="en-US" sz="3200" dirty="0">
                <a:solidFill>
                  <a:prstClr val="white"/>
                </a:solidFill>
                <a:latin typeface="Arial" panose="020B0604020202020204" pitchFamily="34" charset="0"/>
                <a:cs typeface="Arial" panose="020B0604020202020204" pitchFamily="34" charset="0"/>
              </a:rPr>
              <a:t>"The secret of change is to focus all of your energy, not on fighting the old, but on building the new."</a:t>
            </a:r>
          </a:p>
          <a:p>
            <a:pPr marL="0" lvl="0" indent="0" algn="ctr">
              <a:spcBef>
                <a:spcPct val="0"/>
              </a:spcBef>
              <a:buClrTx/>
              <a:buNone/>
            </a:pPr>
            <a:r>
              <a:rPr lang="en-US" sz="2000" dirty="0">
                <a:solidFill>
                  <a:prstClr val="white"/>
                </a:solidFill>
                <a:latin typeface="Arial" panose="020B0604020202020204" pitchFamily="34" charset="0"/>
                <a:cs typeface="Arial" panose="020B0604020202020204" pitchFamily="34" charset="0"/>
              </a:rPr>
              <a:t>– Socrates</a:t>
            </a:r>
          </a:p>
        </p:txBody>
      </p:sp>
      <p:sp>
        <p:nvSpPr>
          <p:cNvPr id="6" name="Slide Number Placeholder 5">
            <a:extLst>
              <a:ext uri="{FF2B5EF4-FFF2-40B4-BE49-F238E27FC236}">
                <a16:creationId xmlns:a16="http://schemas.microsoft.com/office/drawing/2014/main" id="{49D68990-E445-42F6-B406-0CA8C605408D}"/>
              </a:ext>
            </a:extLst>
          </p:cNvPr>
          <p:cNvSpPr>
            <a:spLocks noGrp="1"/>
          </p:cNvSpPr>
          <p:nvPr>
            <p:ph type="sldNum" sz="quarter" idx="4"/>
          </p:nvPr>
        </p:nvSpPr>
        <p:spPr/>
        <p:txBody>
          <a:bodyPr/>
          <a:lstStyle/>
          <a:p>
            <a:fld id="{810B5FDA-8A07-4634-A221-C3C2E266EFFE}" type="slidenum">
              <a:rPr lang="en-US" altLang="en-US" smtClean="0">
                <a:solidFill>
                  <a:schemeClr val="bg1"/>
                </a:solidFill>
              </a:rPr>
              <a:pPr/>
              <a:t>24</a:t>
            </a:fld>
            <a:endParaRPr lang="en-US" altLang="en-US" dirty="0">
              <a:solidFill>
                <a:schemeClr val="bg1"/>
              </a:solidFill>
            </a:endParaRPr>
          </a:p>
        </p:txBody>
      </p:sp>
    </p:spTree>
    <p:extLst>
      <p:ext uri="{BB962C8B-B14F-4D97-AF65-F5344CB8AC3E}">
        <p14:creationId xmlns:p14="http://schemas.microsoft.com/office/powerpoint/2010/main" val="2088722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8"/>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Group Infographic Resume</a:t>
            </a:r>
            <a:br>
              <a:rPr lang="en-US" altLang="en-US" sz="3600" dirty="0">
                <a:latin typeface="Arial" panose="020B0604020202020204" pitchFamily="34" charset="0"/>
                <a:cs typeface="Arial" panose="020B0604020202020204" pitchFamily="34" charset="0"/>
              </a:rPr>
            </a:br>
            <a:endParaRPr lang="en-US" altLang="en-US" sz="3600" dirty="0">
              <a:latin typeface="Arial" panose="020B0604020202020204" pitchFamily="34" charset="0"/>
              <a:cs typeface="Arial" panose="020B0604020202020204" pitchFamily="34" charset="0"/>
            </a:endParaRPr>
          </a:p>
        </p:txBody>
      </p:sp>
      <p:pic>
        <p:nvPicPr>
          <p:cNvPr id="9" name="Content Placeholder 8" descr="Sample Infographic Resume, designed as a colorful brochure that mixes information with humor, using banners, maps, and charts. Examples of the humorous displays are:&#10;1. A big read banner that reads &quot;An awesome designer named Anny Truong&quot;&#10;2. Three consecutive water drops in different bright colors that read: 22 years old, 10 fingers, 1 heck of an artist.&#10;3. A map of Canada with an arrow pointing to South Quebec, captioned &quot;Born in Canada, eh? Yep, somewhere here&quot;">
            <a:extLst>
              <a:ext uri="{FF2B5EF4-FFF2-40B4-BE49-F238E27FC236}">
                <a16:creationId xmlns:a16="http://schemas.microsoft.com/office/drawing/2014/main" id="{64BBACB1-D34E-439D-AAEA-3894F3C9F130}"/>
              </a:ext>
            </a:extLst>
          </p:cNvPr>
          <p:cNvPicPr>
            <a:picLocks noGrp="1" noChangeAspect="1"/>
          </p:cNvPicPr>
          <p:nvPr>
            <p:ph sz="quarter" idx="14"/>
          </p:nvPr>
        </p:nvPicPr>
        <p:blipFill>
          <a:blip r:embed="rId3"/>
          <a:stretch>
            <a:fillRect/>
          </a:stretch>
        </p:blipFill>
        <p:spPr>
          <a:xfrm>
            <a:off x="0" y="1074662"/>
            <a:ext cx="9144000" cy="5783338"/>
          </a:xfrm>
        </p:spPr>
      </p:pic>
    </p:spTree>
    <p:extLst>
      <p:ext uri="{BB962C8B-B14F-4D97-AF65-F5344CB8AC3E}">
        <p14:creationId xmlns:p14="http://schemas.microsoft.com/office/powerpoint/2010/main" val="3128948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prstGeom prst="rect">
            <a:avLst/>
          </a:prstGeom>
        </p:spPr>
        <p:txBody>
          <a:bodyPr anchor="ctr" anchorCtr="0">
            <a:no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600" dirty="0">
                <a:solidFill>
                  <a:schemeClr val="bg1"/>
                </a:solidFill>
                <a:latin typeface="+mn-lt"/>
              </a:rPr>
              <a:t>Seeing Yourself as a System</a:t>
            </a:r>
            <a:endParaRPr lang="en-US" sz="4000" b="1" dirty="0">
              <a:solidFill>
                <a:srgbClr val="1460AB"/>
              </a:solidFill>
            </a:endParaRPr>
          </a:p>
        </p:txBody>
      </p:sp>
      <p:sp>
        <p:nvSpPr>
          <p:cNvPr id="2" name="Content Placeholder 1">
            <a:extLst>
              <a:ext uri="{FF2B5EF4-FFF2-40B4-BE49-F238E27FC236}">
                <a16:creationId xmlns:a16="http://schemas.microsoft.com/office/drawing/2014/main" id="{9A3FBE70-7B09-4B12-9365-B3B8EF2CC0AC}"/>
              </a:ext>
            </a:extLst>
          </p:cNvPr>
          <p:cNvSpPr>
            <a:spLocks noGrp="1"/>
          </p:cNvSpPr>
          <p:nvPr>
            <p:ph sz="quarter" idx="14"/>
          </p:nvPr>
        </p:nvSpPr>
        <p:spPr>
          <a:xfrm>
            <a:off x="4783757" y="1011470"/>
            <a:ext cx="4360232" cy="4916718"/>
          </a:xfrm>
        </p:spPr>
        <p:txBody>
          <a:bodyPr/>
          <a:lstStyle/>
          <a:p>
            <a:pPr marL="520700" lvl="0" indent="-341313">
              <a:lnSpc>
                <a:spcPct val="210000"/>
              </a:lnSpc>
              <a:spcBef>
                <a:spcPct val="0"/>
              </a:spcBef>
              <a:buClr>
                <a:srgbClr val="C00000"/>
              </a:buClr>
              <a:buFont typeface="Arial" panose="020B0604020202020204" pitchFamily="34" charset="0"/>
              <a:buChar char="•"/>
            </a:pPr>
            <a:r>
              <a:rPr lang="en-US" dirty="0">
                <a:solidFill>
                  <a:srgbClr val="5E5E5E"/>
                </a:solidFill>
                <a:latin typeface="Arial" panose="020B0604020202020204" pitchFamily="34" charset="0"/>
                <a:cs typeface="Arial" panose="020B0604020202020204" pitchFamily="34" charset="0"/>
              </a:rPr>
              <a:t>Personality</a:t>
            </a:r>
          </a:p>
          <a:p>
            <a:pPr marL="520700" lvl="0" indent="-341313">
              <a:lnSpc>
                <a:spcPct val="210000"/>
              </a:lnSpc>
              <a:spcBef>
                <a:spcPct val="0"/>
              </a:spcBef>
              <a:buClr>
                <a:srgbClr val="C00000"/>
              </a:buClr>
              <a:buFont typeface="Arial" panose="020B0604020202020204" pitchFamily="34" charset="0"/>
              <a:buChar char="•"/>
            </a:pPr>
            <a:r>
              <a:rPr lang="en-US" dirty="0">
                <a:solidFill>
                  <a:srgbClr val="5E5E5E"/>
                </a:solidFill>
                <a:latin typeface="Arial" panose="020B0604020202020204" pitchFamily="34" charset="0"/>
                <a:cs typeface="Arial" panose="020B0604020202020204" pitchFamily="34" charset="0"/>
              </a:rPr>
              <a:t>Education</a:t>
            </a:r>
          </a:p>
          <a:p>
            <a:pPr marL="520700" lvl="0" indent="-341313">
              <a:lnSpc>
                <a:spcPct val="210000"/>
              </a:lnSpc>
              <a:spcBef>
                <a:spcPct val="0"/>
              </a:spcBef>
              <a:buClr>
                <a:srgbClr val="C00000"/>
              </a:buClr>
              <a:buFont typeface="Arial" panose="020B0604020202020204" pitchFamily="34" charset="0"/>
              <a:buChar char="•"/>
            </a:pPr>
            <a:r>
              <a:rPr lang="en-US" dirty="0">
                <a:solidFill>
                  <a:srgbClr val="5E5E5E"/>
                </a:solidFill>
                <a:latin typeface="Arial" panose="020B0604020202020204" pitchFamily="34" charset="0"/>
                <a:cs typeface="Arial" panose="020B0604020202020204" pitchFamily="34" charset="0"/>
              </a:rPr>
              <a:t>Cognitive skills</a:t>
            </a:r>
          </a:p>
          <a:p>
            <a:pPr marL="520700" lvl="0" indent="-341313">
              <a:lnSpc>
                <a:spcPct val="210000"/>
              </a:lnSpc>
              <a:spcBef>
                <a:spcPct val="0"/>
              </a:spcBef>
              <a:buClr>
                <a:srgbClr val="C00000"/>
              </a:buClr>
              <a:buFont typeface="Arial" panose="020B0604020202020204" pitchFamily="34" charset="0"/>
              <a:buChar char="•"/>
            </a:pPr>
            <a:r>
              <a:rPr lang="en-US" dirty="0">
                <a:solidFill>
                  <a:srgbClr val="5E5E5E"/>
                </a:solidFill>
                <a:latin typeface="Arial" panose="020B0604020202020204" pitchFamily="34" charset="0"/>
                <a:cs typeface="Arial" panose="020B0604020202020204" pitchFamily="34" charset="0"/>
              </a:rPr>
              <a:t>Life experiences</a:t>
            </a:r>
          </a:p>
          <a:p>
            <a:pPr marL="520700" lvl="0" indent="-341313">
              <a:lnSpc>
                <a:spcPct val="210000"/>
              </a:lnSpc>
              <a:spcBef>
                <a:spcPct val="0"/>
              </a:spcBef>
              <a:buClr>
                <a:srgbClr val="C00000"/>
              </a:buClr>
              <a:buFont typeface="Arial" panose="020B0604020202020204" pitchFamily="34" charset="0"/>
              <a:buChar char="•"/>
            </a:pPr>
            <a:r>
              <a:rPr lang="en-US" dirty="0">
                <a:solidFill>
                  <a:srgbClr val="5E5E5E"/>
                </a:solidFill>
                <a:latin typeface="Arial" panose="020B0604020202020204" pitchFamily="34" charset="0"/>
                <a:cs typeface="Arial" panose="020B0604020202020204" pitchFamily="34" charset="0"/>
              </a:rPr>
              <a:t>Emotional makeup</a:t>
            </a:r>
          </a:p>
        </p:txBody>
      </p:sp>
      <p:sp>
        <p:nvSpPr>
          <p:cNvPr id="7" name="Slide Number Placeholder 3">
            <a:extLst>
              <a:ext uri="{FF2B5EF4-FFF2-40B4-BE49-F238E27FC236}">
                <a16:creationId xmlns:a16="http://schemas.microsoft.com/office/drawing/2014/main" id="{45D4FD3E-5461-984B-A45E-C2BD65915492}"/>
              </a:ext>
            </a:extLst>
          </p:cNvPr>
          <p:cNvSpPr>
            <a:spLocks noGrp="1"/>
          </p:cNvSpPr>
          <p:nvPr>
            <p:ph type="sldNum" sz="quarter" idx="4"/>
          </p:nvPr>
        </p:nvSpPr>
        <p:spPr>
          <a:prstGeom prst="rect">
            <a:avLst/>
          </a:prstGeom>
        </p:spPr>
        <p:txBody>
          <a:bodyPr/>
          <a:lstStyle/>
          <a:p>
            <a:fld id="{E0CD77C5-7DB1-45F6-AE6F-84521133DC90}" type="slidenum">
              <a:rPr lang="en-US" smtClean="0"/>
              <a:t>26</a:t>
            </a:fld>
            <a:endParaRPr lang="en-US" dirty="0"/>
          </a:p>
        </p:txBody>
      </p:sp>
    </p:spTree>
    <p:extLst>
      <p:ext uri="{BB962C8B-B14F-4D97-AF65-F5344CB8AC3E}">
        <p14:creationId xmlns:p14="http://schemas.microsoft.com/office/powerpoint/2010/main" val="3542489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01C0-E71C-4C92-8DEB-38D06DFD4839}"/>
              </a:ext>
            </a:extLst>
          </p:cNvPr>
          <p:cNvSpPr>
            <a:spLocks noGrp="1"/>
          </p:cNvSpPr>
          <p:nvPr>
            <p:ph type="title"/>
          </p:nvPr>
        </p:nvSpPr>
        <p:spPr/>
        <p:txBody>
          <a:bodyPr/>
          <a:lstStyle/>
          <a:p>
            <a:r>
              <a:rPr lang="en-US" dirty="0"/>
              <a:t>Habits of a Systems Thinker</a:t>
            </a:r>
          </a:p>
        </p:txBody>
      </p:sp>
      <p:pic>
        <p:nvPicPr>
          <p:cNvPr id="9" name="Content Placeholder 8" descr="Infographics using cartoon drawing to list Habits of a Systems Thinker:&#10;1. Seeks to understand the big picture&#10;2. Observes how elements within systems change over time, generating patterns and trends&#10;3. Recognizes that a system's structure generates its behavior&#10;4. Identifies the circular nature of complex cause and effect relationships&#10;5. Makes meaningful connections within and between systems&#10;6. Changes perspectives to increase understanding&#10;7. Surfaces and tests assumptions&#10;8. Considers an issue fully and resists the urge to come to a quick conclusion&#10;9. Considers how mental models affect current reality and the future&#10;10. Uses understanding of system structure to identify possible leverage actions&#10;11. Considers short-term, long-term and unintended consequences of actions&#10;12. Pays attention to accumulations and their rates of change&#10;13. Recognizes the impact of time delays when exploring cause and effect relationships&#10;14. Checks results and changes actions if needed: &quot;successive approximation&quot;">
            <a:extLst>
              <a:ext uri="{FF2B5EF4-FFF2-40B4-BE49-F238E27FC236}">
                <a16:creationId xmlns:a16="http://schemas.microsoft.com/office/drawing/2014/main" id="{44986755-E115-4C61-916E-DCC01C0225E9}"/>
              </a:ext>
            </a:extLst>
          </p:cNvPr>
          <p:cNvPicPr>
            <a:picLocks noGrp="1" noChangeAspect="1"/>
          </p:cNvPicPr>
          <p:nvPr>
            <p:ph sz="quarter" idx="14"/>
          </p:nvPr>
        </p:nvPicPr>
        <p:blipFill>
          <a:blip r:embed="rId3"/>
          <a:stretch>
            <a:fillRect/>
          </a:stretch>
        </p:blipFill>
        <p:spPr>
          <a:xfrm>
            <a:off x="0" y="0"/>
            <a:ext cx="9143999" cy="6858000"/>
          </a:xfrm>
        </p:spPr>
      </p:pic>
      <p:sp>
        <p:nvSpPr>
          <p:cNvPr id="6" name="Slide Number Placeholder 3">
            <a:extLst>
              <a:ext uri="{FF2B5EF4-FFF2-40B4-BE49-F238E27FC236}">
                <a16:creationId xmlns:a16="http://schemas.microsoft.com/office/drawing/2014/main" id="{31A5DE24-DD65-FC49-97E2-A551EA930FF4}"/>
              </a:ext>
            </a:extLst>
          </p:cNvPr>
          <p:cNvSpPr>
            <a:spLocks noGrp="1"/>
          </p:cNvSpPr>
          <p:nvPr>
            <p:ph type="sldNum" sz="quarter" idx="4"/>
          </p:nvPr>
        </p:nvSpPr>
        <p:spPr>
          <a:prstGeom prst="rect">
            <a:avLst/>
          </a:prstGeom>
        </p:spPr>
        <p:txBody>
          <a:bodyPr/>
          <a:lstStyle/>
          <a:p>
            <a:fld id="{E0CD77C5-7DB1-45F6-AE6F-84521133DC90}" type="slidenum">
              <a:rPr lang="en-US" smtClean="0"/>
              <a:t>27</a:t>
            </a:fld>
            <a:endParaRPr lang="en-US" dirty="0"/>
          </a:p>
        </p:txBody>
      </p:sp>
    </p:spTree>
    <p:extLst>
      <p:ext uri="{BB962C8B-B14F-4D97-AF65-F5344CB8AC3E}">
        <p14:creationId xmlns:p14="http://schemas.microsoft.com/office/powerpoint/2010/main" val="2509202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le 6"/>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indent="0" algn="ctr"/>
            <a:r>
              <a:rPr lang="en-US" altLang="en-US" sz="3000" dirty="0">
                <a:latin typeface="Arial" panose="020B0604020202020204" pitchFamily="34" charset="0"/>
                <a:cs typeface="Arial" panose="020B0604020202020204" pitchFamily="34" charset="0"/>
              </a:rPr>
              <a:t>Examining the Head Start Management Systems</a:t>
            </a:r>
          </a:p>
        </p:txBody>
      </p:sp>
      <p:pic>
        <p:nvPicPr>
          <p:cNvPr id="8" name="Content Placeholder 7" descr="A diagram showing the Head Start Management Systems Wheel. &#10;Leadership and Governance surrounds the diagram as an outer ring. &#10;Program Management, Planning and Oversight Systems surround the next layer of the diagram.&#10;Topics within are: &#10;Program Planning and Service System Design;&#10;Data and Evaluation;&#10;Fiscal Management;&#10;Community and Self-assessment (Highlighted as subject of current presentation);&#10;Facilities and Learning Environments;&#10;Transportation;&#10;Technology and Information Systems;&#10;Training and Professional Development;&#10;Communication;&#10;Record-keeping and Reporting;&#10;Ongoing Monitoring and Continuous Improvement;&#10;Human Resources.&#10;The next ring inside there topics shows: ERSEA, Education, Health, Mental Health, Community and Family Engagement. &#10;The center of the graphic reads Quality Child and Family Outcomes.&#10;">
            <a:extLst>
              <a:ext uri="{FF2B5EF4-FFF2-40B4-BE49-F238E27FC236}">
                <a16:creationId xmlns:a16="http://schemas.microsoft.com/office/drawing/2014/main" id="{DD914BE5-12DC-421E-9DCB-B43CB8A1E461}"/>
              </a:ext>
            </a:extLst>
          </p:cNvPr>
          <p:cNvPicPr>
            <a:picLocks noGrp="1" noChangeAspect="1"/>
          </p:cNvPicPr>
          <p:nvPr>
            <p:ph sz="quarter" idx="14"/>
          </p:nvPr>
        </p:nvPicPr>
        <p:blipFill>
          <a:blip r:embed="rId3"/>
          <a:stretch>
            <a:fillRect/>
          </a:stretch>
        </p:blipFill>
        <p:spPr>
          <a:xfrm>
            <a:off x="1823103" y="407626"/>
            <a:ext cx="6107387" cy="6858000"/>
          </a:xfrm>
        </p:spPr>
      </p:pic>
      <p:sp>
        <p:nvSpPr>
          <p:cNvPr id="6" name="Slide Number Placeholder 3">
            <a:extLst>
              <a:ext uri="{FF2B5EF4-FFF2-40B4-BE49-F238E27FC236}">
                <a16:creationId xmlns:a16="http://schemas.microsoft.com/office/drawing/2014/main" id="{16AA1F75-B019-F844-8B00-96B8A7E0C4F9}"/>
              </a:ext>
            </a:extLst>
          </p:cNvPr>
          <p:cNvSpPr>
            <a:spLocks noGrp="1"/>
          </p:cNvSpPr>
          <p:nvPr>
            <p:ph type="sldNum" sz="quarter" idx="4"/>
          </p:nvPr>
        </p:nvSpPr>
        <p:spPr>
          <a:prstGeom prst="rect">
            <a:avLst/>
          </a:prstGeom>
        </p:spPr>
        <p:txBody>
          <a:bodyPr/>
          <a:lstStyle/>
          <a:p>
            <a:fld id="{E0CD77C5-7DB1-45F6-AE6F-84521133DC90}" type="slidenum">
              <a:rPr lang="en-US" smtClean="0"/>
              <a:t>28</a:t>
            </a:fld>
            <a:endParaRPr lang="en-US" dirty="0"/>
          </a:p>
        </p:txBody>
      </p:sp>
    </p:spTree>
    <p:extLst>
      <p:ext uri="{BB962C8B-B14F-4D97-AF65-F5344CB8AC3E}">
        <p14:creationId xmlns:p14="http://schemas.microsoft.com/office/powerpoint/2010/main" val="548306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le 6"/>
          <p:cNvSpPr>
            <a:spLocks noGrp="1"/>
          </p:cNvSpPr>
          <p:nvPr>
            <p:ph type="title"/>
          </p:nvPr>
        </p:nvSpPr>
        <p:spPr bwMode="auto">
          <a:xfrm>
            <a:off x="0" y="290967"/>
            <a:ext cx="9144000" cy="1225599"/>
          </a:xfrm>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457200"/>
            <a:r>
              <a:rPr lang="en-US" altLang="en-US" dirty="0">
                <a:latin typeface="Arial" panose="020B0604020202020204" pitchFamily="34" charset="0"/>
                <a:cs typeface="Arial" panose="020B0604020202020204" pitchFamily="34" charset="0"/>
              </a:rPr>
              <a:t>Elevator Pitch: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The Head Start Management Systems Wheel</a:t>
            </a:r>
          </a:p>
        </p:txBody>
      </p:sp>
      <p:pic>
        <p:nvPicPr>
          <p:cNvPr id="8" name="Content Placeholder 7" descr="Picture of an elevator with a speech bubble coming out, that reads: How exciting! Please tell me more! ">
            <a:extLst>
              <a:ext uri="{FF2B5EF4-FFF2-40B4-BE49-F238E27FC236}">
                <a16:creationId xmlns:a16="http://schemas.microsoft.com/office/drawing/2014/main" id="{DD914BE5-12DC-421E-9DCB-B43CB8A1E461}"/>
              </a:ext>
            </a:extLst>
          </p:cNvPr>
          <p:cNvPicPr>
            <a:picLocks noGrp="1" noChangeAspect="1"/>
          </p:cNvPicPr>
          <p:nvPr>
            <p:ph sz="quarter" idx="14"/>
          </p:nvPr>
        </p:nvPicPr>
        <p:blipFill>
          <a:blip r:embed="rId3"/>
          <a:stretch>
            <a:fillRect/>
          </a:stretch>
        </p:blipFill>
        <p:spPr>
          <a:xfrm>
            <a:off x="-184114" y="1277788"/>
            <a:ext cx="9227754" cy="5564414"/>
          </a:xfrm>
        </p:spPr>
      </p:pic>
      <p:sp>
        <p:nvSpPr>
          <p:cNvPr id="6" name="Slide Number Placeholder 3">
            <a:extLst>
              <a:ext uri="{FF2B5EF4-FFF2-40B4-BE49-F238E27FC236}">
                <a16:creationId xmlns:a16="http://schemas.microsoft.com/office/drawing/2014/main" id="{16AA1F75-B019-F844-8B00-96B8A7E0C4F9}"/>
              </a:ext>
            </a:extLst>
          </p:cNvPr>
          <p:cNvSpPr>
            <a:spLocks noGrp="1"/>
          </p:cNvSpPr>
          <p:nvPr>
            <p:ph type="sldNum" sz="quarter" idx="4"/>
          </p:nvPr>
        </p:nvSpPr>
        <p:spPr>
          <a:prstGeom prst="rect">
            <a:avLst/>
          </a:prstGeom>
        </p:spPr>
        <p:txBody>
          <a:bodyPr/>
          <a:lstStyle/>
          <a:p>
            <a:fld id="{E0CD77C5-7DB1-45F6-AE6F-84521133DC90}" type="slidenum">
              <a:rPr lang="en-US" smtClean="0"/>
              <a:t>29</a:t>
            </a:fld>
            <a:endParaRPr lang="en-US" dirty="0"/>
          </a:p>
        </p:txBody>
      </p:sp>
    </p:spTree>
    <p:extLst>
      <p:ext uri="{BB962C8B-B14F-4D97-AF65-F5344CB8AC3E}">
        <p14:creationId xmlns:p14="http://schemas.microsoft.com/office/powerpoint/2010/main" val="2799389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AB3C19"/>
          </a:solidFill>
        </p:spPr>
        <p:txBody>
          <a:bodyPr>
            <a:noAutofit/>
          </a:bodyPr>
          <a:lstStyle/>
          <a:p>
            <a:pPr marL="342900" indent="0"/>
            <a:r>
              <a:rPr lang="en-US" sz="2900" dirty="0">
                <a:solidFill>
                  <a:schemeClr val="bg1"/>
                </a:solidFill>
              </a:rPr>
              <a:t>Six Guiding Principles for A to Z Trainings</a:t>
            </a:r>
          </a:p>
        </p:txBody>
      </p:sp>
      <p:sp>
        <p:nvSpPr>
          <p:cNvPr id="3" name="Text Placeholder 2">
            <a:extLst>
              <a:ext uri="{FF2B5EF4-FFF2-40B4-BE49-F238E27FC236}">
                <a16:creationId xmlns:a16="http://schemas.microsoft.com/office/drawing/2014/main" id="{980675BC-1DF8-41DC-A643-B3F76D26D2F7}"/>
              </a:ext>
            </a:extLst>
          </p:cNvPr>
          <p:cNvSpPr>
            <a:spLocks noGrp="1"/>
          </p:cNvSpPr>
          <p:nvPr>
            <p:ph type="body" sz="quarter" idx="12"/>
          </p:nvPr>
        </p:nvSpPr>
        <p:spPr>
          <a:xfrm>
            <a:off x="142209" y="1058335"/>
            <a:ext cx="1742803" cy="1107996"/>
          </a:xfrm>
        </p:spPr>
        <p:txBody>
          <a:bodyPr/>
          <a:lstStyle/>
          <a:p>
            <a:endParaRPr lang="en-US" dirty="0">
              <a:solidFill>
                <a:srgbClr val="722811"/>
              </a:solidFill>
            </a:endParaRPr>
          </a:p>
        </p:txBody>
      </p:sp>
      <p:sp>
        <p:nvSpPr>
          <p:cNvPr id="5" name="Text Placeholder 4">
            <a:extLst>
              <a:ext uri="{FF2B5EF4-FFF2-40B4-BE49-F238E27FC236}">
                <a16:creationId xmlns:a16="http://schemas.microsoft.com/office/drawing/2014/main" id="{26969044-9E01-4E93-B141-96EC76B3A801}"/>
              </a:ext>
            </a:extLst>
          </p:cNvPr>
          <p:cNvSpPr>
            <a:spLocks noGrp="1"/>
          </p:cNvSpPr>
          <p:nvPr>
            <p:ph type="body" sz="quarter" idx="13"/>
          </p:nvPr>
        </p:nvSpPr>
        <p:spPr>
          <a:xfrm>
            <a:off x="152337" y="2166331"/>
            <a:ext cx="1741488" cy="1454150"/>
          </a:xfrm>
          <a:solidFill>
            <a:srgbClr val="722811"/>
          </a:solidFill>
        </p:spPr>
        <p:txBody>
          <a:bodyPr/>
          <a:lstStyle/>
          <a:p>
            <a:pPr marL="112713"/>
            <a:r>
              <a:rPr lang="en-US" dirty="0"/>
              <a:t>Successful programs are learning organizations.</a:t>
            </a:r>
          </a:p>
        </p:txBody>
      </p:sp>
      <p:sp>
        <p:nvSpPr>
          <p:cNvPr id="6" name="Text Placeholder 5">
            <a:extLst>
              <a:ext uri="{FF2B5EF4-FFF2-40B4-BE49-F238E27FC236}">
                <a16:creationId xmlns:a16="http://schemas.microsoft.com/office/drawing/2014/main" id="{DCBA4068-2092-41B8-991C-88DC28EB19F0}"/>
              </a:ext>
            </a:extLst>
          </p:cNvPr>
          <p:cNvSpPr>
            <a:spLocks noGrp="1"/>
          </p:cNvSpPr>
          <p:nvPr>
            <p:ph type="body" sz="quarter" idx="14"/>
          </p:nvPr>
        </p:nvSpPr>
        <p:spPr>
          <a:xfrm>
            <a:off x="2092325" y="2798925"/>
            <a:ext cx="1641475" cy="1108075"/>
          </a:xfrm>
        </p:spPr>
        <p:txBody>
          <a:bodyPr/>
          <a:lstStyle/>
          <a:p>
            <a:endParaRPr lang="en-US" dirty="0"/>
          </a:p>
        </p:txBody>
      </p:sp>
      <p:sp>
        <p:nvSpPr>
          <p:cNvPr id="7" name="Text Placeholder 6">
            <a:extLst>
              <a:ext uri="{FF2B5EF4-FFF2-40B4-BE49-F238E27FC236}">
                <a16:creationId xmlns:a16="http://schemas.microsoft.com/office/drawing/2014/main" id="{0C70FF76-3414-468B-9A98-BE09D209D14F}"/>
              </a:ext>
            </a:extLst>
          </p:cNvPr>
          <p:cNvSpPr>
            <a:spLocks noGrp="1"/>
          </p:cNvSpPr>
          <p:nvPr>
            <p:ph type="body" sz="quarter" idx="15"/>
          </p:nvPr>
        </p:nvSpPr>
        <p:spPr>
          <a:xfrm>
            <a:off x="2074863" y="3921287"/>
            <a:ext cx="1641475" cy="2084649"/>
          </a:xfrm>
        </p:spPr>
        <p:txBody>
          <a:bodyPr/>
          <a:lstStyle/>
          <a:p>
            <a:pPr marL="114300" lvl="0"/>
            <a:r>
              <a:rPr lang="en-US" dirty="0"/>
              <a:t>The effective delivery of services grows out </a:t>
            </a:r>
            <a:br>
              <a:rPr lang="en-US" dirty="0"/>
            </a:br>
            <a:r>
              <a:rPr lang="en-US" dirty="0"/>
              <a:t>of strong systems.</a:t>
            </a:r>
          </a:p>
        </p:txBody>
      </p:sp>
      <p:sp>
        <p:nvSpPr>
          <p:cNvPr id="9" name="Text Placeholder 8">
            <a:extLst>
              <a:ext uri="{FF2B5EF4-FFF2-40B4-BE49-F238E27FC236}">
                <a16:creationId xmlns:a16="http://schemas.microsoft.com/office/drawing/2014/main" id="{51DB144C-458E-4BEC-8E39-599B82EF93EF}"/>
              </a:ext>
            </a:extLst>
          </p:cNvPr>
          <p:cNvSpPr>
            <a:spLocks noGrp="1"/>
          </p:cNvSpPr>
          <p:nvPr>
            <p:ph type="body" sz="quarter" idx="16"/>
          </p:nvPr>
        </p:nvSpPr>
        <p:spPr>
          <a:xfrm>
            <a:off x="4234889" y="1147923"/>
            <a:ext cx="2249487" cy="1120775"/>
          </a:xfrm>
        </p:spPr>
        <p:txBody>
          <a:bodyPr/>
          <a:lstStyle/>
          <a:p>
            <a:endParaRPr lang="en-US" dirty="0"/>
          </a:p>
        </p:txBody>
      </p:sp>
      <p:sp>
        <p:nvSpPr>
          <p:cNvPr id="10" name="Text Placeholder 9">
            <a:extLst>
              <a:ext uri="{FF2B5EF4-FFF2-40B4-BE49-F238E27FC236}">
                <a16:creationId xmlns:a16="http://schemas.microsoft.com/office/drawing/2014/main" id="{B454ADB2-CA82-4471-A7C4-07E8FD6059D5}"/>
              </a:ext>
            </a:extLst>
          </p:cNvPr>
          <p:cNvSpPr>
            <a:spLocks noGrp="1"/>
          </p:cNvSpPr>
          <p:nvPr>
            <p:ph type="body" sz="quarter" idx="17"/>
          </p:nvPr>
        </p:nvSpPr>
        <p:spPr>
          <a:xfrm>
            <a:off x="4243433" y="2287425"/>
            <a:ext cx="2249487" cy="1165225"/>
          </a:xfrm>
        </p:spPr>
        <p:txBody>
          <a:bodyPr/>
          <a:lstStyle/>
          <a:p>
            <a:pPr marL="225425" lvl="0"/>
            <a:r>
              <a:rPr lang="en-US" dirty="0"/>
              <a:t>Sound decision-making is driven by quality data. </a:t>
            </a:r>
          </a:p>
        </p:txBody>
      </p:sp>
      <p:sp>
        <p:nvSpPr>
          <p:cNvPr id="11" name="Text Placeholder 10">
            <a:extLst>
              <a:ext uri="{FF2B5EF4-FFF2-40B4-BE49-F238E27FC236}">
                <a16:creationId xmlns:a16="http://schemas.microsoft.com/office/drawing/2014/main" id="{9F72A2C4-ED74-45CE-9CF3-7B64C76613EA}"/>
              </a:ext>
            </a:extLst>
          </p:cNvPr>
          <p:cNvSpPr>
            <a:spLocks noGrp="1"/>
          </p:cNvSpPr>
          <p:nvPr>
            <p:ph type="body" sz="quarter" idx="18"/>
          </p:nvPr>
        </p:nvSpPr>
        <p:spPr>
          <a:xfrm>
            <a:off x="6688476" y="1087267"/>
            <a:ext cx="2064796" cy="1166813"/>
          </a:xfrm>
        </p:spPr>
        <p:txBody>
          <a:bodyPr/>
          <a:lstStyle/>
          <a:p>
            <a:endParaRPr lang="en-US" dirty="0"/>
          </a:p>
        </p:txBody>
      </p:sp>
      <p:sp>
        <p:nvSpPr>
          <p:cNvPr id="12" name="Text Placeholder 11">
            <a:extLst>
              <a:ext uri="{FF2B5EF4-FFF2-40B4-BE49-F238E27FC236}">
                <a16:creationId xmlns:a16="http://schemas.microsoft.com/office/drawing/2014/main" id="{4BF9BCEE-61FE-4F8F-AE2A-15D5C886F968}"/>
              </a:ext>
            </a:extLst>
          </p:cNvPr>
          <p:cNvSpPr>
            <a:spLocks noGrp="1"/>
          </p:cNvSpPr>
          <p:nvPr>
            <p:ph type="body" sz="quarter" idx="19"/>
          </p:nvPr>
        </p:nvSpPr>
        <p:spPr>
          <a:xfrm>
            <a:off x="6688476" y="2268698"/>
            <a:ext cx="2064796" cy="1413039"/>
          </a:xfrm>
        </p:spPr>
        <p:txBody>
          <a:bodyPr/>
          <a:lstStyle/>
          <a:p>
            <a:pPr marL="112713"/>
            <a:r>
              <a:rPr lang="en-US" dirty="0"/>
              <a:t>Relationship-building is at </a:t>
            </a:r>
            <a:br>
              <a:rPr lang="en-US" dirty="0"/>
            </a:br>
            <a:r>
              <a:rPr lang="en-US" dirty="0"/>
              <a:t>the heart of transformational leadership.</a:t>
            </a:r>
          </a:p>
        </p:txBody>
      </p:sp>
      <p:sp>
        <p:nvSpPr>
          <p:cNvPr id="13" name="Text Placeholder 12">
            <a:extLst>
              <a:ext uri="{FF2B5EF4-FFF2-40B4-BE49-F238E27FC236}">
                <a16:creationId xmlns:a16="http://schemas.microsoft.com/office/drawing/2014/main" id="{95F6C13D-EDFB-4F19-BBE0-4E883C192538}"/>
              </a:ext>
            </a:extLst>
          </p:cNvPr>
          <p:cNvSpPr>
            <a:spLocks noGrp="1"/>
          </p:cNvSpPr>
          <p:nvPr>
            <p:ph type="body" sz="quarter" idx="20"/>
          </p:nvPr>
        </p:nvSpPr>
        <p:spPr>
          <a:xfrm>
            <a:off x="4234889" y="3676349"/>
            <a:ext cx="1764199" cy="1090612"/>
          </a:xfrm>
        </p:spPr>
        <p:txBody>
          <a:bodyPr/>
          <a:lstStyle/>
          <a:p>
            <a:endParaRPr lang="en-US" dirty="0"/>
          </a:p>
        </p:txBody>
      </p:sp>
      <p:sp>
        <p:nvSpPr>
          <p:cNvPr id="14" name="Text Placeholder 13">
            <a:extLst>
              <a:ext uri="{FF2B5EF4-FFF2-40B4-BE49-F238E27FC236}">
                <a16:creationId xmlns:a16="http://schemas.microsoft.com/office/drawing/2014/main" id="{71A10DBE-2A59-4A49-9F56-28E09900B335}"/>
              </a:ext>
            </a:extLst>
          </p:cNvPr>
          <p:cNvSpPr>
            <a:spLocks noGrp="1"/>
          </p:cNvSpPr>
          <p:nvPr>
            <p:ph type="body" sz="quarter" idx="21"/>
          </p:nvPr>
        </p:nvSpPr>
        <p:spPr>
          <a:xfrm>
            <a:off x="4243433" y="4766961"/>
            <a:ext cx="1767825" cy="1458912"/>
          </a:xfrm>
        </p:spPr>
        <p:txBody>
          <a:bodyPr/>
          <a:lstStyle/>
          <a:p>
            <a:pPr marL="61913" lvl="0"/>
            <a:r>
              <a:rPr lang="en-US" dirty="0"/>
              <a:t>School readiness for all is our driving goal.</a:t>
            </a:r>
          </a:p>
        </p:txBody>
      </p:sp>
      <p:sp>
        <p:nvSpPr>
          <p:cNvPr id="15" name="Text Placeholder 14">
            <a:extLst>
              <a:ext uri="{FF2B5EF4-FFF2-40B4-BE49-F238E27FC236}">
                <a16:creationId xmlns:a16="http://schemas.microsoft.com/office/drawing/2014/main" id="{5C628E6B-3B32-4CD6-A902-16C8FD9991A9}"/>
              </a:ext>
            </a:extLst>
          </p:cNvPr>
          <p:cNvSpPr>
            <a:spLocks noGrp="1"/>
          </p:cNvSpPr>
          <p:nvPr>
            <p:ph type="body" sz="quarter" idx="22"/>
          </p:nvPr>
        </p:nvSpPr>
        <p:spPr>
          <a:xfrm>
            <a:off x="6246123" y="3848441"/>
            <a:ext cx="2507149" cy="1108075"/>
          </a:xfrm>
        </p:spPr>
        <p:txBody>
          <a:bodyPr/>
          <a:lstStyle/>
          <a:p>
            <a:endParaRPr lang="en-US" dirty="0"/>
          </a:p>
        </p:txBody>
      </p:sp>
      <p:sp>
        <p:nvSpPr>
          <p:cNvPr id="16" name="Text Placeholder 15">
            <a:extLst>
              <a:ext uri="{FF2B5EF4-FFF2-40B4-BE49-F238E27FC236}">
                <a16:creationId xmlns:a16="http://schemas.microsoft.com/office/drawing/2014/main" id="{8472DC23-D274-40F0-9DBD-0B49086D1070}"/>
              </a:ext>
            </a:extLst>
          </p:cNvPr>
          <p:cNvSpPr>
            <a:spLocks noGrp="1"/>
          </p:cNvSpPr>
          <p:nvPr>
            <p:ph type="body" sz="quarter" idx="23"/>
          </p:nvPr>
        </p:nvSpPr>
        <p:spPr>
          <a:xfrm>
            <a:off x="6235214" y="4869731"/>
            <a:ext cx="2521436" cy="1787923"/>
          </a:xfrm>
        </p:spPr>
        <p:txBody>
          <a:bodyPr/>
          <a:lstStyle/>
          <a:p>
            <a:pPr marL="174625"/>
            <a:r>
              <a:rPr lang="en-US" dirty="0"/>
              <a:t>Culturally and linguistically diverse organizations rely on intentional, specific, and coordinated approaches.</a:t>
            </a:r>
          </a:p>
        </p:txBody>
      </p:sp>
    </p:spTree>
    <p:extLst>
      <p:ext uri="{BB962C8B-B14F-4D97-AF65-F5344CB8AC3E}">
        <p14:creationId xmlns:p14="http://schemas.microsoft.com/office/powerpoint/2010/main" val="220539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Learning Begins with Questions</a:t>
            </a:r>
          </a:p>
        </p:txBody>
      </p:sp>
      <p:pic>
        <p:nvPicPr>
          <p:cNvPr id="11" name="Content Placeholder 10">
            <a:extLst>
              <a:ext uri="{FF2B5EF4-FFF2-40B4-BE49-F238E27FC236}">
                <a16:creationId xmlns:a16="http://schemas.microsoft.com/office/drawing/2014/main" id="{CB741976-C26D-40E0-BF2F-1410C2F293E4}"/>
              </a:ext>
              <a:ext uri="{C183D7F6-B498-43B3-948B-1728B52AA6E4}">
                <adec:decorative xmlns:adec="http://schemas.microsoft.com/office/drawing/2017/decorative" val="1"/>
              </a:ext>
            </a:extLst>
          </p:cNvPr>
          <p:cNvPicPr>
            <a:picLocks noGrp="1" noChangeAspect="1"/>
          </p:cNvPicPr>
          <p:nvPr>
            <p:ph sz="quarter" idx="14"/>
          </p:nvPr>
        </p:nvPicPr>
        <p:blipFill>
          <a:blip r:embed="rId3">
            <a:duotone>
              <a:schemeClr val="accent4">
                <a:shade val="45000"/>
                <a:satMod val="135000"/>
              </a:schemeClr>
              <a:prstClr val="white"/>
            </a:duotone>
          </a:blip>
          <a:stretch>
            <a:fillRect/>
          </a:stretch>
        </p:blipFill>
        <p:spPr>
          <a:xfrm>
            <a:off x="507893" y="1205482"/>
            <a:ext cx="8056244" cy="5215837"/>
          </a:xfrm>
        </p:spPr>
      </p:pic>
      <p:sp>
        <p:nvSpPr>
          <p:cNvPr id="6" name="Slide Number Placeholder 3">
            <a:extLst>
              <a:ext uri="{FF2B5EF4-FFF2-40B4-BE49-F238E27FC236}">
                <a16:creationId xmlns:a16="http://schemas.microsoft.com/office/drawing/2014/main" id="{33FB1648-712C-B344-985B-6E3732AFDD0E}"/>
              </a:ext>
            </a:extLst>
          </p:cNvPr>
          <p:cNvSpPr>
            <a:spLocks noGrp="1"/>
          </p:cNvSpPr>
          <p:nvPr>
            <p:ph type="sldNum" sz="quarter" idx="4"/>
          </p:nvPr>
        </p:nvSpPr>
        <p:spPr>
          <a:prstGeom prst="rect">
            <a:avLst/>
          </a:prstGeom>
        </p:spPr>
        <p:txBody>
          <a:bodyPr/>
          <a:lstStyle/>
          <a:p>
            <a:fld id="{E0CD77C5-7DB1-45F6-AE6F-84521133DC90}" type="slidenum">
              <a:rPr lang="en-US" smtClean="0"/>
              <a:t>30</a:t>
            </a:fld>
            <a:endParaRPr lang="en-US" dirty="0"/>
          </a:p>
        </p:txBody>
      </p:sp>
    </p:spTree>
    <p:extLst>
      <p:ext uri="{BB962C8B-B14F-4D97-AF65-F5344CB8AC3E}">
        <p14:creationId xmlns:p14="http://schemas.microsoft.com/office/powerpoint/2010/main" val="832598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bwMode="auto">
          <a:xfrm>
            <a:off x="0" y="290967"/>
            <a:ext cx="9144000" cy="1215026"/>
          </a:xfrm>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br>
              <a:rPr lang="en-US" altLang="en-US" sz="32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Using International Baccalaureate (IB) Key Concepts with the Head Start Management Systems Wheel</a:t>
            </a:r>
            <a:br>
              <a:rPr lang="en-US" altLang="en-US" sz="3200" dirty="0">
                <a:latin typeface="Arial" panose="020B0604020202020204" pitchFamily="34" charset="0"/>
                <a:cs typeface="Arial" panose="020B0604020202020204" pitchFamily="34" charset="0"/>
              </a:rPr>
            </a:br>
            <a:endParaRPr lang="en-US" alt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0DC1317-C505-4736-AF91-2A9304166526}"/>
              </a:ext>
            </a:extLst>
          </p:cNvPr>
          <p:cNvSpPr>
            <a:spLocks noGrp="1"/>
          </p:cNvSpPr>
          <p:nvPr>
            <p:ph sz="quarter" idx="14"/>
          </p:nvPr>
        </p:nvSpPr>
        <p:spPr>
          <a:xfrm>
            <a:off x="259536" y="1704767"/>
            <a:ext cx="2066544" cy="2048256"/>
          </a:xfrm>
          <a:solidFill>
            <a:srgbClr val="E3EFD8"/>
          </a:solidFill>
          <a:effectLst>
            <a:outerShdw blurRad="40386" dist="22860" dir="2700000" algn="tl" rotWithShape="0">
              <a:prstClr val="black">
                <a:alpha val="35000"/>
              </a:prstClr>
            </a:outerShdw>
          </a:effectLst>
        </p:spPr>
        <p:txBody>
          <a:bodyPr lIns="0" rIns="0" anchor="ctr"/>
          <a:lstStyle/>
          <a:p>
            <a:pPr algn="ctr"/>
            <a:r>
              <a:rPr lang="en-US" sz="2200" b="1" dirty="0">
                <a:solidFill>
                  <a:srgbClr val="418AB3">
                    <a:lumMod val="50000"/>
                  </a:srgbClr>
                </a:solidFill>
                <a:latin typeface="Arial Narrow" panose="020B0604020202020204" pitchFamily="34" charset="0"/>
                <a:cs typeface="Arial Narrow" panose="020B0604020202020204" pitchFamily="34" charset="0"/>
              </a:rPr>
              <a:t>RESPONSIBILITY</a:t>
            </a:r>
          </a:p>
          <a:p>
            <a:pPr lvl="0" algn="ctr">
              <a:spcBef>
                <a:spcPts val="1200"/>
              </a:spcBef>
            </a:pPr>
            <a:r>
              <a:rPr lang="en-US" sz="1800" b="1" dirty="0">
                <a:solidFill>
                  <a:srgbClr val="418AB3">
                    <a:lumMod val="50000"/>
                  </a:srgbClr>
                </a:solidFill>
                <a:latin typeface="Arial" panose="020B0604020202020204" pitchFamily="34" charset="0"/>
                <a:cs typeface="Arial" panose="020B0604020202020204" pitchFamily="34" charset="0"/>
              </a:rPr>
              <a:t>What is our responsibility?</a:t>
            </a:r>
          </a:p>
        </p:txBody>
      </p:sp>
      <p:sp>
        <p:nvSpPr>
          <p:cNvPr id="5" name="Content Placeholder 4">
            <a:extLst>
              <a:ext uri="{FF2B5EF4-FFF2-40B4-BE49-F238E27FC236}">
                <a16:creationId xmlns:a16="http://schemas.microsoft.com/office/drawing/2014/main" id="{CE729322-F309-47C1-AB3C-29AC3E540F1E}"/>
              </a:ext>
            </a:extLst>
          </p:cNvPr>
          <p:cNvSpPr>
            <a:spLocks noGrp="1"/>
          </p:cNvSpPr>
          <p:nvPr>
            <p:ph sz="quarter" idx="15"/>
          </p:nvPr>
        </p:nvSpPr>
        <p:spPr>
          <a:xfrm>
            <a:off x="2458544" y="1704767"/>
            <a:ext cx="2066544" cy="2048256"/>
          </a:xfrm>
          <a:solidFill>
            <a:srgbClr val="A8C9AB"/>
          </a:solidFill>
          <a:effectLst>
            <a:outerShdw blurRad="40386" dist="22860" dir="2700000" algn="tl" rotWithShape="0">
              <a:prstClr val="black">
                <a:alpha val="35000"/>
              </a:prstClr>
            </a:outerShdw>
          </a:effectLst>
        </p:spPr>
        <p:txBody>
          <a:bodyPr lIns="0" rIns="0" anchor="ctr"/>
          <a:lstStyle/>
          <a:p>
            <a:pPr lvl="0" algn="ctr"/>
            <a:r>
              <a:rPr lang="en-US" sz="2200" b="1" dirty="0">
                <a:solidFill>
                  <a:srgbClr val="418AB3">
                    <a:lumMod val="50000"/>
                  </a:srgbClr>
                </a:solidFill>
                <a:latin typeface="Arial Narrow" panose="020B0604020202020204" pitchFamily="34" charset="0"/>
                <a:cs typeface="Arial Narrow" panose="020B0604020202020204" pitchFamily="34" charset="0"/>
              </a:rPr>
              <a:t>PERSPECTIVE</a:t>
            </a:r>
          </a:p>
          <a:p>
            <a:pPr lvl="0" algn="ctr">
              <a:spcBef>
                <a:spcPts val="1200"/>
              </a:spcBef>
            </a:pPr>
            <a:r>
              <a:rPr lang="en-CA" sz="1800" b="1" dirty="0">
                <a:solidFill>
                  <a:srgbClr val="418AB3">
                    <a:lumMod val="50000"/>
                  </a:srgbClr>
                </a:solidFill>
                <a:latin typeface="Arial" panose="020B0604020202020204" pitchFamily="34" charset="0"/>
                <a:cs typeface="Arial" panose="020B0604020202020204" pitchFamily="34" charset="0"/>
              </a:rPr>
              <a:t>What are the points of view?</a:t>
            </a:r>
          </a:p>
        </p:txBody>
      </p:sp>
      <p:sp>
        <p:nvSpPr>
          <p:cNvPr id="6" name="Content Placeholder 5">
            <a:extLst>
              <a:ext uri="{FF2B5EF4-FFF2-40B4-BE49-F238E27FC236}">
                <a16:creationId xmlns:a16="http://schemas.microsoft.com/office/drawing/2014/main" id="{0D418594-8AAC-4B78-AC61-BAC9F6591904}"/>
              </a:ext>
            </a:extLst>
          </p:cNvPr>
          <p:cNvSpPr>
            <a:spLocks noGrp="1"/>
          </p:cNvSpPr>
          <p:nvPr>
            <p:ph sz="quarter" idx="16"/>
          </p:nvPr>
        </p:nvSpPr>
        <p:spPr>
          <a:xfrm>
            <a:off x="4657552" y="1704767"/>
            <a:ext cx="2066544" cy="2048256"/>
          </a:xfrm>
          <a:solidFill>
            <a:srgbClr val="ADBEC3"/>
          </a:solidFill>
          <a:effectLst>
            <a:outerShdw blurRad="40386" dist="22860" dir="2700000" algn="tl" rotWithShape="0">
              <a:prstClr val="black">
                <a:alpha val="35000"/>
              </a:prstClr>
            </a:outerShdw>
          </a:effectLst>
        </p:spPr>
        <p:txBody>
          <a:bodyPr lIns="0" rIns="0" anchor="ctr"/>
          <a:lstStyle/>
          <a:p>
            <a:pPr lvl="0" algn="ctr"/>
            <a:r>
              <a:rPr lang="en-US" sz="2200" b="1" dirty="0">
                <a:solidFill>
                  <a:srgbClr val="418AB3">
                    <a:lumMod val="50000"/>
                  </a:srgbClr>
                </a:solidFill>
                <a:latin typeface="Arial Narrow" panose="020B0604020202020204" pitchFamily="34" charset="0"/>
                <a:cs typeface="Arial Narrow" panose="020B0604020202020204" pitchFamily="34" charset="0"/>
              </a:rPr>
              <a:t>REFLECTION</a:t>
            </a:r>
          </a:p>
          <a:p>
            <a:pPr lvl="0" algn="ctr">
              <a:spcBef>
                <a:spcPts val="1200"/>
              </a:spcBef>
            </a:pPr>
            <a:r>
              <a:rPr lang="en-US" sz="1800" b="1" dirty="0">
                <a:solidFill>
                  <a:srgbClr val="418AB3">
                    <a:lumMod val="50000"/>
                  </a:srgbClr>
                </a:solidFill>
                <a:latin typeface="Arial" panose="020B0604020202020204" pitchFamily="34" charset="0"/>
                <a:cs typeface="Arial" panose="020B0604020202020204" pitchFamily="34" charset="0"/>
              </a:rPr>
              <a:t>How do </a:t>
            </a:r>
            <a:br>
              <a:rPr lang="en-US" sz="1800" b="1" dirty="0">
                <a:solidFill>
                  <a:srgbClr val="418AB3">
                    <a:lumMod val="50000"/>
                  </a:srgbClr>
                </a:solidFill>
                <a:latin typeface="Arial" panose="020B0604020202020204" pitchFamily="34" charset="0"/>
                <a:cs typeface="Arial" panose="020B0604020202020204" pitchFamily="34" charset="0"/>
              </a:rPr>
            </a:br>
            <a:r>
              <a:rPr lang="en-US" sz="1800" b="1" dirty="0">
                <a:solidFill>
                  <a:srgbClr val="418AB3">
                    <a:lumMod val="50000"/>
                  </a:srgbClr>
                </a:solidFill>
                <a:latin typeface="Arial" panose="020B0604020202020204" pitchFamily="34" charset="0"/>
                <a:cs typeface="Arial" panose="020B0604020202020204" pitchFamily="34" charset="0"/>
              </a:rPr>
              <a:t>we know?</a:t>
            </a:r>
          </a:p>
        </p:txBody>
      </p:sp>
      <p:sp>
        <p:nvSpPr>
          <p:cNvPr id="8" name="Content Placeholder 7">
            <a:extLst>
              <a:ext uri="{FF2B5EF4-FFF2-40B4-BE49-F238E27FC236}">
                <a16:creationId xmlns:a16="http://schemas.microsoft.com/office/drawing/2014/main" id="{7ABE6236-A1E2-46D1-841A-CD3982BA8FA9}"/>
              </a:ext>
            </a:extLst>
          </p:cNvPr>
          <p:cNvSpPr>
            <a:spLocks noGrp="1"/>
          </p:cNvSpPr>
          <p:nvPr>
            <p:ph sz="quarter" idx="17"/>
          </p:nvPr>
        </p:nvSpPr>
        <p:spPr>
          <a:xfrm>
            <a:off x="6856560" y="1704767"/>
            <a:ext cx="2066544" cy="2048256"/>
          </a:xfrm>
          <a:solidFill>
            <a:srgbClr val="DECD85"/>
          </a:solidFill>
          <a:effectLst>
            <a:outerShdw blurRad="40386" dist="22860" dir="2700000" algn="tl" rotWithShape="0">
              <a:prstClr val="black">
                <a:alpha val="35000"/>
              </a:prstClr>
            </a:outerShdw>
          </a:effectLst>
        </p:spPr>
        <p:txBody>
          <a:bodyPr lIns="0" rIns="0" anchor="ctr"/>
          <a:lstStyle/>
          <a:p>
            <a:pPr lvl="0" algn="ctr"/>
            <a:r>
              <a:rPr lang="en-US" sz="2200" b="1" dirty="0">
                <a:solidFill>
                  <a:srgbClr val="418AB3">
                    <a:lumMod val="50000"/>
                  </a:srgbClr>
                </a:solidFill>
                <a:latin typeface="Arial Narrow" panose="020B0604020202020204" pitchFamily="34" charset="0"/>
                <a:cs typeface="Arial Narrow" panose="020B0604020202020204" pitchFamily="34" charset="0"/>
              </a:rPr>
              <a:t>CHANGE</a:t>
            </a:r>
          </a:p>
          <a:p>
            <a:pPr lvl="0" algn="ctr">
              <a:spcBef>
                <a:spcPts val="1200"/>
              </a:spcBef>
            </a:pPr>
            <a:r>
              <a:rPr lang="en-US" sz="1800" b="1" dirty="0">
                <a:solidFill>
                  <a:srgbClr val="418AB3">
                    <a:lumMod val="50000"/>
                  </a:srgbClr>
                </a:solidFill>
                <a:latin typeface="Arial" panose="020B0604020202020204" pitchFamily="34" charset="0"/>
                <a:cs typeface="Arial" panose="020B0604020202020204" pitchFamily="34" charset="0"/>
              </a:rPr>
              <a:t>How is it changing?</a:t>
            </a:r>
          </a:p>
        </p:txBody>
      </p:sp>
      <p:sp>
        <p:nvSpPr>
          <p:cNvPr id="40" name="Content Placeholder 39">
            <a:extLst>
              <a:ext uri="{FF2B5EF4-FFF2-40B4-BE49-F238E27FC236}">
                <a16:creationId xmlns:a16="http://schemas.microsoft.com/office/drawing/2014/main" id="{F6ABA9F3-8E00-4D08-A195-30703380E8C0}"/>
              </a:ext>
            </a:extLst>
          </p:cNvPr>
          <p:cNvSpPr>
            <a:spLocks noGrp="1"/>
          </p:cNvSpPr>
          <p:nvPr>
            <p:ph sz="quarter" idx="18"/>
          </p:nvPr>
        </p:nvSpPr>
        <p:spPr>
          <a:xfrm>
            <a:off x="259536" y="3925102"/>
            <a:ext cx="2066544" cy="2048256"/>
          </a:xfrm>
          <a:solidFill>
            <a:srgbClr val="E1C698"/>
          </a:solidFill>
          <a:effectLst>
            <a:outerShdw blurRad="40386" dist="22860" dir="2700000" algn="tl" rotWithShape="0">
              <a:prstClr val="black">
                <a:alpha val="35000"/>
              </a:prstClr>
            </a:outerShdw>
          </a:effectLst>
        </p:spPr>
        <p:txBody>
          <a:bodyPr lIns="0" rIns="0" anchor="ctr"/>
          <a:lstStyle/>
          <a:p>
            <a:pPr lvl="0" algn="ctr"/>
            <a:r>
              <a:rPr lang="en-US" sz="2200" b="1" dirty="0">
                <a:solidFill>
                  <a:srgbClr val="418AB3">
                    <a:lumMod val="50000"/>
                  </a:srgbClr>
                </a:solidFill>
                <a:latin typeface="Arial Narrow" panose="020B0604020202020204" pitchFamily="34" charset="0"/>
                <a:cs typeface="Arial Narrow" panose="020B0604020202020204" pitchFamily="34" charset="0"/>
              </a:rPr>
              <a:t>FUNCTION</a:t>
            </a:r>
          </a:p>
          <a:p>
            <a:pPr lvl="0" algn="ctr">
              <a:spcBef>
                <a:spcPts val="1200"/>
              </a:spcBef>
            </a:pPr>
            <a:r>
              <a:rPr lang="en-US" sz="1800" b="1" dirty="0">
                <a:solidFill>
                  <a:srgbClr val="418AB3">
                    <a:lumMod val="50000"/>
                  </a:srgbClr>
                </a:solidFill>
                <a:latin typeface="Arial" panose="020B0604020202020204" pitchFamily="34" charset="0"/>
                <a:cs typeface="Arial" panose="020B0604020202020204" pitchFamily="34" charset="0"/>
              </a:rPr>
              <a:t>How does </a:t>
            </a:r>
            <a:br>
              <a:rPr lang="en-US" sz="1800" b="1" dirty="0">
                <a:solidFill>
                  <a:srgbClr val="418AB3">
                    <a:lumMod val="50000"/>
                  </a:srgbClr>
                </a:solidFill>
                <a:latin typeface="Arial" panose="020B0604020202020204" pitchFamily="34" charset="0"/>
                <a:cs typeface="Arial" panose="020B0604020202020204" pitchFamily="34" charset="0"/>
              </a:rPr>
            </a:br>
            <a:r>
              <a:rPr lang="en-US" sz="1800" b="1" dirty="0">
                <a:solidFill>
                  <a:srgbClr val="418AB3">
                    <a:lumMod val="50000"/>
                  </a:srgbClr>
                </a:solidFill>
                <a:latin typeface="Arial" panose="020B0604020202020204" pitchFamily="34" charset="0"/>
                <a:cs typeface="Arial" panose="020B0604020202020204" pitchFamily="34" charset="0"/>
              </a:rPr>
              <a:t>it work?</a:t>
            </a:r>
          </a:p>
        </p:txBody>
      </p:sp>
      <p:sp>
        <p:nvSpPr>
          <p:cNvPr id="41" name="Content Placeholder 40">
            <a:extLst>
              <a:ext uri="{FF2B5EF4-FFF2-40B4-BE49-F238E27FC236}">
                <a16:creationId xmlns:a16="http://schemas.microsoft.com/office/drawing/2014/main" id="{796FF7E3-2DFE-4CC3-820C-529BF374FAC2}"/>
              </a:ext>
            </a:extLst>
          </p:cNvPr>
          <p:cNvSpPr>
            <a:spLocks noGrp="1"/>
          </p:cNvSpPr>
          <p:nvPr>
            <p:ph sz="quarter" idx="19"/>
          </p:nvPr>
        </p:nvSpPr>
        <p:spPr>
          <a:xfrm>
            <a:off x="2458544" y="3925102"/>
            <a:ext cx="2066544" cy="2048256"/>
          </a:xfrm>
          <a:solidFill>
            <a:srgbClr val="E8CCAC"/>
          </a:solidFill>
          <a:effectLst>
            <a:outerShdw blurRad="40386" dist="22860" dir="2700000" algn="tl" rotWithShape="0">
              <a:prstClr val="black">
                <a:alpha val="35000"/>
              </a:prstClr>
            </a:outerShdw>
          </a:effectLst>
        </p:spPr>
        <p:txBody>
          <a:bodyPr lIns="0" rIns="0" anchor="ctr"/>
          <a:lstStyle/>
          <a:p>
            <a:pPr lvl="0" algn="ctr"/>
            <a:r>
              <a:rPr lang="en-US" sz="2200" b="1" dirty="0">
                <a:solidFill>
                  <a:srgbClr val="418AB3">
                    <a:lumMod val="50000"/>
                  </a:srgbClr>
                </a:solidFill>
                <a:latin typeface="Arial Narrow" panose="020B0604020202020204" pitchFamily="34" charset="0"/>
                <a:cs typeface="Arial Narrow" panose="020B0604020202020204" pitchFamily="34" charset="0"/>
              </a:rPr>
              <a:t>CONNECTION</a:t>
            </a:r>
          </a:p>
          <a:p>
            <a:pPr lvl="0" algn="ctr">
              <a:spcBef>
                <a:spcPts val="1200"/>
              </a:spcBef>
            </a:pPr>
            <a:r>
              <a:rPr lang="en-CA" sz="1800" b="1" dirty="0">
                <a:solidFill>
                  <a:srgbClr val="418AB3">
                    <a:lumMod val="50000"/>
                  </a:srgbClr>
                </a:solidFill>
                <a:latin typeface="Arial" panose="020B0604020202020204" pitchFamily="34" charset="0"/>
                <a:cs typeface="Arial" panose="020B0604020202020204" pitchFamily="34" charset="0"/>
              </a:rPr>
              <a:t>What is the link </a:t>
            </a:r>
            <a:br>
              <a:rPr lang="en-CA" sz="1800" b="1" dirty="0">
                <a:solidFill>
                  <a:srgbClr val="418AB3">
                    <a:lumMod val="50000"/>
                  </a:srgbClr>
                </a:solidFill>
                <a:latin typeface="Arial" panose="020B0604020202020204" pitchFamily="34" charset="0"/>
                <a:cs typeface="Arial" panose="020B0604020202020204" pitchFamily="34" charset="0"/>
              </a:rPr>
            </a:br>
            <a:r>
              <a:rPr lang="en-CA" sz="1800" b="1" dirty="0">
                <a:solidFill>
                  <a:srgbClr val="418AB3">
                    <a:lumMod val="50000"/>
                  </a:srgbClr>
                </a:solidFill>
                <a:latin typeface="Arial" panose="020B0604020202020204" pitchFamily="34" charset="0"/>
                <a:cs typeface="Arial" panose="020B0604020202020204" pitchFamily="34" charset="0"/>
              </a:rPr>
              <a:t>to other things</a:t>
            </a:r>
            <a:r>
              <a:rPr lang="en-US" sz="1800" b="1" dirty="0">
                <a:solidFill>
                  <a:srgbClr val="418AB3">
                    <a:lumMod val="50000"/>
                  </a:srgbClr>
                </a:solidFill>
                <a:latin typeface="Arial" panose="020B0604020202020204" pitchFamily="34" charset="0"/>
                <a:cs typeface="Arial" panose="020B0604020202020204" pitchFamily="34" charset="0"/>
              </a:rPr>
              <a:t>?</a:t>
            </a:r>
          </a:p>
        </p:txBody>
      </p:sp>
      <p:sp>
        <p:nvSpPr>
          <p:cNvPr id="42" name="Content Placeholder 41">
            <a:extLst>
              <a:ext uri="{FF2B5EF4-FFF2-40B4-BE49-F238E27FC236}">
                <a16:creationId xmlns:a16="http://schemas.microsoft.com/office/drawing/2014/main" id="{AE5CC75E-EE54-4916-B077-3BEC1A2DAFA9}"/>
              </a:ext>
            </a:extLst>
          </p:cNvPr>
          <p:cNvSpPr>
            <a:spLocks noGrp="1"/>
          </p:cNvSpPr>
          <p:nvPr>
            <p:ph sz="quarter" idx="20"/>
          </p:nvPr>
        </p:nvSpPr>
        <p:spPr>
          <a:xfrm>
            <a:off x="4657552" y="3925102"/>
            <a:ext cx="2066544" cy="2048256"/>
          </a:xfrm>
          <a:solidFill>
            <a:srgbClr val="B6B3A1"/>
          </a:solidFill>
          <a:effectLst>
            <a:outerShdw blurRad="40386" dist="22860" dir="2700000" algn="tl" rotWithShape="0">
              <a:prstClr val="black">
                <a:alpha val="35000"/>
              </a:prstClr>
            </a:outerShdw>
          </a:effectLst>
        </p:spPr>
        <p:txBody>
          <a:bodyPr lIns="0" rIns="0" anchor="ctr"/>
          <a:lstStyle/>
          <a:p>
            <a:pPr lvl="0" algn="ctr"/>
            <a:r>
              <a:rPr lang="en-US" sz="2200" b="1" dirty="0">
                <a:solidFill>
                  <a:srgbClr val="418AB3">
                    <a:lumMod val="50000"/>
                  </a:srgbClr>
                </a:solidFill>
                <a:latin typeface="Arial Narrow" panose="020B0604020202020204" pitchFamily="34" charset="0"/>
                <a:cs typeface="Arial Narrow" panose="020B0604020202020204" pitchFamily="34" charset="0"/>
              </a:rPr>
              <a:t>CAUSATION</a:t>
            </a:r>
          </a:p>
          <a:p>
            <a:pPr lvl="0" algn="ctr">
              <a:spcBef>
                <a:spcPts val="1200"/>
              </a:spcBef>
            </a:pPr>
            <a:r>
              <a:rPr lang="en-US" sz="1800" b="1" dirty="0">
                <a:solidFill>
                  <a:schemeClr val="accent1">
                    <a:lumMod val="50000"/>
                  </a:schemeClr>
                </a:solidFill>
              </a:rPr>
              <a:t>Why is it</a:t>
            </a:r>
            <a:br>
              <a:rPr lang="en-US" sz="1800" b="1" dirty="0">
                <a:solidFill>
                  <a:schemeClr val="accent1">
                    <a:lumMod val="50000"/>
                  </a:schemeClr>
                </a:solidFill>
              </a:rPr>
            </a:br>
            <a:r>
              <a:rPr lang="en-US" sz="1800" b="1" dirty="0">
                <a:solidFill>
                  <a:schemeClr val="accent1">
                    <a:lumMod val="50000"/>
                  </a:schemeClr>
                </a:solidFill>
              </a:rPr>
              <a:t>like it is</a:t>
            </a:r>
            <a:r>
              <a:rPr lang="en-US" sz="1800" b="1" dirty="0">
                <a:solidFill>
                  <a:srgbClr val="418AB3">
                    <a:lumMod val="50000"/>
                  </a:srgbClr>
                </a:solidFill>
                <a:latin typeface="Arial" panose="020B0604020202020204" pitchFamily="34" charset="0"/>
                <a:cs typeface="Arial" panose="020B0604020202020204" pitchFamily="34" charset="0"/>
              </a:rPr>
              <a:t>?</a:t>
            </a:r>
          </a:p>
        </p:txBody>
      </p:sp>
      <p:sp>
        <p:nvSpPr>
          <p:cNvPr id="43" name="Content Placeholder 42">
            <a:extLst>
              <a:ext uri="{FF2B5EF4-FFF2-40B4-BE49-F238E27FC236}">
                <a16:creationId xmlns:a16="http://schemas.microsoft.com/office/drawing/2014/main" id="{74829C17-D1B7-4D14-8AFC-35FE4150323F}"/>
              </a:ext>
            </a:extLst>
          </p:cNvPr>
          <p:cNvSpPr>
            <a:spLocks noGrp="1"/>
          </p:cNvSpPr>
          <p:nvPr>
            <p:ph sz="quarter" idx="21"/>
          </p:nvPr>
        </p:nvSpPr>
        <p:spPr>
          <a:xfrm>
            <a:off x="6856560" y="3925102"/>
            <a:ext cx="2066544" cy="2048256"/>
          </a:xfrm>
          <a:solidFill>
            <a:srgbClr val="C9B3B9"/>
          </a:solidFill>
          <a:effectLst>
            <a:outerShdw blurRad="40386" dist="22860" dir="2700000" algn="tl" rotWithShape="0">
              <a:prstClr val="black">
                <a:alpha val="35000"/>
              </a:prstClr>
            </a:outerShdw>
          </a:effectLst>
        </p:spPr>
        <p:txBody>
          <a:bodyPr lIns="0" rIns="0" anchor="ctr"/>
          <a:lstStyle/>
          <a:p>
            <a:pPr lvl="0" algn="ctr"/>
            <a:r>
              <a:rPr lang="en-US" sz="2200" b="1" dirty="0">
                <a:solidFill>
                  <a:srgbClr val="418AB3">
                    <a:lumMod val="50000"/>
                  </a:srgbClr>
                </a:solidFill>
                <a:latin typeface="Arial Narrow" panose="020B0604020202020204" pitchFamily="34" charset="0"/>
                <a:cs typeface="Arial Narrow" panose="020B0604020202020204" pitchFamily="34" charset="0"/>
              </a:rPr>
              <a:t>FORM</a:t>
            </a:r>
          </a:p>
          <a:p>
            <a:pPr lvl="0" algn="ctr">
              <a:spcBef>
                <a:spcPts val="1200"/>
              </a:spcBef>
            </a:pPr>
            <a:r>
              <a:rPr lang="en-US" sz="1800" b="1" dirty="0">
                <a:solidFill>
                  <a:srgbClr val="418AB3">
                    <a:lumMod val="50000"/>
                  </a:srgbClr>
                </a:solidFill>
                <a:latin typeface="Arial" panose="020B0604020202020204" pitchFamily="34" charset="0"/>
                <a:cs typeface="Arial" panose="020B0604020202020204" pitchFamily="34" charset="0"/>
              </a:rPr>
              <a:t>What is it like?</a:t>
            </a:r>
          </a:p>
        </p:txBody>
      </p:sp>
      <p:sp>
        <p:nvSpPr>
          <p:cNvPr id="45" name="Content Placeholder 44">
            <a:extLst>
              <a:ext uri="{FF2B5EF4-FFF2-40B4-BE49-F238E27FC236}">
                <a16:creationId xmlns:a16="http://schemas.microsoft.com/office/drawing/2014/main" id="{B4E76729-33A9-429B-8571-6E110C3B36AB}"/>
              </a:ext>
            </a:extLst>
          </p:cNvPr>
          <p:cNvSpPr>
            <a:spLocks noGrp="1"/>
          </p:cNvSpPr>
          <p:nvPr>
            <p:ph sz="quarter" idx="23"/>
          </p:nvPr>
        </p:nvSpPr>
        <p:spPr>
          <a:xfrm>
            <a:off x="4584332" y="6172132"/>
            <a:ext cx="2241119" cy="272607"/>
          </a:xfrm>
        </p:spPr>
        <p:txBody>
          <a:bodyPr/>
          <a:lstStyle/>
          <a:p>
            <a:pPr lvl="0">
              <a:spcBef>
                <a:spcPct val="0"/>
              </a:spcBef>
            </a:pPr>
            <a:r>
              <a:rPr lang="en-US" sz="900" dirty="0">
                <a:solidFill>
                  <a:srgbClr val="000000"/>
                </a:solidFill>
                <a:latin typeface="Arial" panose="020B0604020202020204" pitchFamily="34" charset="0"/>
                <a:cs typeface="Arial" panose="020B0604020202020204" pitchFamily="34" charset="0"/>
              </a:rPr>
              <a:t>Adapted from </a:t>
            </a:r>
            <a:r>
              <a:rPr lang="en-US" sz="900" dirty="0" err="1">
                <a:solidFill>
                  <a:srgbClr val="000000"/>
                </a:solidFill>
                <a:latin typeface="Arial" panose="020B0604020202020204" pitchFamily="34" charset="0"/>
                <a:cs typeface="Arial" panose="020B0604020202020204" pitchFamily="34" charset="0"/>
              </a:rPr>
              <a:t>wrightstufflearing</a:t>
            </a:r>
            <a:r>
              <a:rPr lang="en-US" sz="900" dirty="0">
                <a:solidFill>
                  <a:srgbClr val="000000"/>
                </a:solidFill>
                <a:latin typeface="Arial" panose="020B0604020202020204" pitchFamily="34" charset="0"/>
                <a:cs typeface="Arial" panose="020B0604020202020204" pitchFamily="34" charset="0"/>
              </a:rPr>
              <a:t>, 2018.</a:t>
            </a:r>
          </a:p>
        </p:txBody>
      </p:sp>
      <p:sp>
        <p:nvSpPr>
          <p:cNvPr id="7" name="Slide Number Placeholder 3">
            <a:extLst>
              <a:ext uri="{FF2B5EF4-FFF2-40B4-BE49-F238E27FC236}">
                <a16:creationId xmlns:a16="http://schemas.microsoft.com/office/drawing/2014/main" id="{051A17A1-CD32-5D4E-8BA1-B90EE5D272E0}"/>
              </a:ext>
            </a:extLst>
          </p:cNvPr>
          <p:cNvSpPr>
            <a:spLocks noGrp="1"/>
          </p:cNvSpPr>
          <p:nvPr>
            <p:ph type="sldNum" sz="quarter" idx="4"/>
          </p:nvPr>
        </p:nvSpPr>
        <p:spPr>
          <a:prstGeom prst="rect">
            <a:avLst/>
          </a:prstGeom>
        </p:spPr>
        <p:txBody>
          <a:bodyPr/>
          <a:lstStyle/>
          <a:p>
            <a:fld id="{E0CD77C5-7DB1-45F6-AE6F-84521133DC90}" type="slidenum">
              <a:rPr lang="en-US" smtClean="0"/>
              <a:t>31</a:t>
            </a:fld>
            <a:endParaRPr lang="en-US" dirty="0"/>
          </a:p>
        </p:txBody>
      </p:sp>
    </p:spTree>
    <p:extLst>
      <p:ext uri="{BB962C8B-B14F-4D97-AF65-F5344CB8AC3E}">
        <p14:creationId xmlns:p14="http://schemas.microsoft.com/office/powerpoint/2010/main" val="4133777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2118-40FE-4D1C-BEC5-91E1CE1DFEDE}"/>
              </a:ext>
            </a:extLst>
          </p:cNvPr>
          <p:cNvSpPr>
            <a:spLocks noGrp="1"/>
          </p:cNvSpPr>
          <p:nvPr>
            <p:ph type="title"/>
          </p:nvPr>
        </p:nvSpPr>
        <p:spPr/>
        <p:txBody>
          <a:bodyPr/>
          <a:lstStyle/>
          <a:p>
            <a:r>
              <a:rPr lang="en-US" sz="3600" dirty="0"/>
              <a:t>Closing Reflections</a:t>
            </a:r>
          </a:p>
        </p:txBody>
      </p:sp>
      <p:sp>
        <p:nvSpPr>
          <p:cNvPr id="3" name="Text Placeholder 2">
            <a:extLst>
              <a:ext uri="{FF2B5EF4-FFF2-40B4-BE49-F238E27FC236}">
                <a16:creationId xmlns:a16="http://schemas.microsoft.com/office/drawing/2014/main" id="{CF565F35-D9DC-4298-9769-510FA5AF7AF9}"/>
              </a:ext>
            </a:extLst>
          </p:cNvPr>
          <p:cNvSpPr>
            <a:spLocks noGrp="1"/>
          </p:cNvSpPr>
          <p:nvPr>
            <p:ph sz="quarter" idx="14"/>
          </p:nvPr>
        </p:nvSpPr>
        <p:spPr/>
        <p:txBody>
          <a:bodyPr anchor="ctr"/>
          <a:lstStyle/>
          <a:p>
            <a:pPr lvl="0" algn="ctr">
              <a:spcBef>
                <a:spcPct val="0"/>
              </a:spcBef>
            </a:pPr>
            <a:r>
              <a:rPr lang="en-US" sz="2800">
                <a:solidFill>
                  <a:srgbClr val="A6B727">
                    <a:lumMod val="50000"/>
                  </a:srgbClr>
                </a:solidFill>
              </a:rPr>
              <a:t>What have </a:t>
            </a:r>
            <a:br>
              <a:rPr lang="en-US" sz="2800">
                <a:solidFill>
                  <a:srgbClr val="A6B727">
                    <a:lumMod val="50000"/>
                  </a:srgbClr>
                </a:solidFill>
              </a:rPr>
            </a:br>
            <a:r>
              <a:rPr lang="en-US" sz="2800">
                <a:solidFill>
                  <a:srgbClr val="A6B727">
                    <a:lumMod val="50000"/>
                  </a:srgbClr>
                </a:solidFill>
              </a:rPr>
              <a:t>I learned?</a:t>
            </a:r>
            <a:endParaRPr lang="en-US" sz="2800" dirty="0">
              <a:solidFill>
                <a:srgbClr val="A6B727">
                  <a:lumMod val="50000"/>
                </a:srgbClr>
              </a:solidFill>
            </a:endParaRPr>
          </a:p>
        </p:txBody>
      </p:sp>
      <p:sp>
        <p:nvSpPr>
          <p:cNvPr id="6" name="Content Placeholder 5">
            <a:extLst>
              <a:ext uri="{FF2B5EF4-FFF2-40B4-BE49-F238E27FC236}">
                <a16:creationId xmlns:a16="http://schemas.microsoft.com/office/drawing/2014/main" id="{7696C648-E1C1-476D-B560-EC17D3965D42}"/>
              </a:ext>
            </a:extLst>
          </p:cNvPr>
          <p:cNvSpPr>
            <a:spLocks noGrp="1"/>
          </p:cNvSpPr>
          <p:nvPr>
            <p:ph sz="quarter" idx="15"/>
          </p:nvPr>
        </p:nvSpPr>
        <p:spPr/>
        <p:txBody>
          <a:bodyPr anchor="ctr"/>
          <a:lstStyle/>
          <a:p>
            <a:pPr lvl="0" algn="ctr">
              <a:spcBef>
                <a:spcPct val="0"/>
              </a:spcBef>
            </a:pPr>
            <a:r>
              <a:rPr lang="en-US" sz="2800">
                <a:solidFill>
                  <a:srgbClr val="DF5327">
                    <a:lumMod val="50000"/>
                  </a:srgbClr>
                </a:solidFill>
              </a:rPr>
              <a:t>What will I do with what I've learned?</a:t>
            </a:r>
            <a:endParaRPr lang="en-US" sz="2800" dirty="0">
              <a:solidFill>
                <a:srgbClr val="DF5327">
                  <a:lumMod val="50000"/>
                </a:srgbClr>
              </a:solidFill>
            </a:endParaRPr>
          </a:p>
        </p:txBody>
      </p:sp>
      <p:sp>
        <p:nvSpPr>
          <p:cNvPr id="7" name="Content Placeholder 6">
            <a:extLst>
              <a:ext uri="{FF2B5EF4-FFF2-40B4-BE49-F238E27FC236}">
                <a16:creationId xmlns:a16="http://schemas.microsoft.com/office/drawing/2014/main" id="{74CEB95C-9FC1-41BB-B472-14E0D76024C0}"/>
              </a:ext>
            </a:extLst>
          </p:cNvPr>
          <p:cNvSpPr>
            <a:spLocks noGrp="1"/>
          </p:cNvSpPr>
          <p:nvPr>
            <p:ph sz="quarter" idx="16"/>
          </p:nvPr>
        </p:nvSpPr>
        <p:spPr/>
        <p:txBody>
          <a:bodyPr anchor="ctr"/>
          <a:lstStyle/>
          <a:p>
            <a:pPr lvl="0" algn="ctr">
              <a:spcBef>
                <a:spcPct val="0"/>
              </a:spcBef>
            </a:pPr>
            <a:r>
              <a:rPr lang="en-US" sz="2800">
                <a:solidFill>
                  <a:srgbClr val="418AB3">
                    <a:lumMod val="50000"/>
                  </a:srgbClr>
                </a:solidFill>
              </a:rPr>
              <a:t>What excites or concerns me about what I learned?</a:t>
            </a:r>
            <a:endParaRPr lang="en-US" sz="2800" dirty="0">
              <a:solidFill>
                <a:srgbClr val="418AB3">
                  <a:lumMod val="50000"/>
                </a:srgbClr>
              </a:solidFill>
            </a:endParaRPr>
          </a:p>
        </p:txBody>
      </p:sp>
      <p:sp>
        <p:nvSpPr>
          <p:cNvPr id="8" name="Content Placeholder 7">
            <a:extLst>
              <a:ext uri="{FF2B5EF4-FFF2-40B4-BE49-F238E27FC236}">
                <a16:creationId xmlns:a16="http://schemas.microsoft.com/office/drawing/2014/main" id="{14B03BC5-8230-47F6-9E62-F064B5A304AE}"/>
              </a:ext>
            </a:extLst>
          </p:cNvPr>
          <p:cNvSpPr>
            <a:spLocks noGrp="1"/>
          </p:cNvSpPr>
          <p:nvPr>
            <p:ph sz="quarter" idx="18"/>
          </p:nvPr>
        </p:nvSpPr>
        <p:spPr>
          <a:xfrm>
            <a:off x="4683511" y="1584672"/>
            <a:ext cx="3902927" cy="294420"/>
          </a:xfrm>
        </p:spPr>
        <p:txBody>
          <a:bodyPr/>
          <a:lstStyle/>
          <a:p>
            <a:pPr lvl="0">
              <a:buClr>
                <a:srgbClr val="418AB3">
                  <a:lumMod val="75000"/>
                </a:srgbClr>
              </a:buClr>
            </a:pPr>
            <a:r>
              <a:rPr lang="en-US" sz="900" dirty="0">
                <a:solidFill>
                  <a:srgbClr val="000000"/>
                </a:solidFill>
              </a:rPr>
              <a:t>Adapted from Professional Development Guides for Implementing PFCE</a:t>
            </a:r>
          </a:p>
        </p:txBody>
      </p:sp>
      <p:sp>
        <p:nvSpPr>
          <p:cNvPr id="4" name="Slide Number Placeholder 3">
            <a:extLst>
              <a:ext uri="{FF2B5EF4-FFF2-40B4-BE49-F238E27FC236}">
                <a16:creationId xmlns:a16="http://schemas.microsoft.com/office/drawing/2014/main" id="{F4ADAFA3-C8A0-48A2-8462-7351670CCEC3}"/>
              </a:ext>
            </a:extLst>
          </p:cNvPr>
          <p:cNvSpPr>
            <a:spLocks noGrp="1"/>
          </p:cNvSpPr>
          <p:nvPr>
            <p:ph type="sldNum" sz="quarter" idx="4"/>
          </p:nvPr>
        </p:nvSpPr>
        <p:spPr>
          <a:prstGeom prst="rect">
            <a:avLst/>
          </a:prstGeom>
        </p:spPr>
        <p:txBody>
          <a:bodyPr/>
          <a:lstStyle/>
          <a:p>
            <a:fld id="{E0CD77C5-7DB1-45F6-AE6F-84521133DC90}" type="slidenum">
              <a:rPr lang="en-US" smtClean="0"/>
              <a:t>32</a:t>
            </a:fld>
            <a:endParaRPr lang="en-US" dirty="0"/>
          </a:p>
        </p:txBody>
      </p:sp>
    </p:spTree>
    <p:extLst>
      <p:ext uri="{BB962C8B-B14F-4D97-AF65-F5344CB8AC3E}">
        <p14:creationId xmlns:p14="http://schemas.microsoft.com/office/powerpoint/2010/main" val="2533107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9538F-930C-4A85-9FD6-FB8DAA2215F1}"/>
              </a:ext>
            </a:extLst>
          </p:cNvPr>
          <p:cNvSpPr>
            <a:spLocks noGrp="1"/>
          </p:cNvSpPr>
          <p:nvPr>
            <p:ph type="title"/>
          </p:nvPr>
        </p:nvSpPr>
        <p:spPr/>
        <p:txBody>
          <a:bodyPr/>
          <a:lstStyle/>
          <a:p>
            <a:r>
              <a:rPr lang="en-US" dirty="0">
                <a:solidFill>
                  <a:schemeClr val="bg1"/>
                </a:solidFill>
              </a:rPr>
              <a:t>Related ECLKC Resources</a:t>
            </a:r>
          </a:p>
        </p:txBody>
      </p:sp>
      <p:sp>
        <p:nvSpPr>
          <p:cNvPr id="3" name="Content Placeholder 2">
            <a:extLst>
              <a:ext uri="{FF2B5EF4-FFF2-40B4-BE49-F238E27FC236}">
                <a16:creationId xmlns:a16="http://schemas.microsoft.com/office/drawing/2014/main" id="{2813A29A-E251-42D0-BC44-AE1317ACA9EC}"/>
              </a:ext>
            </a:extLst>
          </p:cNvPr>
          <p:cNvSpPr>
            <a:spLocks noGrp="1"/>
          </p:cNvSpPr>
          <p:nvPr>
            <p:ph sz="quarter" idx="14"/>
          </p:nvPr>
        </p:nvSpPr>
        <p:spPr>
          <a:xfrm>
            <a:off x="3882541" y="1432669"/>
            <a:ext cx="4526280" cy="1078992"/>
          </a:xfrm>
        </p:spPr>
        <p:txBody>
          <a:bodyPr/>
          <a:lstStyle/>
          <a:p>
            <a:pPr lvl="0" defTabSz="914400">
              <a:spcBef>
                <a:spcPts val="0"/>
              </a:spcBef>
              <a:buClr>
                <a:srgbClr val="000000"/>
              </a:buClr>
            </a:pPr>
            <a:r>
              <a:rPr lang="en-US" sz="2400" b="1" kern="0">
                <a:solidFill>
                  <a:srgbClr val="DF5327">
                    <a:lumMod val="75000"/>
                  </a:srgbClr>
                </a:solidFill>
                <a:cs typeface="Arial"/>
                <a:sym typeface="Arial"/>
              </a:rPr>
              <a:t>About Us</a:t>
            </a:r>
          </a:p>
          <a:p>
            <a:pPr marL="407988" lvl="0" defTabSz="914400">
              <a:spcBef>
                <a:spcPts val="0"/>
              </a:spcBef>
              <a:buClr>
                <a:srgbClr val="000000"/>
              </a:buClr>
            </a:pPr>
            <a:r>
              <a:rPr lang="en-US" sz="2000" kern="0">
                <a:solidFill>
                  <a:srgbClr val="DF5327">
                    <a:lumMod val="50000"/>
                  </a:srgbClr>
                </a:solidFill>
                <a:cs typeface="Arial"/>
                <a:sym typeface="Arial"/>
                <a:hlinkClick r:id="rId4">
                  <a:extLst>
                    <a:ext uri="{A12FA001-AC4F-418D-AE19-62706E023703}">
                      <ahyp:hlinkClr xmlns:ahyp="http://schemas.microsoft.com/office/drawing/2018/hyperlinkcolor" val="tx"/>
                    </a:ext>
                  </a:extLst>
                </a:hlinkClick>
              </a:rPr>
              <a:t>https://eclkc.ohs.acf.hhs.gov/about-us/article/office-head-start-ohs</a:t>
            </a:r>
            <a:endParaRPr lang="en-US" sz="2000" kern="0" dirty="0">
              <a:solidFill>
                <a:srgbClr val="DF5327">
                  <a:lumMod val="50000"/>
                </a:srgbClr>
              </a:solidFill>
              <a:cs typeface="Arial"/>
              <a:sym typeface="Arial"/>
            </a:endParaRPr>
          </a:p>
        </p:txBody>
      </p:sp>
      <p:sp>
        <p:nvSpPr>
          <p:cNvPr id="4" name="Content Placeholder 3">
            <a:extLst>
              <a:ext uri="{FF2B5EF4-FFF2-40B4-BE49-F238E27FC236}">
                <a16:creationId xmlns:a16="http://schemas.microsoft.com/office/drawing/2014/main" id="{723A9FD0-6A0F-4017-A7E3-3299929D1783}"/>
              </a:ext>
            </a:extLst>
          </p:cNvPr>
          <p:cNvSpPr>
            <a:spLocks noGrp="1"/>
          </p:cNvSpPr>
          <p:nvPr>
            <p:ph sz="quarter" idx="15"/>
          </p:nvPr>
        </p:nvSpPr>
        <p:spPr>
          <a:xfrm>
            <a:off x="3878044" y="3424754"/>
            <a:ext cx="5074920" cy="1078992"/>
          </a:xfrm>
        </p:spPr>
        <p:txBody>
          <a:bodyPr/>
          <a:lstStyle/>
          <a:p>
            <a:pPr lvl="0" defTabSz="914400">
              <a:spcBef>
                <a:spcPts val="0"/>
              </a:spcBef>
              <a:buClr>
                <a:srgbClr val="000000"/>
              </a:buClr>
            </a:pPr>
            <a:r>
              <a:rPr lang="en-US" sz="2400" b="1" kern="0">
                <a:solidFill>
                  <a:srgbClr val="418AB3">
                    <a:lumMod val="75000"/>
                  </a:srgbClr>
                </a:solidFill>
                <a:cs typeface="Arial"/>
                <a:sym typeface="Arial"/>
              </a:rPr>
              <a:t>Head Start Programs</a:t>
            </a:r>
          </a:p>
          <a:p>
            <a:pPr marL="407988" lvl="0" defTabSz="914400">
              <a:spcBef>
                <a:spcPts val="0"/>
              </a:spcBef>
              <a:buClr>
                <a:srgbClr val="000000"/>
              </a:buClr>
            </a:pPr>
            <a:r>
              <a:rPr lang="en-US" sz="2000" kern="0">
                <a:solidFill>
                  <a:srgbClr val="418AB3">
                    <a:lumMod val="50000"/>
                  </a:srgbClr>
                </a:solidFill>
                <a:cs typeface="Arial"/>
                <a:sym typeface="Arial"/>
                <a:hlinkClick r:id="rId5">
                  <a:extLst>
                    <a:ext uri="{A12FA001-AC4F-418D-AE19-62706E023703}">
                      <ahyp:hlinkClr xmlns:ahyp="http://schemas.microsoft.com/office/drawing/2018/hyperlinkcolor" val="tx"/>
                    </a:ext>
                  </a:extLst>
                </a:hlinkClick>
              </a:rPr>
              <a:t>https://eclkc.ohs.acf.hhs.gov/programs/article/head-start-programs</a:t>
            </a:r>
            <a:endParaRPr lang="en-US" sz="2000" kern="0" dirty="0">
              <a:solidFill>
                <a:srgbClr val="418AB3">
                  <a:lumMod val="50000"/>
                </a:srgbClr>
              </a:solidFill>
              <a:cs typeface="Arial"/>
              <a:sym typeface="Arial"/>
            </a:endParaRPr>
          </a:p>
        </p:txBody>
      </p:sp>
      <p:sp>
        <p:nvSpPr>
          <p:cNvPr id="10" name="Content Placeholder 9">
            <a:extLst>
              <a:ext uri="{FF2B5EF4-FFF2-40B4-BE49-F238E27FC236}">
                <a16:creationId xmlns:a16="http://schemas.microsoft.com/office/drawing/2014/main" id="{3AB00E91-164B-4B80-838A-B6C943C9F2AC}"/>
              </a:ext>
            </a:extLst>
          </p:cNvPr>
          <p:cNvSpPr>
            <a:spLocks noGrp="1"/>
          </p:cNvSpPr>
          <p:nvPr>
            <p:ph sz="quarter" idx="16"/>
          </p:nvPr>
        </p:nvSpPr>
        <p:spPr>
          <a:xfrm>
            <a:off x="3887569" y="5417041"/>
            <a:ext cx="3886200" cy="1078992"/>
          </a:xfrm>
        </p:spPr>
        <p:txBody>
          <a:bodyPr/>
          <a:lstStyle/>
          <a:p>
            <a:pPr lvl="0" defTabSz="914400">
              <a:spcBef>
                <a:spcPts val="0"/>
              </a:spcBef>
              <a:buClr>
                <a:srgbClr val="000000"/>
              </a:buClr>
            </a:pPr>
            <a:r>
              <a:rPr lang="en-US" sz="2400" b="1" kern="0">
                <a:solidFill>
                  <a:schemeClr val="accent2">
                    <a:lumMod val="50000"/>
                  </a:schemeClr>
                </a:solidFill>
                <a:cs typeface="Arial"/>
                <a:sym typeface="Arial"/>
              </a:rPr>
              <a:t>Head Start Act</a:t>
            </a:r>
          </a:p>
          <a:p>
            <a:pPr marL="406400" lvl="0" defTabSz="914400">
              <a:spcBef>
                <a:spcPts val="0"/>
              </a:spcBef>
              <a:buClr>
                <a:srgbClr val="000000"/>
              </a:buClr>
            </a:pPr>
            <a:r>
              <a:rPr lang="en-US" sz="2000" u="sng" kern="0">
                <a:solidFill>
                  <a:schemeClr val="accent2">
                    <a:lumMod val="50000"/>
                  </a:schemeClr>
                </a:solidFill>
                <a:cs typeface="Arial"/>
                <a:sym typeface="Arial"/>
                <a:hlinkClick r:id="rId6">
                  <a:extLst>
                    <a:ext uri="{A12FA001-AC4F-418D-AE19-62706E023703}">
                      <ahyp:hlinkClr xmlns:ahyp="http://schemas.microsoft.com/office/drawing/2018/hyperlinkcolor" val="tx"/>
                    </a:ext>
                  </a:extLst>
                </a:hlinkClick>
              </a:rPr>
              <a:t>https://eclkc.ohs.acf.hhs.gov/</a:t>
            </a:r>
            <a:br>
              <a:rPr lang="en-US" sz="2000" u="sng" kern="0">
                <a:solidFill>
                  <a:schemeClr val="accent2">
                    <a:lumMod val="50000"/>
                  </a:schemeClr>
                </a:solidFill>
                <a:cs typeface="Arial"/>
                <a:sym typeface="Arial"/>
                <a:hlinkClick r:id="rId6">
                  <a:extLst>
                    <a:ext uri="{A12FA001-AC4F-418D-AE19-62706E023703}">
                      <ahyp:hlinkClr xmlns:ahyp="http://schemas.microsoft.com/office/drawing/2018/hyperlinkcolor" val="tx"/>
                    </a:ext>
                  </a:extLst>
                </a:hlinkClick>
              </a:rPr>
            </a:br>
            <a:r>
              <a:rPr lang="en-US" sz="2000" u="sng" kern="0">
                <a:solidFill>
                  <a:schemeClr val="accent2">
                    <a:lumMod val="50000"/>
                  </a:schemeClr>
                </a:solidFill>
                <a:cs typeface="Arial"/>
                <a:sym typeface="Arial"/>
                <a:hlinkClick r:id="rId6">
                  <a:extLst>
                    <a:ext uri="{A12FA001-AC4F-418D-AE19-62706E023703}">
                      <ahyp:hlinkClr xmlns:ahyp="http://schemas.microsoft.com/office/drawing/2018/hyperlinkcolor" val="tx"/>
                    </a:ext>
                  </a:extLst>
                </a:hlinkClick>
              </a:rPr>
              <a:t>policy/head-start-act</a:t>
            </a:r>
            <a:endParaRPr lang="en-US" sz="2000" kern="0" dirty="0">
              <a:solidFill>
                <a:schemeClr val="accent2">
                  <a:lumMod val="50000"/>
                </a:schemeClr>
              </a:solidFill>
              <a:cs typeface="Arial"/>
              <a:sym typeface="Arial"/>
            </a:endParaRPr>
          </a:p>
        </p:txBody>
      </p:sp>
      <p:sp>
        <p:nvSpPr>
          <p:cNvPr id="16" name="Slide Number Placeholder 15">
            <a:extLst>
              <a:ext uri="{FF2B5EF4-FFF2-40B4-BE49-F238E27FC236}">
                <a16:creationId xmlns:a16="http://schemas.microsoft.com/office/drawing/2014/main" id="{1407CCAE-BE79-4F46-9D9A-5949A3C863C5}"/>
              </a:ext>
            </a:extLst>
          </p:cNvPr>
          <p:cNvSpPr>
            <a:spLocks noGrp="1"/>
          </p:cNvSpPr>
          <p:nvPr>
            <p:ph type="sldNum" sz="quarter" idx="4"/>
          </p:nvPr>
        </p:nvSpPr>
        <p:spPr/>
        <p:txBody>
          <a:bodyPr/>
          <a:lstStyle/>
          <a:p>
            <a:fld id="{E0CD77C5-7DB1-45F6-AE6F-84521133DC90}" type="slidenum">
              <a:rPr lang="en-US" smtClean="0"/>
              <a:t>33</a:t>
            </a:fld>
            <a:endParaRPr lang="en-US" dirty="0"/>
          </a:p>
        </p:txBody>
      </p:sp>
    </p:spTree>
    <p:custDataLst>
      <p:tags r:id="rId1"/>
    </p:custDataLst>
    <p:extLst>
      <p:ext uri="{BB962C8B-B14F-4D97-AF65-F5344CB8AC3E}">
        <p14:creationId xmlns:p14="http://schemas.microsoft.com/office/powerpoint/2010/main" val="1154888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BC47-3E7D-44C5-9819-23923B454973}"/>
              </a:ext>
            </a:extLst>
          </p:cNvPr>
          <p:cNvSpPr>
            <a:spLocks noGrp="1"/>
          </p:cNvSpPr>
          <p:nvPr>
            <p:ph type="title"/>
          </p:nvPr>
        </p:nvSpPr>
        <p:spPr>
          <a:xfrm>
            <a:off x="3124200" y="1864110"/>
            <a:ext cx="5867400" cy="783695"/>
          </a:xfrm>
        </p:spPr>
        <p:txBody>
          <a:bodyPr/>
          <a:lstStyle/>
          <a:p>
            <a:r>
              <a:rPr lang="en-US" dirty="0"/>
              <a:t>Contact PMFO</a:t>
            </a:r>
          </a:p>
        </p:txBody>
      </p:sp>
      <p:pic>
        <p:nvPicPr>
          <p:cNvPr id="24" name="Content Placeholder 23" descr="Head Start A to Z Logo. ">
            <a:extLst>
              <a:ext uri="{FF2B5EF4-FFF2-40B4-BE49-F238E27FC236}">
                <a16:creationId xmlns:a16="http://schemas.microsoft.com/office/drawing/2014/main" id="{802F58C7-334D-49B5-B546-8837C25D81D2}"/>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56478" y="348361"/>
            <a:ext cx="2824860" cy="2102220"/>
          </a:xfrm>
        </p:spPr>
      </p:pic>
      <p:sp>
        <p:nvSpPr>
          <p:cNvPr id="6" name="Content Placeholder 5">
            <a:extLst>
              <a:ext uri="{FF2B5EF4-FFF2-40B4-BE49-F238E27FC236}">
                <a16:creationId xmlns:a16="http://schemas.microsoft.com/office/drawing/2014/main" id="{F3C14F04-17B6-43B5-B29A-9648B55AA8D9}"/>
              </a:ext>
            </a:extLst>
          </p:cNvPr>
          <p:cNvSpPr>
            <a:spLocks noGrp="1"/>
          </p:cNvSpPr>
          <p:nvPr>
            <p:ph sz="quarter" idx="14"/>
          </p:nvPr>
        </p:nvSpPr>
        <p:spPr>
          <a:xfrm>
            <a:off x="2743200" y="3142703"/>
            <a:ext cx="6258788" cy="512750"/>
          </a:xfrm>
        </p:spPr>
        <p:txBody>
          <a:bodyPr/>
          <a:lstStyle/>
          <a:p>
            <a:r>
              <a:rPr lang="en-US" dirty="0">
                <a:solidFill>
                  <a:srgbClr val="1C3141"/>
                </a:solidFill>
                <a:hlinkClick r:id="rId4" action="ppaction://hlinkfile" tooltip="Contact PMFO by Email">
                  <a:extLst>
                    <a:ext uri="{A12FA001-AC4F-418D-AE19-62706E023703}">
                      <ahyp:hlinkClr xmlns:ahyp="http://schemas.microsoft.com/office/drawing/2018/hyperlinkcolor" val="tx"/>
                    </a:ext>
                  </a:extLst>
                </a:hlinkClick>
              </a:rPr>
              <a:t>pmfo@ecetta.info</a:t>
            </a:r>
            <a:endParaRPr lang="en-US" dirty="0">
              <a:solidFill>
                <a:srgbClr val="1C3141"/>
              </a:solidFill>
            </a:endParaRPr>
          </a:p>
        </p:txBody>
      </p:sp>
      <p:sp>
        <p:nvSpPr>
          <p:cNvPr id="17" name="Content Placeholder 16">
            <a:extLst>
              <a:ext uri="{FF2B5EF4-FFF2-40B4-BE49-F238E27FC236}">
                <a16:creationId xmlns:a16="http://schemas.microsoft.com/office/drawing/2014/main" id="{AED64926-D5F9-47A2-A81B-A6D6EC13C052}"/>
              </a:ext>
            </a:extLst>
          </p:cNvPr>
          <p:cNvSpPr>
            <a:spLocks noGrp="1"/>
          </p:cNvSpPr>
          <p:nvPr>
            <p:ph sz="quarter" idx="15"/>
          </p:nvPr>
        </p:nvSpPr>
        <p:spPr/>
        <p:txBody>
          <a:bodyPr/>
          <a:lstStyle/>
          <a:p>
            <a:r>
              <a:rPr lang="en-US" dirty="0">
                <a:solidFill>
                  <a:srgbClr val="1C3141"/>
                </a:solidFill>
                <a:hlinkClick r:id="rId5" tooltip="PMFO Home Web Page">
                  <a:extLst>
                    <a:ext uri="{A12FA001-AC4F-418D-AE19-62706E023703}">
                      <ahyp:hlinkClr xmlns:ahyp="http://schemas.microsoft.com/office/drawing/2018/hyperlinkcolor" val="tx"/>
                    </a:ext>
                  </a:extLst>
                </a:hlinkClick>
              </a:rPr>
              <a:t>https://eclkc.ohs.acf.hhs.gov/ncpmfo</a:t>
            </a:r>
            <a:r>
              <a:rPr lang="en-US" dirty="0">
                <a:solidFill>
                  <a:srgbClr val="1C3141"/>
                </a:solidFill>
              </a:rPr>
              <a:t> </a:t>
            </a:r>
          </a:p>
        </p:txBody>
      </p:sp>
      <p:sp>
        <p:nvSpPr>
          <p:cNvPr id="19" name="Content Placeholder 18">
            <a:extLst>
              <a:ext uri="{FF2B5EF4-FFF2-40B4-BE49-F238E27FC236}">
                <a16:creationId xmlns:a16="http://schemas.microsoft.com/office/drawing/2014/main" id="{BDE5229C-A49C-4D45-8B6F-1DD69AE6301B}"/>
              </a:ext>
            </a:extLst>
          </p:cNvPr>
          <p:cNvSpPr>
            <a:spLocks noGrp="1"/>
          </p:cNvSpPr>
          <p:nvPr>
            <p:ph sz="quarter" idx="16"/>
          </p:nvPr>
        </p:nvSpPr>
        <p:spPr/>
        <p:txBody>
          <a:bodyPr/>
          <a:lstStyle/>
          <a:p>
            <a:r>
              <a:rPr lang="en-US" dirty="0">
                <a:solidFill>
                  <a:srgbClr val="1C3141"/>
                </a:solidFill>
              </a:rPr>
              <a:t>Call us: 888-874-5469</a:t>
            </a:r>
          </a:p>
        </p:txBody>
      </p:sp>
      <p:pic>
        <p:nvPicPr>
          <p:cNvPr id="26" name="Content Placeholder 25" descr="Logo of the U.S. Department of Health &amp; Human Services. ">
            <a:extLst>
              <a:ext uri="{FF2B5EF4-FFF2-40B4-BE49-F238E27FC236}">
                <a16:creationId xmlns:a16="http://schemas.microsoft.com/office/drawing/2014/main" id="{05A4E3F9-AE03-440D-8B2F-6FDF900621CD}"/>
              </a:ext>
            </a:extLst>
          </p:cNvPr>
          <p:cNvPicPr>
            <a:picLocks noGrp="1" noChangeAspect="1"/>
          </p:cNvPicPr>
          <p:nvPr>
            <p:ph sz="quarter" idx="17"/>
          </p:nvPr>
        </p:nvPicPr>
        <p:blipFill>
          <a:blip r:embed="rId6" cstate="print">
            <a:extLst>
              <a:ext uri="{28A0092B-C50C-407E-A947-70E740481C1C}">
                <a14:useLocalDpi xmlns:a14="http://schemas.microsoft.com/office/drawing/2010/main" val="0"/>
              </a:ext>
            </a:extLst>
          </a:blip>
          <a:stretch>
            <a:fillRect/>
          </a:stretch>
        </p:blipFill>
        <p:spPr>
          <a:xfrm>
            <a:off x="256478" y="5533182"/>
            <a:ext cx="1300859" cy="1212062"/>
          </a:xfrm>
        </p:spPr>
      </p:pic>
      <p:pic>
        <p:nvPicPr>
          <p:cNvPr id="32" name="Content Placeholder 31" descr="Logo of the Administration for Children &amp; Families. ">
            <a:extLst>
              <a:ext uri="{FF2B5EF4-FFF2-40B4-BE49-F238E27FC236}">
                <a16:creationId xmlns:a16="http://schemas.microsoft.com/office/drawing/2014/main" id="{48AC2D24-5AC8-4D65-8B57-27E39D8934B7}"/>
              </a:ext>
            </a:extLst>
          </p:cNvPr>
          <p:cNvPicPr>
            <a:picLocks noGrp="1" noChangeAspect="1"/>
          </p:cNvPicPr>
          <p:nvPr>
            <p:ph sz="quarter" idx="18"/>
          </p:nvPr>
        </p:nvPicPr>
        <p:blipFill>
          <a:blip r:embed="rId7">
            <a:extLst>
              <a:ext uri="{28A0092B-C50C-407E-A947-70E740481C1C}">
                <a14:useLocalDpi xmlns:a14="http://schemas.microsoft.com/office/drawing/2010/main" val="0"/>
              </a:ext>
            </a:extLst>
          </a:blip>
          <a:stretch>
            <a:fillRect/>
          </a:stretch>
        </p:blipFill>
        <p:spPr>
          <a:xfrm>
            <a:off x="1719318" y="6088063"/>
            <a:ext cx="3340046" cy="518842"/>
          </a:xfrm>
        </p:spPr>
      </p:pic>
      <p:pic>
        <p:nvPicPr>
          <p:cNvPr id="28" name="Content Placeholder 27" descr="Logo of the Early Childhood National Centers. &#10;National Center on Program Management and Fiscal Operations. ">
            <a:extLst>
              <a:ext uri="{FF2B5EF4-FFF2-40B4-BE49-F238E27FC236}">
                <a16:creationId xmlns:a16="http://schemas.microsoft.com/office/drawing/2014/main" id="{4DF15A04-9E60-4861-A9D4-6A455CB3A6FC}"/>
              </a:ext>
            </a:extLst>
          </p:cNvPr>
          <p:cNvPicPr>
            <a:picLocks noGrp="1" noChangeAspect="1"/>
          </p:cNvPicPr>
          <p:nvPr>
            <p:ph sz="quarter" idx="19"/>
          </p:nvPr>
        </p:nvPicPr>
        <p:blipFill>
          <a:blip r:embed="rId8" cstate="print">
            <a:extLst>
              <a:ext uri="{28A0092B-C50C-407E-A947-70E740481C1C}">
                <a14:useLocalDpi xmlns:a14="http://schemas.microsoft.com/office/drawing/2010/main" val="0"/>
              </a:ext>
            </a:extLst>
          </a:blip>
          <a:stretch>
            <a:fillRect/>
          </a:stretch>
        </p:blipFill>
        <p:spPr>
          <a:xfrm>
            <a:off x="5419676" y="5999357"/>
            <a:ext cx="3467846" cy="718944"/>
          </a:xfrm>
        </p:spPr>
      </p:pic>
    </p:spTree>
    <p:extLst>
      <p:ext uri="{BB962C8B-B14F-4D97-AF65-F5344CB8AC3E}">
        <p14:creationId xmlns:p14="http://schemas.microsoft.com/office/powerpoint/2010/main" val="116036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1472-C7A3-45D2-9DDC-E3F15FEFE397}"/>
              </a:ext>
            </a:extLst>
          </p:cNvPr>
          <p:cNvSpPr>
            <a:spLocks noGrp="1"/>
          </p:cNvSpPr>
          <p:nvPr>
            <p:ph type="title"/>
          </p:nvPr>
        </p:nvSpPr>
        <p:spPr/>
        <p:txBody>
          <a:bodyPr/>
          <a:lstStyle/>
          <a:p>
            <a:r>
              <a:rPr lang="en-US" sz="3600" dirty="0"/>
              <a:t>Networking Activity: Who Am I?</a:t>
            </a:r>
          </a:p>
        </p:txBody>
      </p:sp>
      <p:sp>
        <p:nvSpPr>
          <p:cNvPr id="4" name="Content Placeholder 3">
            <a:extLst>
              <a:ext uri="{FF2B5EF4-FFF2-40B4-BE49-F238E27FC236}">
                <a16:creationId xmlns:a16="http://schemas.microsoft.com/office/drawing/2014/main" id="{AA45222A-41B7-4EED-ADAB-8076CFB3B75A}"/>
              </a:ext>
            </a:extLst>
          </p:cNvPr>
          <p:cNvSpPr>
            <a:spLocks noGrp="1"/>
          </p:cNvSpPr>
          <p:nvPr>
            <p:ph sz="quarter" idx="14"/>
          </p:nvPr>
        </p:nvSpPr>
        <p:spPr>
          <a:xfrm>
            <a:off x="322093" y="1840916"/>
            <a:ext cx="2133601" cy="1401604"/>
          </a:xfrm>
        </p:spPr>
        <p:txBody>
          <a:bodyPr/>
          <a:lstStyle/>
          <a:p>
            <a:pPr lvl="0">
              <a:spcBef>
                <a:spcPct val="0"/>
              </a:spcBef>
            </a:pPr>
            <a:r>
              <a:rPr lang="en-US" altLang="en-US" sz="1800" dirty="0">
                <a:solidFill>
                  <a:srgbClr val="418AB3">
                    <a:lumMod val="50000"/>
                  </a:srgbClr>
                </a:solidFill>
                <a:latin typeface="Arial" panose="020B0604020202020204" pitchFamily="34" charset="0"/>
                <a:cs typeface="Arial" panose="020B0604020202020204" pitchFamily="34" charset="0"/>
              </a:rPr>
              <a:t>I am new to Head Start and new to my leadership role.</a:t>
            </a:r>
          </a:p>
        </p:txBody>
      </p:sp>
      <p:sp>
        <p:nvSpPr>
          <p:cNvPr id="5" name="Content Placeholder 4">
            <a:extLst>
              <a:ext uri="{FF2B5EF4-FFF2-40B4-BE49-F238E27FC236}">
                <a16:creationId xmlns:a16="http://schemas.microsoft.com/office/drawing/2014/main" id="{4E170FD7-3506-430B-8787-68D5E213E819}"/>
              </a:ext>
            </a:extLst>
          </p:cNvPr>
          <p:cNvSpPr>
            <a:spLocks noGrp="1"/>
          </p:cNvSpPr>
          <p:nvPr>
            <p:ph sz="quarter" idx="15"/>
          </p:nvPr>
        </p:nvSpPr>
        <p:spPr>
          <a:xfrm>
            <a:off x="2292096" y="1227388"/>
            <a:ext cx="3080989" cy="674680"/>
          </a:xfrm>
        </p:spPr>
        <p:txBody>
          <a:bodyPr/>
          <a:lstStyle/>
          <a:p>
            <a:pPr lvl="0">
              <a:spcBef>
                <a:spcPct val="0"/>
              </a:spcBef>
            </a:pPr>
            <a:r>
              <a:rPr lang="en-US" altLang="en-US" sz="1800" dirty="0">
                <a:solidFill>
                  <a:srgbClr val="A6B727">
                    <a:lumMod val="50000"/>
                  </a:srgbClr>
                </a:solidFill>
                <a:latin typeface="Arial" panose="020B0604020202020204" pitchFamily="34" charset="0"/>
                <a:cs typeface="Arial" panose="020B0604020202020204" pitchFamily="34" charset="0"/>
              </a:rPr>
              <a:t>I am new to Head Start but I have leadership experience.</a:t>
            </a:r>
          </a:p>
        </p:txBody>
      </p:sp>
      <p:sp>
        <p:nvSpPr>
          <p:cNvPr id="10" name="Content Placeholder 9">
            <a:extLst>
              <a:ext uri="{FF2B5EF4-FFF2-40B4-BE49-F238E27FC236}">
                <a16:creationId xmlns:a16="http://schemas.microsoft.com/office/drawing/2014/main" id="{3F259A47-9295-4F8E-BF7E-888EFBA28EF6}"/>
              </a:ext>
            </a:extLst>
          </p:cNvPr>
          <p:cNvSpPr>
            <a:spLocks noGrp="1"/>
          </p:cNvSpPr>
          <p:nvPr>
            <p:ph sz="quarter" idx="16"/>
          </p:nvPr>
        </p:nvSpPr>
        <p:spPr>
          <a:xfrm>
            <a:off x="3604364" y="2082009"/>
            <a:ext cx="3626169" cy="764443"/>
          </a:xfrm>
        </p:spPr>
        <p:txBody>
          <a:bodyPr/>
          <a:lstStyle/>
          <a:p>
            <a:pPr lvl="0">
              <a:spcBef>
                <a:spcPct val="0"/>
              </a:spcBef>
            </a:pPr>
            <a:r>
              <a:rPr lang="en-US" altLang="en-US" sz="1800" dirty="0">
                <a:solidFill>
                  <a:srgbClr val="F69200">
                    <a:lumMod val="50000"/>
                  </a:srgbClr>
                </a:solidFill>
                <a:latin typeface="Arial" panose="020B0604020202020204" pitchFamily="34" charset="0"/>
                <a:cs typeface="Arial" panose="020B0604020202020204" pitchFamily="34" charset="0"/>
              </a:rPr>
              <a:t>I have Head Start experience, but I am new to my leadership role.</a:t>
            </a:r>
          </a:p>
        </p:txBody>
      </p:sp>
      <p:sp>
        <p:nvSpPr>
          <p:cNvPr id="11" name="Content Placeholder 10">
            <a:extLst>
              <a:ext uri="{FF2B5EF4-FFF2-40B4-BE49-F238E27FC236}">
                <a16:creationId xmlns:a16="http://schemas.microsoft.com/office/drawing/2014/main" id="{BF940C34-A160-4076-9513-6D97DCD687A4}"/>
              </a:ext>
            </a:extLst>
          </p:cNvPr>
          <p:cNvSpPr>
            <a:spLocks noGrp="1"/>
          </p:cNvSpPr>
          <p:nvPr>
            <p:ph sz="quarter" idx="17"/>
          </p:nvPr>
        </p:nvSpPr>
        <p:spPr>
          <a:xfrm>
            <a:off x="5788657" y="2739677"/>
            <a:ext cx="3280291" cy="1027988"/>
          </a:xfrm>
        </p:spPr>
        <p:txBody>
          <a:bodyPr/>
          <a:lstStyle/>
          <a:p>
            <a:pPr lvl="0">
              <a:spcBef>
                <a:spcPct val="0"/>
              </a:spcBef>
            </a:pPr>
            <a:r>
              <a:rPr lang="en-US" altLang="en-US" sz="1800" dirty="0">
                <a:solidFill>
                  <a:srgbClr val="838383">
                    <a:lumMod val="50000"/>
                  </a:srgbClr>
                </a:solidFill>
                <a:latin typeface="Arial" panose="020B0604020202020204" pitchFamily="34" charset="0"/>
                <a:cs typeface="Arial" panose="020B0604020202020204" pitchFamily="34" charset="0"/>
              </a:rPr>
              <a:t>I have Head Start experience, and I have experience </a:t>
            </a:r>
            <a:br>
              <a:rPr lang="en-US" altLang="en-US" sz="1800" dirty="0">
                <a:solidFill>
                  <a:srgbClr val="838383">
                    <a:lumMod val="50000"/>
                  </a:srgbClr>
                </a:solidFill>
                <a:latin typeface="Arial" panose="020B0604020202020204" pitchFamily="34" charset="0"/>
                <a:cs typeface="Arial" panose="020B0604020202020204" pitchFamily="34" charset="0"/>
              </a:rPr>
            </a:br>
            <a:r>
              <a:rPr lang="en-US" altLang="en-US" sz="1800" dirty="0">
                <a:solidFill>
                  <a:srgbClr val="838383">
                    <a:lumMod val="50000"/>
                  </a:srgbClr>
                </a:solidFill>
                <a:latin typeface="Arial" panose="020B0604020202020204" pitchFamily="34" charset="0"/>
                <a:cs typeface="Arial" panose="020B0604020202020204" pitchFamily="34" charset="0"/>
              </a:rPr>
              <a:t>in leadership roles.</a:t>
            </a:r>
          </a:p>
          <a:p>
            <a:endParaRPr lang="en-US" dirty="0"/>
          </a:p>
        </p:txBody>
      </p:sp>
      <p:sp>
        <p:nvSpPr>
          <p:cNvPr id="6" name="Slide Number Placeholder 3">
            <a:extLst>
              <a:ext uri="{FF2B5EF4-FFF2-40B4-BE49-F238E27FC236}">
                <a16:creationId xmlns:a16="http://schemas.microsoft.com/office/drawing/2014/main" id="{EDD6C7AB-4F79-D44B-B50D-B127C2161D89}"/>
              </a:ext>
            </a:extLst>
          </p:cNvPr>
          <p:cNvSpPr>
            <a:spLocks noGrp="1"/>
          </p:cNvSpPr>
          <p:nvPr>
            <p:ph type="sldNum" sz="quarter" idx="4"/>
          </p:nvPr>
        </p:nvSpPr>
        <p:spPr>
          <a:xfrm>
            <a:off x="8174037" y="6412066"/>
            <a:ext cx="727075" cy="365125"/>
          </a:xfrm>
          <a:prstGeom prst="rect">
            <a:avLst/>
          </a:prstGeom>
        </p:spPr>
        <p:txBody>
          <a:bodyPr/>
          <a:lstStyle/>
          <a:p>
            <a:fld id="{E0CD77C5-7DB1-45F6-AE6F-84521133DC90}" type="slidenum">
              <a:rPr lang="en-US" smtClean="0"/>
              <a:t>4</a:t>
            </a:fld>
            <a:endParaRPr lang="en-US" dirty="0"/>
          </a:p>
        </p:txBody>
      </p:sp>
    </p:spTree>
    <p:extLst>
      <p:ext uri="{BB962C8B-B14F-4D97-AF65-F5344CB8AC3E}">
        <p14:creationId xmlns:p14="http://schemas.microsoft.com/office/powerpoint/2010/main" val="750341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B23C-D33F-4423-A6FB-9356EAE27D39}"/>
              </a:ext>
            </a:extLst>
          </p:cNvPr>
          <p:cNvSpPr>
            <a:spLocks noGrp="1"/>
          </p:cNvSpPr>
          <p:nvPr>
            <p:ph type="title"/>
          </p:nvPr>
        </p:nvSpPr>
        <p:spPr>
          <a:solidFill>
            <a:schemeClr val="accent6">
              <a:lumMod val="75000"/>
            </a:schemeClr>
          </a:solidFill>
        </p:spPr>
        <p:txBody>
          <a:bodyPr/>
          <a:lstStyle/>
          <a:p>
            <a:r>
              <a:rPr lang="en-US" sz="3600" dirty="0"/>
              <a:t>Networking Activity: Making Connections</a:t>
            </a:r>
          </a:p>
        </p:txBody>
      </p:sp>
      <p:sp>
        <p:nvSpPr>
          <p:cNvPr id="3" name="Text Placeholder 2">
            <a:extLst>
              <a:ext uri="{FF2B5EF4-FFF2-40B4-BE49-F238E27FC236}">
                <a16:creationId xmlns:a16="http://schemas.microsoft.com/office/drawing/2014/main" id="{F40B0D37-EA75-45D2-BA00-F65B7D636BD8}"/>
              </a:ext>
            </a:extLst>
          </p:cNvPr>
          <p:cNvSpPr>
            <a:spLocks noGrp="1"/>
          </p:cNvSpPr>
          <p:nvPr>
            <p:ph type="body" sz="quarter" idx="12"/>
          </p:nvPr>
        </p:nvSpPr>
        <p:spPr>
          <a:xfrm>
            <a:off x="305967" y="2252670"/>
            <a:ext cx="2380657" cy="2609261"/>
          </a:xfrm>
        </p:spPr>
        <p:txBody>
          <a:bodyPr/>
          <a:lstStyle/>
          <a:p>
            <a:pPr marL="0" lvl="0" indent="0" algn="ctr">
              <a:spcBef>
                <a:spcPct val="0"/>
              </a:spcBef>
              <a:buClrTx/>
              <a:buNone/>
            </a:pPr>
            <a:r>
              <a:rPr lang="en-US" dirty="0">
                <a:solidFill>
                  <a:srgbClr val="F69200">
                    <a:lumMod val="50000"/>
                  </a:srgbClr>
                </a:solidFill>
                <a:latin typeface="Arial" panose="020B0604020202020204" pitchFamily="34" charset="0"/>
                <a:cs typeface="Arial" panose="020B0604020202020204" pitchFamily="34" charset="0"/>
              </a:rPr>
              <a:t>What do you know about systems thinking?</a:t>
            </a:r>
          </a:p>
          <a:p>
            <a:pPr marL="0" indent="0">
              <a:buNone/>
            </a:pPr>
            <a:endParaRPr lang="en-US" dirty="0"/>
          </a:p>
        </p:txBody>
      </p:sp>
      <p:sp>
        <p:nvSpPr>
          <p:cNvPr id="8" name="Content Placeholder 7">
            <a:extLst>
              <a:ext uri="{FF2B5EF4-FFF2-40B4-BE49-F238E27FC236}">
                <a16:creationId xmlns:a16="http://schemas.microsoft.com/office/drawing/2014/main" id="{5A60795E-1325-4C20-8915-96D2DDBE041C}"/>
              </a:ext>
            </a:extLst>
          </p:cNvPr>
          <p:cNvSpPr>
            <a:spLocks noGrp="1"/>
          </p:cNvSpPr>
          <p:nvPr>
            <p:ph sz="quarter" idx="14"/>
          </p:nvPr>
        </p:nvSpPr>
        <p:spPr>
          <a:xfrm>
            <a:off x="6372216" y="3451302"/>
            <a:ext cx="2582213" cy="2837985"/>
          </a:xfrm>
        </p:spPr>
        <p:txBody>
          <a:bodyPr/>
          <a:lstStyle/>
          <a:p>
            <a:pPr marL="0" lvl="0" indent="0" algn="ctr">
              <a:spcBef>
                <a:spcPct val="0"/>
              </a:spcBef>
              <a:buNone/>
            </a:pPr>
            <a:r>
              <a:rPr lang="en-US" dirty="0">
                <a:solidFill>
                  <a:srgbClr val="FEC306">
                    <a:lumMod val="50000"/>
                  </a:srgbClr>
                </a:solidFill>
                <a:latin typeface="Arial" panose="020B0604020202020204" pitchFamily="34" charset="0"/>
                <a:cs typeface="Arial" panose="020B0604020202020204" pitchFamily="34" charset="0"/>
              </a:rPr>
              <a:t>What do you want to learn about systems thinking?</a:t>
            </a:r>
          </a:p>
        </p:txBody>
      </p:sp>
      <p:sp>
        <p:nvSpPr>
          <p:cNvPr id="5" name="Slide Number Placeholder 3">
            <a:extLst>
              <a:ext uri="{FF2B5EF4-FFF2-40B4-BE49-F238E27FC236}">
                <a16:creationId xmlns:a16="http://schemas.microsoft.com/office/drawing/2014/main" id="{3131C882-181A-4342-84B6-9391981A6C03}"/>
              </a:ext>
            </a:extLst>
          </p:cNvPr>
          <p:cNvSpPr>
            <a:spLocks noGrp="1"/>
          </p:cNvSpPr>
          <p:nvPr>
            <p:ph type="sldNum" sz="quarter" idx="4"/>
          </p:nvPr>
        </p:nvSpPr>
        <p:spPr>
          <a:xfrm>
            <a:off x="8209931" y="6417923"/>
            <a:ext cx="727075" cy="365125"/>
          </a:xfrm>
          <a:prstGeom prst="rect">
            <a:avLst/>
          </a:prstGeom>
        </p:spPr>
        <p:txBody>
          <a:bodyPr/>
          <a:lstStyle/>
          <a:p>
            <a:fld id="{E0CD77C5-7DB1-45F6-AE6F-84521133DC90}" type="slidenum">
              <a:rPr lang="en-US" smtClean="0"/>
              <a:t>5</a:t>
            </a:fld>
            <a:endParaRPr lang="en-US" dirty="0"/>
          </a:p>
        </p:txBody>
      </p:sp>
    </p:spTree>
    <p:extLst>
      <p:ext uri="{BB962C8B-B14F-4D97-AF65-F5344CB8AC3E}">
        <p14:creationId xmlns:p14="http://schemas.microsoft.com/office/powerpoint/2010/main" val="67295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 Leadership Models</a:t>
            </a:r>
          </a:p>
        </p:txBody>
      </p:sp>
      <p:sp>
        <p:nvSpPr>
          <p:cNvPr id="6" name="Content Placeholder 5">
            <a:extLst>
              <a:ext uri="{FF2B5EF4-FFF2-40B4-BE49-F238E27FC236}">
                <a16:creationId xmlns:a16="http://schemas.microsoft.com/office/drawing/2014/main" id="{D251395E-3B6D-4370-8343-3621B3F3A3B9}"/>
              </a:ext>
            </a:extLst>
          </p:cNvPr>
          <p:cNvSpPr>
            <a:spLocks noGrp="1"/>
          </p:cNvSpPr>
          <p:nvPr>
            <p:ph sz="quarter" idx="14"/>
          </p:nvPr>
        </p:nvSpPr>
        <p:spPr/>
        <p:txBody>
          <a:bodyPr/>
          <a:lstStyle/>
          <a:p>
            <a:pPr lvl="0" algn="ctr">
              <a:spcBef>
                <a:spcPct val="0"/>
              </a:spcBef>
            </a:pPr>
            <a:r>
              <a:rPr lang="en-US" sz="5400" b="1" dirty="0">
                <a:solidFill>
                  <a:srgbClr val="F69200">
                    <a:lumMod val="50000"/>
                  </a:srgbClr>
                </a:solidFill>
                <a:latin typeface="Arial" panose="020B0604020202020204" pitchFamily="34" charset="0"/>
                <a:cs typeface="Arial" panose="020B0604020202020204" pitchFamily="34" charset="0"/>
              </a:rPr>
              <a:t>3 Leadership Models</a:t>
            </a:r>
          </a:p>
        </p:txBody>
      </p:sp>
      <p:sp>
        <p:nvSpPr>
          <p:cNvPr id="7" name="Content Placeholder 6">
            <a:extLst>
              <a:ext uri="{FF2B5EF4-FFF2-40B4-BE49-F238E27FC236}">
                <a16:creationId xmlns:a16="http://schemas.microsoft.com/office/drawing/2014/main" id="{31D93DFE-D77A-4D1B-A2D2-29EDAC811C9B}"/>
              </a:ext>
            </a:extLst>
          </p:cNvPr>
          <p:cNvSpPr>
            <a:spLocks noGrp="1"/>
          </p:cNvSpPr>
          <p:nvPr>
            <p:ph sz="quarter" idx="15"/>
          </p:nvPr>
        </p:nvSpPr>
        <p:spPr/>
        <p:txBody>
          <a:bodyPr/>
          <a:lstStyle/>
          <a:p>
            <a:pPr lvl="0" algn="ctr">
              <a:spcBef>
                <a:spcPct val="0"/>
              </a:spcBef>
              <a:spcAft>
                <a:spcPts val="600"/>
              </a:spcAft>
            </a:pPr>
            <a:r>
              <a:rPr lang="en-US" b="1" dirty="0">
                <a:solidFill>
                  <a:srgbClr val="F69200">
                    <a:lumMod val="50000"/>
                  </a:srgbClr>
                </a:solidFill>
                <a:latin typeface="Arial" panose="020B0604020202020204" pitchFamily="34" charset="0"/>
                <a:cs typeface="Arial" panose="020B0604020202020204" pitchFamily="34" charset="0"/>
              </a:rPr>
              <a:t>Leadership 2.0</a:t>
            </a:r>
          </a:p>
          <a:p>
            <a:pPr lvl="0" algn="ctr">
              <a:spcBef>
                <a:spcPct val="0"/>
              </a:spcBef>
            </a:pPr>
            <a:r>
              <a:rPr lang="en-US" sz="2400" b="1" dirty="0">
                <a:solidFill>
                  <a:srgbClr val="F69200">
                    <a:lumMod val="50000"/>
                  </a:srgbClr>
                </a:solidFill>
                <a:latin typeface="Arial" panose="020B0604020202020204" pitchFamily="34" charset="0"/>
                <a:cs typeface="Arial" panose="020B0604020202020204" pitchFamily="34" charset="0"/>
              </a:rPr>
              <a:t>(Bradberry &amp; Greaves, 2012)</a:t>
            </a:r>
          </a:p>
        </p:txBody>
      </p:sp>
      <p:sp>
        <p:nvSpPr>
          <p:cNvPr id="8" name="Content Placeholder 7">
            <a:extLst>
              <a:ext uri="{FF2B5EF4-FFF2-40B4-BE49-F238E27FC236}">
                <a16:creationId xmlns:a16="http://schemas.microsoft.com/office/drawing/2014/main" id="{CCEED8C4-A106-4DD7-BD52-CB5B7A92FC3E}"/>
              </a:ext>
            </a:extLst>
          </p:cNvPr>
          <p:cNvSpPr>
            <a:spLocks noGrp="1"/>
          </p:cNvSpPr>
          <p:nvPr>
            <p:ph sz="quarter" idx="16"/>
          </p:nvPr>
        </p:nvSpPr>
        <p:spPr/>
        <p:txBody>
          <a:bodyPr/>
          <a:lstStyle/>
          <a:p>
            <a:pPr lvl="0" algn="ctr">
              <a:spcBef>
                <a:spcPct val="0"/>
              </a:spcBef>
              <a:spcAft>
                <a:spcPts val="600"/>
              </a:spcAft>
            </a:pPr>
            <a:r>
              <a:rPr lang="en-US" b="1" dirty="0">
                <a:solidFill>
                  <a:srgbClr val="F69200">
                    <a:lumMod val="50000"/>
                  </a:srgbClr>
                </a:solidFill>
                <a:latin typeface="Arial" panose="020B0604020202020204" pitchFamily="34" charset="0"/>
                <a:cs typeface="Arial" panose="020B0604020202020204" pitchFamily="34" charset="0"/>
              </a:rPr>
              <a:t>Intentional Leadership</a:t>
            </a:r>
          </a:p>
          <a:p>
            <a:pPr lvl="0" algn="ctr">
              <a:spcBef>
                <a:spcPct val="0"/>
              </a:spcBef>
            </a:pPr>
            <a:r>
              <a:rPr lang="en-US" sz="2400" b="1" dirty="0">
                <a:solidFill>
                  <a:srgbClr val="F69200">
                    <a:lumMod val="50000"/>
                  </a:srgbClr>
                </a:solidFill>
                <a:latin typeface="Arial" panose="020B0604020202020204" pitchFamily="34" charset="0"/>
                <a:cs typeface="Arial" panose="020B0604020202020204" pitchFamily="34" charset="0"/>
              </a:rPr>
              <a:t>(</a:t>
            </a:r>
            <a:r>
              <a:rPr lang="en-US" sz="2400" b="1" dirty="0" err="1">
                <a:solidFill>
                  <a:srgbClr val="F69200">
                    <a:lumMod val="50000"/>
                  </a:srgbClr>
                </a:solidFill>
                <a:latin typeface="Arial" panose="020B0604020202020204" pitchFamily="34" charset="0"/>
                <a:cs typeface="Arial" panose="020B0604020202020204" pitchFamily="34" charset="0"/>
              </a:rPr>
              <a:t>Kise</a:t>
            </a:r>
            <a:r>
              <a:rPr lang="en-US" sz="2400" b="1" dirty="0">
                <a:solidFill>
                  <a:srgbClr val="F69200">
                    <a:lumMod val="50000"/>
                  </a:srgbClr>
                </a:solidFill>
                <a:latin typeface="Arial" panose="020B0604020202020204" pitchFamily="34" charset="0"/>
                <a:cs typeface="Arial" panose="020B0604020202020204" pitchFamily="34" charset="0"/>
              </a:rPr>
              <a:t>, </a:t>
            </a:r>
            <a:br>
              <a:rPr lang="en-US" sz="2400" b="1" dirty="0">
                <a:solidFill>
                  <a:srgbClr val="F69200">
                    <a:lumMod val="50000"/>
                  </a:srgbClr>
                </a:solidFill>
                <a:latin typeface="Arial" panose="020B0604020202020204" pitchFamily="34" charset="0"/>
                <a:cs typeface="Arial" panose="020B0604020202020204" pitchFamily="34" charset="0"/>
              </a:rPr>
            </a:br>
            <a:r>
              <a:rPr lang="en-US" sz="2400" b="1" dirty="0">
                <a:solidFill>
                  <a:srgbClr val="F69200">
                    <a:lumMod val="50000"/>
                  </a:srgbClr>
                </a:solidFill>
                <a:latin typeface="Arial" panose="020B0604020202020204" pitchFamily="34" charset="0"/>
                <a:cs typeface="Arial" panose="020B0604020202020204" pitchFamily="34" charset="0"/>
              </a:rPr>
              <a:t>2013)</a:t>
            </a:r>
          </a:p>
        </p:txBody>
      </p:sp>
      <p:sp>
        <p:nvSpPr>
          <p:cNvPr id="9" name="Content Placeholder 8">
            <a:extLst>
              <a:ext uri="{FF2B5EF4-FFF2-40B4-BE49-F238E27FC236}">
                <a16:creationId xmlns:a16="http://schemas.microsoft.com/office/drawing/2014/main" id="{898560FF-1164-4ECC-A6E0-4F79EEACC9A3}"/>
              </a:ext>
            </a:extLst>
          </p:cNvPr>
          <p:cNvSpPr>
            <a:spLocks noGrp="1"/>
          </p:cNvSpPr>
          <p:nvPr>
            <p:ph sz="quarter" idx="17"/>
          </p:nvPr>
        </p:nvSpPr>
        <p:spPr/>
        <p:txBody>
          <a:bodyPr/>
          <a:lstStyle/>
          <a:p>
            <a:pPr lvl="0" algn="ctr">
              <a:spcBef>
                <a:spcPct val="0"/>
              </a:spcBef>
              <a:spcAft>
                <a:spcPts val="600"/>
              </a:spcAft>
            </a:pPr>
            <a:r>
              <a:rPr lang="en-US" b="1" dirty="0">
                <a:solidFill>
                  <a:srgbClr val="F69200">
                    <a:lumMod val="50000"/>
                  </a:srgbClr>
                </a:solidFill>
                <a:latin typeface="Arial" panose="020B0604020202020204" pitchFamily="34" charset="0"/>
                <a:cs typeface="Arial" panose="020B0604020202020204" pitchFamily="34" charset="0"/>
              </a:rPr>
              <a:t>Bold</a:t>
            </a:r>
            <a:br>
              <a:rPr lang="en-US" b="1" dirty="0">
                <a:solidFill>
                  <a:srgbClr val="F69200">
                    <a:lumMod val="50000"/>
                  </a:srgbClr>
                </a:solidFill>
                <a:latin typeface="Arial" panose="020B0604020202020204" pitchFamily="34" charset="0"/>
                <a:cs typeface="Arial" panose="020B0604020202020204" pitchFamily="34" charset="0"/>
              </a:rPr>
            </a:br>
            <a:r>
              <a:rPr lang="en-US" b="1" dirty="0">
                <a:solidFill>
                  <a:srgbClr val="F69200">
                    <a:lumMod val="50000"/>
                  </a:srgbClr>
                </a:solidFill>
                <a:latin typeface="Arial" panose="020B0604020202020204" pitchFamily="34" charset="0"/>
                <a:cs typeface="Arial" panose="020B0604020202020204" pitchFamily="34" charset="0"/>
              </a:rPr>
              <a:t>Leadership </a:t>
            </a:r>
          </a:p>
          <a:p>
            <a:pPr lvl="0" algn="ctr">
              <a:spcBef>
                <a:spcPct val="0"/>
              </a:spcBef>
            </a:pPr>
            <a:r>
              <a:rPr lang="en-US" sz="2400" b="1" dirty="0">
                <a:solidFill>
                  <a:srgbClr val="F69200">
                    <a:lumMod val="50000"/>
                  </a:srgbClr>
                </a:solidFill>
                <a:latin typeface="Arial" panose="020B0604020202020204" pitchFamily="34" charset="0"/>
                <a:cs typeface="Arial" panose="020B0604020202020204" pitchFamily="34" charset="0"/>
              </a:rPr>
              <a:t>(Zenger &amp; Folkman, 2015)</a:t>
            </a:r>
          </a:p>
        </p:txBody>
      </p:sp>
      <p:sp>
        <p:nvSpPr>
          <p:cNvPr id="5" name="Slide Number Placeholder 3">
            <a:extLst>
              <a:ext uri="{FF2B5EF4-FFF2-40B4-BE49-F238E27FC236}">
                <a16:creationId xmlns:a16="http://schemas.microsoft.com/office/drawing/2014/main" id="{5EE9B480-7BA2-1744-861D-8C54CE4A7803}"/>
              </a:ext>
            </a:extLst>
          </p:cNvPr>
          <p:cNvSpPr>
            <a:spLocks noGrp="1"/>
          </p:cNvSpPr>
          <p:nvPr>
            <p:ph type="sldNum" sz="quarter" idx="4"/>
          </p:nvPr>
        </p:nvSpPr>
        <p:spPr>
          <a:xfrm>
            <a:off x="8174037" y="6412066"/>
            <a:ext cx="727075" cy="365125"/>
          </a:xfrm>
          <a:prstGeom prst="rect">
            <a:avLst/>
          </a:prstGeom>
        </p:spPr>
        <p:txBody>
          <a:bodyPr/>
          <a:lstStyle/>
          <a:p>
            <a:fld id="{E0CD77C5-7DB1-45F6-AE6F-84521133DC90}" type="slidenum">
              <a:rPr lang="en-US" smtClean="0"/>
              <a:t>6</a:t>
            </a:fld>
            <a:endParaRPr lang="en-US" dirty="0"/>
          </a:p>
        </p:txBody>
      </p:sp>
    </p:spTree>
    <p:extLst>
      <p:ext uri="{BB962C8B-B14F-4D97-AF65-F5344CB8AC3E}">
        <p14:creationId xmlns:p14="http://schemas.microsoft.com/office/powerpoint/2010/main" val="2180023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itle 1"/>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Leadership 2.0: Core and Adaptive Skills</a:t>
            </a:r>
          </a:p>
        </p:txBody>
      </p:sp>
      <p:sp>
        <p:nvSpPr>
          <p:cNvPr id="6" name="Content Placeholder 5"/>
          <p:cNvSpPr>
            <a:spLocks noGrp="1"/>
          </p:cNvSpPr>
          <p:nvPr>
            <p:ph sz="quarter" idx="14"/>
          </p:nvPr>
        </p:nvSpPr>
        <p:spPr>
          <a:prstGeom prst="rect">
            <a:avLst/>
          </a:prstGeom>
          <a:solidFill>
            <a:srgbClr val="816301"/>
          </a:solidFill>
          <a:ln>
            <a:noFill/>
          </a:ln>
        </p:spPr>
        <p:style>
          <a:lnRef idx="2">
            <a:schemeClr val="accent1"/>
          </a:lnRef>
          <a:fillRef idx="1">
            <a:schemeClr val="lt1"/>
          </a:fillRef>
          <a:effectRef idx="0">
            <a:schemeClr val="accent1"/>
          </a:effectRef>
          <a:fontRef idx="minor">
            <a:schemeClr val="dk1"/>
          </a:fontRef>
        </p:style>
        <p:txBody>
          <a:bodyPr anchor="ctr"/>
          <a:lstStyle/>
          <a:p>
            <a:pPr lvl="0" algn="ctr">
              <a:spcBef>
                <a:spcPct val="0"/>
              </a:spcBef>
              <a:spcAft>
                <a:spcPts val="600"/>
              </a:spcAft>
            </a:pPr>
            <a:r>
              <a:rPr lang="en-US" sz="2800" b="1" dirty="0">
                <a:solidFill>
                  <a:prstClr val="white"/>
                </a:solidFill>
                <a:latin typeface="Arial" panose="020B0604020202020204" pitchFamily="34" charset="0"/>
                <a:cs typeface="Arial" panose="020B0604020202020204" pitchFamily="34" charset="0"/>
              </a:rPr>
              <a:t>Core</a:t>
            </a:r>
            <a:r>
              <a:rPr lang="en-US" sz="2800" dirty="0">
                <a:solidFill>
                  <a:prstClr val="white"/>
                </a:solidFill>
                <a:latin typeface="Arial" panose="020B0604020202020204" pitchFamily="34" charset="0"/>
                <a:cs typeface="Arial" panose="020B0604020202020204" pitchFamily="34" charset="0"/>
              </a:rPr>
              <a:t> </a:t>
            </a:r>
            <a:br>
              <a:rPr lang="en-US" sz="2800" dirty="0">
                <a:solidFill>
                  <a:prstClr val="white"/>
                </a:solidFill>
                <a:latin typeface="Arial" panose="020B0604020202020204" pitchFamily="34" charset="0"/>
                <a:cs typeface="Arial" panose="020B0604020202020204" pitchFamily="34" charset="0"/>
              </a:rPr>
            </a:br>
            <a:r>
              <a:rPr lang="en-US" sz="2800" dirty="0">
                <a:solidFill>
                  <a:prstClr val="white"/>
                </a:solidFill>
                <a:latin typeface="Arial" panose="020B0604020202020204" pitchFamily="34" charset="0"/>
                <a:cs typeface="Arial" panose="020B0604020202020204" pitchFamily="34" charset="0"/>
              </a:rPr>
              <a:t>Leadership Skills</a:t>
            </a:r>
            <a:endParaRPr lang="en-US" sz="2400" dirty="0">
              <a:solidFill>
                <a:schemeClr val="tx2"/>
              </a:solidFill>
            </a:endParaRPr>
          </a:p>
        </p:txBody>
      </p:sp>
      <p:sp>
        <p:nvSpPr>
          <p:cNvPr id="5" name="Content Placeholder 4"/>
          <p:cNvSpPr>
            <a:spLocks noGrp="1"/>
          </p:cNvSpPr>
          <p:nvPr>
            <p:ph sz="quarter" idx="15"/>
          </p:nvPr>
        </p:nvSpPr>
        <p:spPr>
          <a:solidFill>
            <a:schemeClr val="accent5">
              <a:lumMod val="40000"/>
              <a:lumOff val="60000"/>
            </a:schemeClr>
          </a:solidFill>
          <a:ln>
            <a:noFill/>
          </a:ln>
        </p:spPr>
        <p:style>
          <a:lnRef idx="2">
            <a:schemeClr val="dk1"/>
          </a:lnRef>
          <a:fillRef idx="1">
            <a:schemeClr val="lt1"/>
          </a:fillRef>
          <a:effectRef idx="0">
            <a:schemeClr val="dk1"/>
          </a:effectRef>
          <a:fontRef idx="minor">
            <a:schemeClr val="dk1"/>
          </a:fontRef>
        </p:style>
        <p:txBody>
          <a:bodyPr anchor="ctr"/>
          <a:lstStyle/>
          <a:p>
            <a:pPr marL="122238" lvl="0" fontAlgn="auto">
              <a:lnSpc>
                <a:spcPts val="2580"/>
              </a:lnSpc>
              <a:spcAft>
                <a:spcPts val="0"/>
              </a:spcAft>
              <a:defRPr/>
            </a:pPr>
            <a:r>
              <a:rPr lang="en-US" sz="2400">
                <a:solidFill>
                  <a:srgbClr val="5E5E5E"/>
                </a:solidFill>
              </a:rPr>
              <a:t>The basic skills all good leaders must have, such as vision, business acumen, and a focus on results.</a:t>
            </a:r>
            <a:endParaRPr lang="en-US" sz="2400" dirty="0">
              <a:solidFill>
                <a:srgbClr val="5E5E5E"/>
              </a:solidFill>
            </a:endParaRPr>
          </a:p>
        </p:txBody>
      </p:sp>
      <p:sp>
        <p:nvSpPr>
          <p:cNvPr id="2" name="Content Placeholder 1">
            <a:extLst>
              <a:ext uri="{FF2B5EF4-FFF2-40B4-BE49-F238E27FC236}">
                <a16:creationId xmlns:a16="http://schemas.microsoft.com/office/drawing/2014/main" id="{68A3DED9-08CA-4B02-87FD-8718D7137FCB}"/>
              </a:ext>
            </a:extLst>
          </p:cNvPr>
          <p:cNvSpPr>
            <a:spLocks noGrp="1"/>
          </p:cNvSpPr>
          <p:nvPr>
            <p:ph sz="quarter" idx="16"/>
          </p:nvPr>
        </p:nvSpPr>
        <p:spPr/>
        <p:txBody>
          <a:bodyPr/>
          <a:lstStyle/>
          <a:p>
            <a:pPr lvl="0" algn="ctr">
              <a:spcBef>
                <a:spcPct val="0"/>
              </a:spcBef>
              <a:spcAft>
                <a:spcPts val="600"/>
              </a:spcAft>
            </a:pPr>
            <a:r>
              <a:rPr lang="en-US" sz="2800" b="1" dirty="0">
                <a:solidFill>
                  <a:prstClr val="white"/>
                </a:solidFill>
                <a:latin typeface="Arial" panose="020B0604020202020204" pitchFamily="34" charset="0"/>
                <a:cs typeface="Arial" panose="020B0604020202020204" pitchFamily="34" charset="0"/>
              </a:rPr>
              <a:t>Adaptive</a:t>
            </a:r>
            <a:r>
              <a:rPr lang="en-US" sz="2800" dirty="0">
                <a:solidFill>
                  <a:prstClr val="white"/>
                </a:solidFill>
                <a:latin typeface="Arial" panose="020B0604020202020204" pitchFamily="34" charset="0"/>
                <a:cs typeface="Arial" panose="020B0604020202020204" pitchFamily="34" charset="0"/>
              </a:rPr>
              <a:t> </a:t>
            </a:r>
            <a:br>
              <a:rPr lang="en-US" sz="2800" dirty="0">
                <a:solidFill>
                  <a:prstClr val="white"/>
                </a:solidFill>
                <a:latin typeface="Arial" panose="020B0604020202020204" pitchFamily="34" charset="0"/>
                <a:cs typeface="Arial" panose="020B0604020202020204" pitchFamily="34" charset="0"/>
              </a:rPr>
            </a:br>
            <a:r>
              <a:rPr lang="en-US" sz="2800" dirty="0">
                <a:solidFill>
                  <a:prstClr val="white"/>
                </a:solidFill>
                <a:latin typeface="Arial" panose="020B0604020202020204" pitchFamily="34" charset="0"/>
                <a:cs typeface="Arial" panose="020B0604020202020204" pitchFamily="34" charset="0"/>
              </a:rPr>
              <a:t>Leadership Skills</a:t>
            </a:r>
          </a:p>
        </p:txBody>
      </p:sp>
      <p:sp>
        <p:nvSpPr>
          <p:cNvPr id="4" name="Content Placeholder 3">
            <a:extLst>
              <a:ext uri="{FF2B5EF4-FFF2-40B4-BE49-F238E27FC236}">
                <a16:creationId xmlns:a16="http://schemas.microsoft.com/office/drawing/2014/main" id="{E967B846-BC29-4576-BC16-3C5A01C62D54}"/>
              </a:ext>
            </a:extLst>
          </p:cNvPr>
          <p:cNvSpPr>
            <a:spLocks noGrp="1"/>
          </p:cNvSpPr>
          <p:nvPr>
            <p:ph sz="quarter" idx="17"/>
          </p:nvPr>
        </p:nvSpPr>
        <p:spPr/>
        <p:txBody>
          <a:bodyPr anchor="ctr"/>
          <a:lstStyle/>
          <a:p>
            <a:pPr marL="236538" lvl="0" fontAlgn="auto">
              <a:lnSpc>
                <a:spcPts val="2580"/>
              </a:lnSpc>
              <a:spcAft>
                <a:spcPts val="0"/>
              </a:spcAft>
              <a:defRPr/>
            </a:pPr>
            <a:r>
              <a:rPr lang="en-US" sz="2400" dirty="0">
                <a:solidFill>
                  <a:srgbClr val="5E5E5E"/>
                </a:solidFill>
              </a:rPr>
              <a:t>The “above and beyond” skills </a:t>
            </a:r>
            <a:br>
              <a:rPr lang="en-US" sz="2400" dirty="0">
                <a:solidFill>
                  <a:srgbClr val="5E5E5E"/>
                </a:solidFill>
              </a:rPr>
            </a:br>
            <a:r>
              <a:rPr lang="en-US" sz="2400" dirty="0">
                <a:solidFill>
                  <a:srgbClr val="5E5E5E"/>
                </a:solidFill>
              </a:rPr>
              <a:t>that make some leaders truly great, such as self-awareness, social awareness, a dedication to fairness, and a commitment to developing others.</a:t>
            </a:r>
          </a:p>
        </p:txBody>
      </p:sp>
      <p:sp>
        <p:nvSpPr>
          <p:cNvPr id="8" name="Slide Number Placeholder 3">
            <a:extLst>
              <a:ext uri="{FF2B5EF4-FFF2-40B4-BE49-F238E27FC236}">
                <a16:creationId xmlns:a16="http://schemas.microsoft.com/office/drawing/2014/main" id="{6436A17D-0CA9-F94B-9EAF-3B82B416CA97}"/>
              </a:ext>
            </a:extLst>
          </p:cNvPr>
          <p:cNvSpPr>
            <a:spLocks noGrp="1"/>
          </p:cNvSpPr>
          <p:nvPr>
            <p:ph type="sldNum" sz="quarter" idx="4294967295"/>
          </p:nvPr>
        </p:nvSpPr>
        <p:spPr>
          <a:xfrm>
            <a:off x="8174037" y="6412066"/>
            <a:ext cx="727075" cy="365125"/>
          </a:xfrm>
          <a:prstGeom prst="rect">
            <a:avLst/>
          </a:prstGeom>
        </p:spPr>
        <p:txBody>
          <a:bodyPr/>
          <a:lstStyle/>
          <a:p>
            <a:fld id="{E0CD77C5-7DB1-45F6-AE6F-84521133DC90}" type="slidenum">
              <a:rPr lang="en-US" smtClean="0"/>
              <a:t>7</a:t>
            </a:fld>
            <a:endParaRPr lang="en-US" dirty="0"/>
          </a:p>
        </p:txBody>
      </p:sp>
    </p:spTree>
    <p:extLst>
      <p:ext uri="{BB962C8B-B14F-4D97-AF65-F5344CB8AC3E}">
        <p14:creationId xmlns:p14="http://schemas.microsoft.com/office/powerpoint/2010/main" val="1435614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dirty="0" err="1">
                <a:latin typeface="Arial" panose="020B0604020202020204" pitchFamily="34" charset="0"/>
                <a:cs typeface="Arial" panose="020B0604020202020204" pitchFamily="34" charset="0"/>
              </a:rPr>
              <a:t>Kise's</a:t>
            </a:r>
            <a:r>
              <a:rPr lang="en-US" altLang="en-US" sz="3600" dirty="0">
                <a:latin typeface="Arial" panose="020B0604020202020204" pitchFamily="34" charset="0"/>
                <a:cs typeface="Arial" panose="020B0604020202020204" pitchFamily="34" charset="0"/>
              </a:rPr>
              <a:t> Intentional Leadership Priorities</a:t>
            </a:r>
          </a:p>
        </p:txBody>
      </p:sp>
      <p:sp>
        <p:nvSpPr>
          <p:cNvPr id="3" name="Content Placeholder 2">
            <a:extLst>
              <a:ext uri="{FF2B5EF4-FFF2-40B4-BE49-F238E27FC236}">
                <a16:creationId xmlns:a16="http://schemas.microsoft.com/office/drawing/2014/main" id="{2072318A-E411-4D01-9636-FD21D34F7DAC}"/>
              </a:ext>
            </a:extLst>
          </p:cNvPr>
          <p:cNvSpPr>
            <a:spLocks noGrp="1"/>
          </p:cNvSpPr>
          <p:nvPr>
            <p:ph sz="quarter" idx="14"/>
          </p:nvPr>
        </p:nvSpPr>
        <p:spPr/>
        <p:txBody>
          <a:bodyPr/>
          <a:lstStyle/>
          <a:p>
            <a:pPr marL="91440" lvl="0" defTabSz="622300">
              <a:spcBef>
                <a:spcPct val="0"/>
              </a:spcBef>
              <a:spcAft>
                <a:spcPct val="35000"/>
              </a:spcAft>
            </a:pPr>
            <a:r>
              <a:rPr lang="en-US" sz="2000" b="1" dirty="0">
                <a:solidFill>
                  <a:prstClr val="white"/>
                </a:solidFill>
              </a:rPr>
              <a:t>Accountability </a:t>
            </a:r>
            <a:endParaRPr lang="en-US" sz="2000" dirty="0">
              <a:solidFill>
                <a:prstClr val="white"/>
              </a:solidFill>
            </a:endParaRPr>
          </a:p>
          <a:p>
            <a:pPr marL="91440" lvl="0" defTabSz="622300">
              <a:spcBef>
                <a:spcPct val="0"/>
              </a:spcBef>
              <a:spcAft>
                <a:spcPct val="35000"/>
              </a:spcAft>
            </a:pPr>
            <a:r>
              <a:rPr lang="en-US" sz="2000" b="1" dirty="0">
                <a:solidFill>
                  <a:prstClr val="white"/>
                </a:solidFill>
              </a:rPr>
              <a:t>Achievement</a:t>
            </a:r>
            <a:endParaRPr lang="en-US" sz="2000" dirty="0">
              <a:solidFill>
                <a:prstClr val="white"/>
              </a:solidFill>
            </a:endParaRPr>
          </a:p>
          <a:p>
            <a:pPr marL="91440" lvl="0" defTabSz="622300">
              <a:spcBef>
                <a:spcPct val="0"/>
              </a:spcBef>
              <a:spcAft>
                <a:spcPct val="35000"/>
              </a:spcAft>
            </a:pPr>
            <a:r>
              <a:rPr lang="en-US" sz="2000" b="1" dirty="0">
                <a:solidFill>
                  <a:prstClr val="white"/>
                </a:solidFill>
              </a:rPr>
              <a:t>Adaptability </a:t>
            </a:r>
            <a:endParaRPr lang="en-US" sz="2000" dirty="0">
              <a:solidFill>
                <a:prstClr val="white"/>
              </a:solidFill>
            </a:endParaRPr>
          </a:p>
          <a:p>
            <a:pPr marL="91440" lvl="0" defTabSz="622300">
              <a:spcBef>
                <a:spcPct val="0"/>
              </a:spcBef>
              <a:spcAft>
                <a:spcPct val="35000"/>
              </a:spcAft>
            </a:pPr>
            <a:r>
              <a:rPr lang="en-US" sz="2000" b="1" dirty="0">
                <a:solidFill>
                  <a:prstClr val="white"/>
                </a:solidFill>
              </a:rPr>
              <a:t>Appreciation </a:t>
            </a:r>
            <a:endParaRPr lang="en-US" sz="2000" dirty="0">
              <a:solidFill>
                <a:prstClr val="white"/>
              </a:solidFill>
            </a:endParaRPr>
          </a:p>
          <a:p>
            <a:pPr marL="91440" lvl="0" defTabSz="622300">
              <a:spcBef>
                <a:spcPct val="0"/>
              </a:spcBef>
              <a:spcAft>
                <a:spcPct val="35000"/>
              </a:spcAft>
            </a:pPr>
            <a:r>
              <a:rPr lang="en-US" sz="2000" b="1" dirty="0">
                <a:solidFill>
                  <a:prstClr val="white"/>
                </a:solidFill>
              </a:rPr>
              <a:t>Autonomy </a:t>
            </a:r>
            <a:endParaRPr lang="en-US" sz="2000" dirty="0">
              <a:solidFill>
                <a:prstClr val="white"/>
              </a:solidFill>
            </a:endParaRPr>
          </a:p>
          <a:p>
            <a:pPr marL="91440" lvl="0" defTabSz="622300">
              <a:spcBef>
                <a:spcPct val="0"/>
              </a:spcBef>
              <a:spcAft>
                <a:spcPct val="35000"/>
              </a:spcAft>
            </a:pPr>
            <a:r>
              <a:rPr lang="en-US" sz="2000" b="1" dirty="0">
                <a:solidFill>
                  <a:prstClr val="white"/>
                </a:solidFill>
              </a:rPr>
              <a:t>Balance </a:t>
            </a:r>
            <a:endParaRPr lang="en-US" sz="2000" dirty="0">
              <a:solidFill>
                <a:prstClr val="white"/>
              </a:solidFill>
            </a:endParaRPr>
          </a:p>
          <a:p>
            <a:pPr marL="91440" lvl="0" defTabSz="622300">
              <a:spcBef>
                <a:spcPct val="0"/>
              </a:spcBef>
              <a:spcAft>
                <a:spcPct val="35000"/>
              </a:spcAft>
            </a:pPr>
            <a:r>
              <a:rPr lang="en-US" sz="2000" b="1" dirty="0">
                <a:solidFill>
                  <a:prstClr val="white"/>
                </a:solidFill>
              </a:rPr>
              <a:t>Challenge</a:t>
            </a:r>
            <a:endParaRPr lang="en-US" sz="2000" dirty="0">
              <a:solidFill>
                <a:prstClr val="white"/>
              </a:solidFill>
            </a:endParaRPr>
          </a:p>
          <a:p>
            <a:pPr marL="91440" lvl="0" defTabSz="622300">
              <a:spcBef>
                <a:spcPct val="0"/>
              </a:spcBef>
              <a:spcAft>
                <a:spcPct val="35000"/>
              </a:spcAft>
            </a:pPr>
            <a:r>
              <a:rPr lang="en-US" sz="2000" b="1" dirty="0">
                <a:solidFill>
                  <a:prstClr val="white"/>
                </a:solidFill>
              </a:rPr>
              <a:t>Collaboration</a:t>
            </a:r>
            <a:endParaRPr lang="en-US" sz="2000" dirty="0">
              <a:solidFill>
                <a:prstClr val="white"/>
              </a:solidFill>
            </a:endParaRPr>
          </a:p>
          <a:p>
            <a:pPr marL="91440" lvl="0" defTabSz="622300">
              <a:spcBef>
                <a:spcPct val="0"/>
              </a:spcBef>
              <a:spcAft>
                <a:spcPct val="35000"/>
              </a:spcAft>
            </a:pPr>
            <a:r>
              <a:rPr lang="en-US" sz="2000" b="1" dirty="0">
                <a:solidFill>
                  <a:prstClr val="white"/>
                </a:solidFill>
              </a:rPr>
              <a:t>Connecting</a:t>
            </a:r>
            <a:endParaRPr lang="en-US" sz="2000" dirty="0">
              <a:solidFill>
                <a:prstClr val="white"/>
              </a:solidFill>
            </a:endParaRPr>
          </a:p>
          <a:p>
            <a:pPr marL="91440" lvl="0" defTabSz="622300">
              <a:spcBef>
                <a:spcPct val="0"/>
              </a:spcBef>
              <a:spcAft>
                <a:spcPct val="35000"/>
              </a:spcAft>
            </a:pPr>
            <a:r>
              <a:rPr lang="en-US" sz="2000" b="1" dirty="0">
                <a:solidFill>
                  <a:prstClr val="white"/>
                </a:solidFill>
              </a:rPr>
              <a:t>Creativity with </a:t>
            </a:r>
            <a:br>
              <a:rPr lang="en-US" sz="2000" b="1" dirty="0">
                <a:solidFill>
                  <a:prstClr val="white"/>
                </a:solidFill>
              </a:rPr>
            </a:br>
            <a:r>
              <a:rPr lang="en-US" sz="2000" b="1" dirty="0">
                <a:solidFill>
                  <a:prstClr val="white"/>
                </a:solidFill>
              </a:rPr>
              <a:t>   the Known</a:t>
            </a:r>
          </a:p>
        </p:txBody>
      </p:sp>
      <p:sp>
        <p:nvSpPr>
          <p:cNvPr id="5" name="Content Placeholder 4">
            <a:extLst>
              <a:ext uri="{FF2B5EF4-FFF2-40B4-BE49-F238E27FC236}">
                <a16:creationId xmlns:a16="http://schemas.microsoft.com/office/drawing/2014/main" id="{0B70ED30-DFAD-40FA-8B48-7EF2C9D28F30}"/>
              </a:ext>
            </a:extLst>
          </p:cNvPr>
          <p:cNvSpPr>
            <a:spLocks noGrp="1"/>
          </p:cNvSpPr>
          <p:nvPr>
            <p:ph sz="quarter" idx="15"/>
          </p:nvPr>
        </p:nvSpPr>
        <p:spPr/>
        <p:txBody>
          <a:bodyPr/>
          <a:lstStyle/>
          <a:p>
            <a:pPr marL="91440" lvl="0" defTabSz="622300">
              <a:spcBef>
                <a:spcPct val="0"/>
              </a:spcBef>
              <a:spcAft>
                <a:spcPct val="35000"/>
              </a:spcAft>
            </a:pPr>
            <a:r>
              <a:rPr lang="en-US" sz="2000" b="1" dirty="0">
                <a:solidFill>
                  <a:prstClr val="white"/>
                </a:solidFill>
              </a:rPr>
              <a:t>Creativity</a:t>
            </a:r>
            <a:br>
              <a:rPr lang="en-US" sz="2000" b="1" dirty="0">
                <a:solidFill>
                  <a:prstClr val="white"/>
                </a:solidFill>
              </a:rPr>
            </a:br>
            <a:r>
              <a:rPr lang="en-US" sz="2000" b="1" dirty="0">
                <a:solidFill>
                  <a:prstClr val="white"/>
                </a:solidFill>
              </a:rPr>
              <a:t>  with the New</a:t>
            </a:r>
          </a:p>
          <a:p>
            <a:pPr marL="91440" lvl="0" defTabSz="622300">
              <a:spcBef>
                <a:spcPct val="0"/>
              </a:spcBef>
              <a:spcAft>
                <a:spcPct val="35000"/>
              </a:spcAft>
            </a:pPr>
            <a:r>
              <a:rPr lang="en-US" sz="2000" b="1" dirty="0">
                <a:solidFill>
                  <a:prstClr val="white"/>
                </a:solidFill>
              </a:rPr>
              <a:t>Depth</a:t>
            </a:r>
          </a:p>
          <a:p>
            <a:pPr marL="91440" lvl="0" defTabSz="622300">
              <a:spcBef>
                <a:spcPct val="0"/>
              </a:spcBef>
              <a:spcAft>
                <a:spcPct val="35000"/>
              </a:spcAft>
            </a:pPr>
            <a:r>
              <a:rPr lang="en-US" sz="2000" b="1" dirty="0">
                <a:solidFill>
                  <a:prstClr val="white"/>
                </a:solidFill>
              </a:rPr>
              <a:t>Dependability </a:t>
            </a:r>
          </a:p>
          <a:p>
            <a:pPr marL="91440" lvl="0" defTabSz="622300">
              <a:spcBef>
                <a:spcPct val="0"/>
              </a:spcBef>
              <a:spcAft>
                <a:spcPct val="35000"/>
              </a:spcAft>
            </a:pPr>
            <a:r>
              <a:rPr lang="en-US" sz="2000" b="1" dirty="0">
                <a:solidFill>
                  <a:prstClr val="white"/>
                </a:solidFill>
              </a:rPr>
              <a:t>Discovery </a:t>
            </a:r>
          </a:p>
          <a:p>
            <a:pPr marL="91440" lvl="0" defTabSz="622300">
              <a:spcBef>
                <a:spcPct val="0"/>
              </a:spcBef>
              <a:spcAft>
                <a:spcPct val="35000"/>
              </a:spcAft>
            </a:pPr>
            <a:r>
              <a:rPr lang="en-US" sz="2000" b="1" dirty="0">
                <a:solidFill>
                  <a:prstClr val="white"/>
                </a:solidFill>
              </a:rPr>
              <a:t>Efficiency </a:t>
            </a:r>
          </a:p>
          <a:p>
            <a:pPr marL="91440" lvl="0" defTabSz="622300">
              <a:spcBef>
                <a:spcPct val="0"/>
              </a:spcBef>
              <a:spcAft>
                <a:spcPct val="35000"/>
              </a:spcAft>
            </a:pPr>
            <a:r>
              <a:rPr lang="en-US" sz="2000" b="1" dirty="0">
                <a:solidFill>
                  <a:prstClr val="white"/>
                </a:solidFill>
              </a:rPr>
              <a:t>Empathy </a:t>
            </a:r>
          </a:p>
          <a:p>
            <a:pPr marL="91440" lvl="0" defTabSz="622300">
              <a:spcBef>
                <a:spcPct val="0"/>
              </a:spcBef>
              <a:spcAft>
                <a:spcPct val="35000"/>
              </a:spcAft>
            </a:pPr>
            <a:r>
              <a:rPr lang="en-US" sz="2000" b="1" dirty="0">
                <a:solidFill>
                  <a:prstClr val="white"/>
                </a:solidFill>
              </a:rPr>
              <a:t>Enjoyment </a:t>
            </a:r>
          </a:p>
          <a:p>
            <a:pPr marL="91440" lvl="0" defTabSz="622300">
              <a:spcBef>
                <a:spcPct val="0"/>
              </a:spcBef>
              <a:spcAft>
                <a:spcPct val="35000"/>
              </a:spcAft>
            </a:pPr>
            <a:r>
              <a:rPr lang="en-US" sz="2000" b="1" dirty="0">
                <a:solidFill>
                  <a:prstClr val="white"/>
                </a:solidFill>
              </a:rPr>
              <a:t>Empowerment </a:t>
            </a:r>
          </a:p>
          <a:p>
            <a:pPr marL="91440" lvl="0" defTabSz="622300">
              <a:spcBef>
                <a:spcPct val="0"/>
              </a:spcBef>
              <a:spcAft>
                <a:spcPct val="35000"/>
              </a:spcAft>
            </a:pPr>
            <a:r>
              <a:rPr lang="en-US" sz="2000" b="1" dirty="0">
                <a:solidFill>
                  <a:prstClr val="white"/>
                </a:solidFill>
              </a:rPr>
              <a:t>Experience</a:t>
            </a:r>
          </a:p>
          <a:p>
            <a:pPr marL="91440" lvl="0" defTabSz="622300">
              <a:spcBef>
                <a:spcPct val="0"/>
              </a:spcBef>
              <a:spcAft>
                <a:spcPct val="35000"/>
              </a:spcAft>
            </a:pPr>
            <a:r>
              <a:rPr lang="en-US" sz="2000" b="1" dirty="0">
                <a:solidFill>
                  <a:prstClr val="white"/>
                </a:solidFill>
              </a:rPr>
              <a:t>Expertise</a:t>
            </a:r>
          </a:p>
        </p:txBody>
      </p:sp>
      <p:sp>
        <p:nvSpPr>
          <p:cNvPr id="7" name="Content Placeholder 6">
            <a:extLst>
              <a:ext uri="{FF2B5EF4-FFF2-40B4-BE49-F238E27FC236}">
                <a16:creationId xmlns:a16="http://schemas.microsoft.com/office/drawing/2014/main" id="{399F5D6F-B106-4584-B27D-A1C5292DA7A8}"/>
              </a:ext>
            </a:extLst>
          </p:cNvPr>
          <p:cNvSpPr>
            <a:spLocks noGrp="1"/>
          </p:cNvSpPr>
          <p:nvPr>
            <p:ph sz="quarter" idx="16"/>
          </p:nvPr>
        </p:nvSpPr>
        <p:spPr/>
        <p:txBody>
          <a:bodyPr/>
          <a:lstStyle/>
          <a:p>
            <a:pPr marL="91440" lvl="0" defTabSz="622300">
              <a:spcBef>
                <a:spcPct val="0"/>
              </a:spcBef>
              <a:spcAft>
                <a:spcPct val="35000"/>
              </a:spcAft>
            </a:pPr>
            <a:r>
              <a:rPr lang="en-US" sz="2000" b="1" dirty="0">
                <a:solidFill>
                  <a:prstClr val="white"/>
                </a:solidFill>
              </a:rPr>
              <a:t>Fair-Mindedness </a:t>
            </a:r>
          </a:p>
          <a:p>
            <a:pPr marL="91440" lvl="0" defTabSz="622300">
              <a:spcBef>
                <a:spcPct val="0"/>
              </a:spcBef>
              <a:spcAft>
                <a:spcPct val="35000"/>
              </a:spcAft>
            </a:pPr>
            <a:r>
              <a:rPr lang="en-US" sz="2000" b="1" dirty="0">
                <a:solidFill>
                  <a:prstClr val="white"/>
                </a:solidFill>
              </a:rPr>
              <a:t>Fulfillment </a:t>
            </a:r>
          </a:p>
          <a:p>
            <a:pPr marL="91440" lvl="0" defTabSz="622300">
              <a:spcBef>
                <a:spcPct val="0"/>
              </a:spcBef>
              <a:spcAft>
                <a:spcPct val="35000"/>
              </a:spcAft>
            </a:pPr>
            <a:r>
              <a:rPr lang="en-US" sz="2000" b="1" dirty="0">
                <a:solidFill>
                  <a:prstClr val="white"/>
                </a:solidFill>
              </a:rPr>
              <a:t>Harmony</a:t>
            </a:r>
          </a:p>
          <a:p>
            <a:pPr marL="91440" lvl="0" defTabSz="622300">
              <a:spcBef>
                <a:spcPct val="0"/>
              </a:spcBef>
              <a:spcAft>
                <a:spcPct val="35000"/>
              </a:spcAft>
            </a:pPr>
            <a:r>
              <a:rPr lang="en-US" sz="2000" b="1" dirty="0">
                <a:solidFill>
                  <a:prstClr val="white"/>
                </a:solidFill>
              </a:rPr>
              <a:t>Individuality</a:t>
            </a:r>
          </a:p>
          <a:p>
            <a:pPr marL="91440" lvl="0" defTabSz="622300">
              <a:spcBef>
                <a:spcPct val="0"/>
              </a:spcBef>
              <a:spcAft>
                <a:spcPct val="35000"/>
              </a:spcAft>
            </a:pPr>
            <a:r>
              <a:rPr lang="en-US" sz="2000" b="1" dirty="0">
                <a:solidFill>
                  <a:prstClr val="white"/>
                </a:solidFill>
              </a:rPr>
              <a:t>Influence</a:t>
            </a:r>
          </a:p>
          <a:p>
            <a:pPr marL="91440" lvl="0" defTabSz="622300">
              <a:spcBef>
                <a:spcPct val="0"/>
              </a:spcBef>
              <a:spcAft>
                <a:spcPct val="35000"/>
              </a:spcAft>
            </a:pPr>
            <a:r>
              <a:rPr lang="en-US" sz="2000" b="1" dirty="0">
                <a:solidFill>
                  <a:prstClr val="white"/>
                </a:solidFill>
              </a:rPr>
              <a:t>Legacy</a:t>
            </a:r>
          </a:p>
          <a:p>
            <a:pPr marL="91440" lvl="0" defTabSz="622300">
              <a:spcBef>
                <a:spcPct val="0"/>
              </a:spcBef>
              <a:spcAft>
                <a:spcPct val="35000"/>
              </a:spcAft>
            </a:pPr>
            <a:r>
              <a:rPr lang="en-US" sz="2000" b="1" dirty="0">
                <a:solidFill>
                  <a:prstClr val="white"/>
                </a:solidFill>
              </a:rPr>
              <a:t>Loyalty </a:t>
            </a:r>
          </a:p>
          <a:p>
            <a:pPr marL="91440" lvl="0" defTabSz="622300">
              <a:spcBef>
                <a:spcPct val="0"/>
              </a:spcBef>
              <a:spcAft>
                <a:spcPct val="35000"/>
              </a:spcAft>
            </a:pPr>
            <a:r>
              <a:rPr lang="en-US" sz="2000" b="1" dirty="0">
                <a:solidFill>
                  <a:prstClr val="white"/>
                </a:solidFill>
              </a:rPr>
              <a:t>Mentoring</a:t>
            </a:r>
          </a:p>
          <a:p>
            <a:pPr marL="91440" lvl="0" defTabSz="622300">
              <a:spcBef>
                <a:spcPct val="0"/>
              </a:spcBef>
              <a:spcAft>
                <a:spcPct val="35000"/>
              </a:spcAft>
            </a:pPr>
            <a:r>
              <a:rPr lang="en-US" sz="2000" b="1" dirty="0">
                <a:solidFill>
                  <a:prstClr val="white"/>
                </a:solidFill>
              </a:rPr>
              <a:t>Networking</a:t>
            </a:r>
          </a:p>
          <a:p>
            <a:pPr marL="91440" lvl="0" defTabSz="622300">
              <a:spcBef>
                <a:spcPct val="0"/>
              </a:spcBef>
              <a:spcAft>
                <a:spcPct val="35000"/>
              </a:spcAft>
            </a:pPr>
            <a:r>
              <a:rPr lang="en-US" sz="2000" b="1" dirty="0">
                <a:solidFill>
                  <a:prstClr val="white"/>
                </a:solidFill>
              </a:rPr>
              <a:t>Openness</a:t>
            </a:r>
          </a:p>
        </p:txBody>
      </p:sp>
      <p:sp>
        <p:nvSpPr>
          <p:cNvPr id="8" name="Content Placeholder 7">
            <a:extLst>
              <a:ext uri="{FF2B5EF4-FFF2-40B4-BE49-F238E27FC236}">
                <a16:creationId xmlns:a16="http://schemas.microsoft.com/office/drawing/2014/main" id="{6E085431-7610-42C0-8C0B-5E9AC40646DC}"/>
              </a:ext>
            </a:extLst>
          </p:cNvPr>
          <p:cNvSpPr>
            <a:spLocks noGrp="1"/>
          </p:cNvSpPr>
          <p:nvPr>
            <p:ph sz="quarter" idx="17"/>
          </p:nvPr>
        </p:nvSpPr>
        <p:spPr/>
        <p:txBody>
          <a:bodyPr/>
          <a:lstStyle/>
          <a:p>
            <a:pPr marL="91440" lvl="0" defTabSz="622300">
              <a:spcBef>
                <a:spcPct val="0"/>
              </a:spcBef>
              <a:spcAft>
                <a:spcPct val="35000"/>
              </a:spcAft>
            </a:pPr>
            <a:r>
              <a:rPr lang="en-US" sz="2000" b="1" dirty="0">
                <a:solidFill>
                  <a:prstClr val="white"/>
                </a:solidFill>
              </a:rPr>
              <a:t>Optimism </a:t>
            </a:r>
          </a:p>
          <a:p>
            <a:pPr marL="91440" lvl="0" defTabSz="622300">
              <a:spcBef>
                <a:spcPct val="0"/>
              </a:spcBef>
              <a:spcAft>
                <a:spcPct val="35000"/>
              </a:spcAft>
            </a:pPr>
            <a:r>
              <a:rPr lang="en-US" sz="2000" b="1" dirty="0">
                <a:solidFill>
                  <a:prstClr val="white"/>
                </a:solidFill>
              </a:rPr>
              <a:t>Originality </a:t>
            </a:r>
          </a:p>
          <a:p>
            <a:pPr marL="91440" lvl="0" defTabSz="622300">
              <a:spcBef>
                <a:spcPct val="0"/>
              </a:spcBef>
              <a:spcAft>
                <a:spcPct val="35000"/>
              </a:spcAft>
            </a:pPr>
            <a:r>
              <a:rPr lang="en-US" sz="2000" b="1" dirty="0">
                <a:solidFill>
                  <a:prstClr val="white"/>
                </a:solidFill>
              </a:rPr>
              <a:t>Organization</a:t>
            </a:r>
          </a:p>
          <a:p>
            <a:pPr marL="91440" lvl="0" defTabSz="622300">
              <a:spcBef>
                <a:spcPct val="0"/>
              </a:spcBef>
              <a:spcAft>
                <a:spcPct val="35000"/>
              </a:spcAft>
            </a:pPr>
            <a:r>
              <a:rPr lang="en-US" sz="2000" b="1" dirty="0">
                <a:solidFill>
                  <a:prstClr val="white"/>
                </a:solidFill>
              </a:rPr>
              <a:t>Personal</a:t>
            </a:r>
            <a:br>
              <a:rPr lang="en-US" sz="2000" b="1" dirty="0">
                <a:solidFill>
                  <a:prstClr val="white"/>
                </a:solidFill>
              </a:rPr>
            </a:br>
            <a:r>
              <a:rPr lang="en-US" sz="2000" b="1" dirty="0">
                <a:solidFill>
                  <a:prstClr val="white"/>
                </a:solidFill>
              </a:rPr>
              <a:t>  Development</a:t>
            </a:r>
          </a:p>
          <a:p>
            <a:pPr marL="91440" lvl="0" defTabSz="622300">
              <a:spcBef>
                <a:spcPct val="0"/>
              </a:spcBef>
              <a:spcAft>
                <a:spcPct val="35000"/>
              </a:spcAft>
            </a:pPr>
            <a:r>
              <a:rPr lang="en-US" sz="2000" b="1" dirty="0">
                <a:solidFill>
                  <a:prstClr val="white"/>
                </a:solidFill>
              </a:rPr>
              <a:t>Perseverance</a:t>
            </a:r>
          </a:p>
          <a:p>
            <a:pPr marL="91440" lvl="0" defTabSz="622300">
              <a:spcBef>
                <a:spcPct val="0"/>
              </a:spcBef>
              <a:spcAft>
                <a:spcPct val="35000"/>
              </a:spcAft>
            </a:pPr>
            <a:r>
              <a:rPr lang="en-US" sz="2000" b="1" dirty="0">
                <a:solidFill>
                  <a:prstClr val="white"/>
                </a:solidFill>
              </a:rPr>
              <a:t>Promoting</a:t>
            </a:r>
            <a:br>
              <a:rPr lang="en-US" sz="2000" b="1" dirty="0">
                <a:solidFill>
                  <a:prstClr val="white"/>
                </a:solidFill>
              </a:rPr>
            </a:br>
            <a:r>
              <a:rPr lang="en-US" sz="2000" b="1" dirty="0">
                <a:solidFill>
                  <a:prstClr val="white"/>
                </a:solidFill>
              </a:rPr>
              <a:t>  Relationships </a:t>
            </a:r>
          </a:p>
          <a:p>
            <a:pPr marL="91440" lvl="0" defTabSz="622300">
              <a:spcBef>
                <a:spcPct val="0"/>
              </a:spcBef>
              <a:spcAft>
                <a:spcPct val="35000"/>
              </a:spcAft>
            </a:pPr>
            <a:r>
              <a:rPr lang="en-US" sz="2000" b="1" dirty="0">
                <a:solidFill>
                  <a:prstClr val="white"/>
                </a:solidFill>
              </a:rPr>
              <a:t>Results </a:t>
            </a:r>
          </a:p>
          <a:p>
            <a:pPr marL="91440" lvl="0" defTabSz="622300">
              <a:spcBef>
                <a:spcPct val="0"/>
              </a:spcBef>
              <a:spcAft>
                <a:spcPct val="35000"/>
              </a:spcAft>
            </a:pPr>
            <a:r>
              <a:rPr lang="en-US" sz="2000" b="1" dirty="0">
                <a:solidFill>
                  <a:prstClr val="white"/>
                </a:solidFill>
              </a:rPr>
              <a:t>Variety </a:t>
            </a:r>
          </a:p>
          <a:p>
            <a:pPr marL="91440" lvl="0" defTabSz="622300">
              <a:spcBef>
                <a:spcPct val="0"/>
              </a:spcBef>
              <a:spcAft>
                <a:spcPct val="35000"/>
              </a:spcAft>
            </a:pPr>
            <a:r>
              <a:rPr lang="en-US" sz="2000" b="1" dirty="0">
                <a:solidFill>
                  <a:prstClr val="white"/>
                </a:solidFill>
              </a:rPr>
              <a:t>Visioning</a:t>
            </a:r>
          </a:p>
        </p:txBody>
      </p:sp>
      <p:sp>
        <p:nvSpPr>
          <p:cNvPr id="10" name="Content Placeholder 9">
            <a:extLst>
              <a:ext uri="{FF2B5EF4-FFF2-40B4-BE49-F238E27FC236}">
                <a16:creationId xmlns:a16="http://schemas.microsoft.com/office/drawing/2014/main" id="{3B23A5DD-80E1-418D-80F4-156CA3477335}"/>
              </a:ext>
            </a:extLst>
          </p:cNvPr>
          <p:cNvSpPr>
            <a:spLocks noGrp="1"/>
          </p:cNvSpPr>
          <p:nvPr>
            <p:ph sz="quarter" idx="18"/>
          </p:nvPr>
        </p:nvSpPr>
        <p:spPr>
          <a:xfrm>
            <a:off x="7324682" y="6327877"/>
            <a:ext cx="1690580" cy="208702"/>
          </a:xfrm>
        </p:spPr>
        <p:txBody>
          <a:bodyPr/>
          <a:lstStyle/>
          <a:p>
            <a:pPr lvl="0">
              <a:spcBef>
                <a:spcPct val="0"/>
              </a:spcBef>
            </a:pPr>
            <a:r>
              <a:rPr lang="en-US" sz="900">
                <a:solidFill>
                  <a:srgbClr val="000000"/>
                </a:solidFill>
                <a:latin typeface="Arial" panose="020B0604020202020204" pitchFamily="34" charset="0"/>
                <a:cs typeface="Arial" panose="020B0604020202020204" pitchFamily="34" charset="0"/>
              </a:rPr>
              <a:t>Source: Jane Kise, 2013</a:t>
            </a:r>
            <a:endParaRPr lang="en-US" sz="9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720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Blind Spots</a:t>
            </a:r>
          </a:p>
        </p:txBody>
      </p:sp>
      <p:pic>
        <p:nvPicPr>
          <p:cNvPr id="9" name="Content Placeholder 8">
            <a:extLst>
              <a:ext uri="{FF2B5EF4-FFF2-40B4-BE49-F238E27FC236}">
                <a16:creationId xmlns:a16="http://schemas.microsoft.com/office/drawing/2014/main" id="{8A7FF50F-D3AC-4564-A42C-1381FB889C89}"/>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t="6531"/>
          <a:stretch/>
        </p:blipFill>
        <p:spPr>
          <a:xfrm>
            <a:off x="1" y="1074662"/>
            <a:ext cx="9143998" cy="5783338"/>
          </a:xfrm>
        </p:spPr>
      </p:pic>
    </p:spTree>
    <p:extLst>
      <p:ext uri="{BB962C8B-B14F-4D97-AF65-F5344CB8AC3E}">
        <p14:creationId xmlns:p14="http://schemas.microsoft.com/office/powerpoint/2010/main" val="894342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FO_PPT Templat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Foundations 2 1st draft 2.17.17</Template>
  <TotalTime>18468</TotalTime>
  <Words>2109</Words>
  <Application>Microsoft Office PowerPoint</Application>
  <PresentationFormat>On-screen Show (4:3)</PresentationFormat>
  <Paragraphs>762</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Arial Narrow</vt:lpstr>
      <vt:lpstr>Arial Rounded MT Bold</vt:lpstr>
      <vt:lpstr>Calibri</vt:lpstr>
      <vt:lpstr>PMFO_PPT Template</vt:lpstr>
      <vt:lpstr>Head Start A to Z, 2.0   Foundation II: Leadership and Systems Thinking</vt:lpstr>
      <vt:lpstr>Learning Objectives</vt:lpstr>
      <vt:lpstr>Six Guiding Principles for A to Z Trainings</vt:lpstr>
      <vt:lpstr>Networking Activity: Who Am I?</vt:lpstr>
      <vt:lpstr>Networking Activity: Making Connections</vt:lpstr>
      <vt:lpstr> Leadership Models</vt:lpstr>
      <vt:lpstr>Leadership 2.0: Core and Adaptive Skills</vt:lpstr>
      <vt:lpstr>Kise's Intentional Leadership Priorities</vt:lpstr>
      <vt:lpstr>Blind Spots</vt:lpstr>
      <vt:lpstr>Zenger &amp; Folkman Bold Leadership</vt:lpstr>
      <vt:lpstr>Leadership Development 2.0: Your Plan for Success</vt:lpstr>
      <vt:lpstr>Mindsets</vt:lpstr>
      <vt:lpstr>Mindsets </vt:lpstr>
      <vt:lpstr>Mindsets in Organizations</vt:lpstr>
      <vt:lpstr>Why Foster a Growth Mindset?</vt:lpstr>
      <vt:lpstr>My Personal Growth Mindset Statement</vt:lpstr>
      <vt:lpstr>Organizational Readiness for Change</vt:lpstr>
      <vt:lpstr>Change Models</vt:lpstr>
      <vt:lpstr>The Change Curve</vt:lpstr>
      <vt:lpstr>The Prosci ADKAR® Model</vt:lpstr>
      <vt:lpstr>Kotter's 8-Step Process for Leading Change</vt:lpstr>
      <vt:lpstr>Learning Experience</vt:lpstr>
      <vt:lpstr>Questions to Consider</vt:lpstr>
      <vt:lpstr>Change Quote</vt:lpstr>
      <vt:lpstr> Group Infographic Resume </vt:lpstr>
      <vt:lpstr>Seeing Yourself as a System</vt:lpstr>
      <vt:lpstr>Habits of a Systems Thinker</vt:lpstr>
      <vt:lpstr>Examining the Head Start Management Systems</vt:lpstr>
      <vt:lpstr>Elevator Pitch:  The Head Start Management Systems Wheel</vt:lpstr>
      <vt:lpstr>Learning Begins with Questions</vt:lpstr>
      <vt:lpstr> Using International Baccalaureate (IB) Key Concepts with the Head Start Management Systems Wheel </vt:lpstr>
      <vt:lpstr>Closing Reflections</vt:lpstr>
      <vt:lpstr>Related ECLKC Resources</vt:lpstr>
      <vt:lpstr>Contact PMFO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Start A to Z, 2.0 | Foundation II: Leadership and Systems Thinking</dc:title>
  <dc:subject>Head Start A to Z, 2.0 | Foundation II: Leadership and Systems Thinking</dc:subject>
  <dc:creator>Early Childhood National Centers; National Center on Program Management and Financial Operations; </dc:creator>
  <cp:keywords>Early Childhood National Centers; National Center on Program Management and Financial Operations;Head Start A to Z; Foundation II; Leadership; Systems Thinking; Head Start Management Systems Wheel; Guiding Principles; Networking; Leadership Models; Core Skills; Adaptive Skills; Kise's Intentional Leadership Priorities; Zenger &amp; Folkman Bold Leadership; Growth Mindset; Kotter's 8-Step Process; Leading Change; Change Curve; Prosci ADKAR Model; </cp:keywords>
  <cp:lastModifiedBy>Andrea Poitevin-Fernandez</cp:lastModifiedBy>
  <cp:revision>457</cp:revision>
  <cp:lastPrinted>2019-08-01T19:53:43Z</cp:lastPrinted>
  <dcterms:created xsi:type="dcterms:W3CDTF">2017-02-20T21:07:59Z</dcterms:created>
  <dcterms:modified xsi:type="dcterms:W3CDTF">2019-09-19T13:44:00Z</dcterms:modified>
</cp:coreProperties>
</file>