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39"/>
  </p:notesMasterIdLst>
  <p:handoutMasterIdLst>
    <p:handoutMasterId r:id="rId40"/>
  </p:handoutMasterIdLst>
  <p:sldIdLst>
    <p:sldId id="886" r:id="rId2"/>
    <p:sldId id="887" r:id="rId3"/>
    <p:sldId id="888" r:id="rId4"/>
    <p:sldId id="889" r:id="rId5"/>
    <p:sldId id="890" r:id="rId6"/>
    <p:sldId id="891" r:id="rId7"/>
    <p:sldId id="892" r:id="rId8"/>
    <p:sldId id="893" r:id="rId9"/>
    <p:sldId id="894" r:id="rId10"/>
    <p:sldId id="895" r:id="rId11"/>
    <p:sldId id="896" r:id="rId12"/>
    <p:sldId id="897" r:id="rId13"/>
    <p:sldId id="898" r:id="rId14"/>
    <p:sldId id="899" r:id="rId15"/>
    <p:sldId id="900" r:id="rId16"/>
    <p:sldId id="901" r:id="rId17"/>
    <p:sldId id="902" r:id="rId18"/>
    <p:sldId id="903" r:id="rId19"/>
    <p:sldId id="904" r:id="rId20"/>
    <p:sldId id="905" r:id="rId21"/>
    <p:sldId id="906" r:id="rId22"/>
    <p:sldId id="907" r:id="rId23"/>
    <p:sldId id="908" r:id="rId24"/>
    <p:sldId id="909" r:id="rId25"/>
    <p:sldId id="910" r:id="rId26"/>
    <p:sldId id="911" r:id="rId27"/>
    <p:sldId id="912" r:id="rId28"/>
    <p:sldId id="913" r:id="rId29"/>
    <p:sldId id="914" r:id="rId30"/>
    <p:sldId id="923" r:id="rId31"/>
    <p:sldId id="916" r:id="rId32"/>
    <p:sldId id="917" r:id="rId33"/>
    <p:sldId id="918" r:id="rId34"/>
    <p:sldId id="919" r:id="rId35"/>
    <p:sldId id="920" r:id="rId36"/>
    <p:sldId id="921" r:id="rId37"/>
    <p:sldId id="922" r:id="rId38"/>
  </p:sldIdLst>
  <p:sldSz cx="9144000" cy="6858000" type="screen4x3"/>
  <p:notesSz cx="7010400" cy="92964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ise" initials="L" lastIdx="11" clrIdx="0"/>
  <p:cmAuthor id="2" name="Microsoft Office User" initials="Office" lastIdx="11" clrIdx="1"/>
  <p:cmAuthor id="3" name="Heinemann" initials="" lastIdx="25" clrIdx="2"/>
  <p:cmAuthor id="4" name="Michelle's" initials="M" lastIdx="7" clrIdx="3"/>
  <p:cmAuthor id="5" name="Michelle Brown" initials="MB" lastIdx="8" clrIdx="4"/>
  <p:cmAuthor id="6" name="UMass Donahue Institute" initials="UMDI" lastIdx="4" clrIdx="5"/>
  <p:cmAuthor id="7" name="Sister" initials="S" lastIdx="6" clrIdx="6"/>
  <p:cmAuthor id="8" name="Elizabeth Laverdure-McDougall" initials="EL" lastIdx="54" clrIdx="7"/>
  <p:cmAuthor id="9" name="Melanie Wilson" initials="MW" lastIdx="29" clrIdx="8"/>
  <p:cmAuthor id="10" name="Jennifer Smith" initials="JS" lastIdx="5" clrIdx="9"/>
  <p:cmAuthor id="11" name="Abigail Wendell" initials="ARW" lastIdx="2" clrIdx="10"/>
  <p:cmAuthor id="12" name="Louise Eldridge" initials="LE" lastIdx="2" clrIdx="11"/>
  <p:cmAuthor id="13" name="ssponheimer@umassp.edu" initials="s" lastIdx="1" clrIdx="12"/>
  <p:cmAuthor id="14" name="Karin Deck" initials="KD" lastIdx="7" clrIdx="13">
    <p:extLst>
      <p:ext uri="{19B8F6BF-5375-455C-9EA6-DF929625EA0E}">
        <p15:presenceInfo xmlns:p15="http://schemas.microsoft.com/office/powerpoint/2012/main" userId="211810324652f8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723"/>
    <a:srgbClr val="203864"/>
    <a:srgbClr val="2A421A"/>
    <a:srgbClr val="1B2F3D"/>
    <a:srgbClr val="DEEBF7"/>
    <a:srgbClr val="843C0C"/>
    <a:srgbClr val="57C1D7"/>
    <a:srgbClr val="1A2E3B"/>
    <a:srgbClr val="F6AB4A"/>
    <a:srgbClr val="A0B8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70" autoAdjust="0"/>
    <p:restoredTop sz="85076" autoAdjust="0"/>
  </p:normalViewPr>
  <p:slideViewPr>
    <p:cSldViewPr>
      <p:cViewPr varScale="1">
        <p:scale>
          <a:sx n="81" d="100"/>
          <a:sy n="81" d="100"/>
        </p:scale>
        <p:origin x="676" y="52"/>
      </p:cViewPr>
      <p:guideLst>
        <p:guide orient="horz" pos="2112"/>
        <p:guide pos="2880"/>
      </p:guideLst>
    </p:cSldViewPr>
  </p:slideViewPr>
  <p:outlineViewPr>
    <p:cViewPr>
      <p:scale>
        <a:sx n="33" d="100"/>
        <a:sy n="33" d="100"/>
      </p:scale>
      <p:origin x="0" y="-7032"/>
    </p:cViewPr>
  </p:outlineViewPr>
  <p:notesTextViewPr>
    <p:cViewPr>
      <p:scale>
        <a:sx n="125" d="100"/>
        <a:sy n="125" d="100"/>
      </p:scale>
      <p:origin x="0" y="0"/>
    </p:cViewPr>
  </p:notesTextViewPr>
  <p:sorterViewPr>
    <p:cViewPr>
      <p:scale>
        <a:sx n="200" d="100"/>
        <a:sy n="200" d="100"/>
      </p:scale>
      <p:origin x="0" y="-44512"/>
    </p:cViewPr>
  </p:sorterViewPr>
  <p:notesViewPr>
    <p:cSldViewPr>
      <p:cViewPr>
        <p:scale>
          <a:sx n="125" d="100"/>
          <a:sy n="125" d="100"/>
        </p:scale>
        <p:origin x="1992" y="-90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D0D052-DC30-4FED-9671-A976053115D6}"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2CB2D0FF-7BA3-40B8-AC81-445F619100EA}" type="pres">
      <dgm:prSet presAssocID="{82D0D052-DC30-4FED-9671-A976053115D6}" presName="linear" presStyleCnt="0">
        <dgm:presLayoutVars>
          <dgm:dir/>
          <dgm:animLvl val="lvl"/>
          <dgm:resizeHandles val="exact"/>
        </dgm:presLayoutVars>
      </dgm:prSet>
      <dgm:spPr/>
    </dgm:pt>
  </dgm:ptLst>
  <dgm:cxnLst>
    <dgm:cxn modelId="{24FD8084-5692-4928-AEA0-B118E0982C0E}" type="presOf" srcId="{82D0D052-DC30-4FED-9671-A976053115D6}" destId="{2CB2D0FF-7BA3-40B8-AC81-445F619100EA}" srcOrd="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dirty="0"/>
          </a:p>
        </p:txBody>
      </p:sp>
      <p:sp>
        <p:nvSpPr>
          <p:cNvPr id="3" name="Date Placeholder 2"/>
          <p:cNvSpPr>
            <a:spLocks noGrp="1"/>
          </p:cNvSpPr>
          <p:nvPr>
            <p:ph type="dt" sz="quarter" idx="1"/>
          </p:nvPr>
        </p:nvSpPr>
        <p:spPr>
          <a:xfrm>
            <a:off x="3970576" y="0"/>
            <a:ext cx="3038258" cy="465292"/>
          </a:xfrm>
          <a:prstGeom prst="rect">
            <a:avLst/>
          </a:prstGeom>
        </p:spPr>
        <p:txBody>
          <a:bodyPr vert="horz" lIns="90416" tIns="45208" rIns="90416" bIns="45208" rtlCol="0"/>
          <a:lstStyle>
            <a:lvl1pPr algn="r">
              <a:defRPr sz="1200"/>
            </a:lvl1pPr>
          </a:lstStyle>
          <a:p>
            <a:fld id="{657B53BC-3B63-49FA-AFC8-B0F0C53D19DF}" type="datetimeFigureOut">
              <a:rPr lang="en-US" smtClean="0"/>
              <a:t>11/14/2019</a:t>
            </a:fld>
            <a:endParaRPr lang="en-US" dirty="0"/>
          </a:p>
        </p:txBody>
      </p:sp>
      <p:sp>
        <p:nvSpPr>
          <p:cNvPr id="4" name="Footer Placeholder 3"/>
          <p:cNvSpPr>
            <a:spLocks noGrp="1"/>
          </p:cNvSpPr>
          <p:nvPr>
            <p:ph type="ftr" sz="quarter" idx="2"/>
          </p:nvPr>
        </p:nvSpPr>
        <p:spPr>
          <a:xfrm>
            <a:off x="1" y="8829537"/>
            <a:ext cx="3038258" cy="465292"/>
          </a:xfrm>
          <a:prstGeom prst="rect">
            <a:avLst/>
          </a:prstGeom>
        </p:spPr>
        <p:txBody>
          <a:bodyPr vert="horz" lIns="90416" tIns="45208" rIns="90416" bIns="452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576" y="8829537"/>
            <a:ext cx="3038258" cy="465292"/>
          </a:xfrm>
          <a:prstGeom prst="rect">
            <a:avLst/>
          </a:prstGeom>
        </p:spPr>
        <p:txBody>
          <a:bodyPr vert="horz" lIns="90416" tIns="45208" rIns="90416" bIns="45208" rtlCol="0" anchor="b"/>
          <a:lstStyle>
            <a:lvl1pPr algn="r">
              <a:defRPr sz="1200"/>
            </a:lvl1pPr>
          </a:lstStyle>
          <a:p>
            <a:fld id="{CA15EBE5-DAAE-4FE2-AAE0-D9E1DCC94F37}" type="slidenum">
              <a:rPr lang="en-US" smtClean="0"/>
              <a:t>‹#›</a:t>
            </a:fld>
            <a:endParaRPr lang="en-US" dirty="0"/>
          </a:p>
        </p:txBody>
      </p:sp>
    </p:spTree>
    <p:extLst>
      <p:ext uri="{BB962C8B-B14F-4D97-AF65-F5344CB8AC3E}">
        <p14:creationId xmlns:p14="http://schemas.microsoft.com/office/powerpoint/2010/main" val="3852318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4" tIns="46586" rIns="93174" bIns="46586" rtlCol="0"/>
          <a:lstStyle>
            <a:lvl1pPr algn="r">
              <a:defRPr sz="1200"/>
            </a:lvl1pPr>
          </a:lstStyle>
          <a:p>
            <a:fld id="{F9ED0651-047D-427C-8460-56476AADC3D5}" type="datetimeFigureOut">
              <a:rPr lang="en-US" smtClean="0"/>
              <a:t>11/14/2019</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4" tIns="46586" rIns="93174"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4" tIns="46586" rIns="93174"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4" tIns="46586" rIns="93174" bIns="46586" rtlCol="0" anchor="b"/>
          <a:lstStyle>
            <a:lvl1pPr algn="r">
              <a:defRPr sz="1200"/>
            </a:lvl1pPr>
          </a:lstStyle>
          <a:p>
            <a:fld id="{DE849C0E-547D-4C62-B1CF-488EF789ABD3}" type="slidenum">
              <a:rPr lang="en-US" smtClean="0"/>
              <a:t>‹#›</a:t>
            </a:fld>
            <a:endParaRPr lang="en-US" dirty="0"/>
          </a:p>
        </p:txBody>
      </p:sp>
    </p:spTree>
    <p:extLst>
      <p:ext uri="{BB962C8B-B14F-4D97-AF65-F5344CB8AC3E}">
        <p14:creationId xmlns:p14="http://schemas.microsoft.com/office/powerpoint/2010/main" val="2284543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acf.hhs.gov/sites/default/files/opre/hsleadslitreview_final_12_8_14_rv2_0.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Slide 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Facilitator Notes:</a:t>
            </a:r>
            <a:r>
              <a:rPr lang="en-US" sz="1200" i="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Welcome participants to the session and introduce yourself. If you have co-facilitators, invite them to introduce themselves as well. Begin the session with an introductory activity to create a positive group climate and begin the engagement process. Then explain the following.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Say to Participants:</a:t>
            </a:r>
            <a:r>
              <a:rPr lang="en-US" sz="1200" b="1"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“The National Center on Program Management and Fiscal Operations has updated Head Start A to Z to align with the revised Head Start Program Performance Standards that became effective November 2016. Head Start A to Z was originally designed to support new leaders in their Head Start roles. The term ‘leaders’ ensures that anyone at the management level, or in some cases the governing body, Tribal Council, or Policy Council level, can attend the sessions or use the materials for independent learning.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“The updated Head Start A to Z, 2.0, learning modules provide baseline-level information primarily through a leadership and management systems lens. The presentations are modeled on ‘learning organization’ concepts. In each of the modules, we recognize key characteristics of learning organizations, including a supportive learning environment, openness to new ideas, and time dedicated for reflection.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“Each attendee has an important role to play in the success of this session. Those with experience remind us where we’ve come from and what we must do to maintain our identity and uniqueness. New members bring a fresh perspective and remind us what we must do to prepare for the future. All roles are essential for Head Start to be a learning organization that continues to grow and flourish.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“Head Start A to Z, 2.0, is most successful when it helps us share the best of what we have to offer with a strength-based focus. As you engage in this session, we hope that you will support one another in the learning process by generously sharing your knowledge, experience, and perspective.”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1</a:t>
            </a:fld>
            <a:endParaRPr lang="en-US" dirty="0"/>
          </a:p>
        </p:txBody>
      </p:sp>
    </p:spTree>
    <p:extLst>
      <p:ext uri="{BB962C8B-B14F-4D97-AF65-F5344CB8AC3E}">
        <p14:creationId xmlns:p14="http://schemas.microsoft.com/office/powerpoint/2010/main" val="240588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4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Direct participants’ attention to the slide.</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1" i="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1" dirty="0">
                <a:solidFill>
                  <a:srgbClr val="1F3864"/>
                </a:solidFill>
                <a:effectLst/>
                <a:latin typeface="Arial" panose="020B0604020202020204" pitchFamily="34" charset="0"/>
                <a:ea typeface="Times New Roman" panose="02020603050405020304" pitchFamily="18" charset="0"/>
              </a:rPr>
              <a:t>Say to Participants: </a:t>
            </a:r>
            <a:r>
              <a:rPr lang="en-US" sz="1200" dirty="0">
                <a:effectLst/>
                <a:latin typeface="Arial" panose="020B0604020202020204" pitchFamily="34" charset="0"/>
                <a:ea typeface="Times New Roman" panose="02020603050405020304" pitchFamily="18" charset="0"/>
              </a:rPr>
              <a:t>“Ongoing monitoring and continuous improvement are interrelated processes based in the Head Start Act and further defined by the HSPPS.”</a:t>
            </a:r>
            <a:r>
              <a:rPr lang="en-US" dirty="0">
                <a:effectLst/>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10</a:t>
            </a:fld>
            <a:endParaRPr lang="en-US" dirty="0"/>
          </a:p>
        </p:txBody>
      </p:sp>
    </p:spTree>
    <p:extLst>
      <p:ext uri="{BB962C8B-B14F-4D97-AF65-F5344CB8AC3E}">
        <p14:creationId xmlns:p14="http://schemas.microsoft.com/office/powerpoint/2010/main" val="4110815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4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r>
              <a:rPr lang="en-US" sz="1400"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Distribute the W</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hat the Regulations Say: Ongoing Monitoring and Program Management and Quality Improvement, 45 CFR </a:t>
            </a:r>
            <a:r>
              <a:rPr lang="en-US" sz="1400" dirty="0">
                <a:effectLst/>
                <a:latin typeface="Arial" panose="020B0604020202020204" pitchFamily="34" charset="0"/>
                <a:ea typeface="Calibri" panose="020F0502020204030204" pitchFamily="34" charset="0"/>
                <a:cs typeface="Times New Roman" panose="02020603050405020304" pitchFamily="18" charset="0"/>
              </a:rPr>
              <a:t>§</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1302 Subpart J handouts.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1" dirty="0">
                <a:solidFill>
                  <a:srgbClr val="1F3864"/>
                </a:solidFill>
                <a:effectLst/>
                <a:latin typeface="Arial" panose="020B0604020202020204" pitchFamily="34" charset="0"/>
                <a:ea typeface="Times New Roman" panose="02020603050405020304" pitchFamily="18" charset="0"/>
              </a:rPr>
              <a:t>Say to Participants: </a:t>
            </a:r>
            <a:r>
              <a:rPr lang="en-US" sz="1200" dirty="0">
                <a:effectLst/>
                <a:latin typeface="Arial" panose="020B0604020202020204" pitchFamily="34" charset="0"/>
                <a:ea typeface="Times New Roman" panose="02020603050405020304" pitchFamily="18" charset="0"/>
              </a:rPr>
              <a:t>“A key requirement is that each grantee and delegate agency must have a system with processes and procedures for conducting ongoing monitoring and making corrections as needed. The purpose is to ensure that programs are meeting their goals and objectives and complying with standards. These regulations also ensure programs are continuously improving, which they are required to do.”</a:t>
            </a:r>
            <a:r>
              <a:rPr lang="en-US" dirty="0">
                <a:effectLst/>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11</a:t>
            </a:fld>
            <a:endParaRPr lang="en-US" dirty="0"/>
          </a:p>
        </p:txBody>
      </p:sp>
    </p:spTree>
    <p:extLst>
      <p:ext uri="{BB962C8B-B14F-4D97-AF65-F5344CB8AC3E}">
        <p14:creationId xmlns:p14="http://schemas.microsoft.com/office/powerpoint/2010/main" val="1154880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r>
              <a:rPr lang="en-US" sz="1200" i="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Continue with the mini-lecture on the regulations using the handouts from the previous slide.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b="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“According to regulations, programs must monitor their performance and continuously improve by: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Collecting data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Using data to inform planning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Making course corrections when data indicate they are necessary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Implementing procedures that will prevent a recurrence of previous quality and compliance issues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Sharing findings with the Policy Council and governing body or Tribal Council so they can perform their oversight roles”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12</a:t>
            </a:fld>
            <a:endParaRPr lang="en-US" dirty="0"/>
          </a:p>
        </p:txBody>
      </p:sp>
    </p:spTree>
    <p:extLst>
      <p:ext uri="{BB962C8B-B14F-4D97-AF65-F5344CB8AC3E}">
        <p14:creationId xmlns:p14="http://schemas.microsoft.com/office/powerpoint/2010/main" val="1327439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Finish the mini-lecture on regulations.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Say to Participants: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“As we just noted, programs must share their ongoing monitoring data with Policy Councils and governing bodies or Tribal Councils.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“Let’s talk about how you share your ongoing monitoring results. What are the mechanisms you use to share data?” Solicit feedback.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Say to Participants: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“Do you feel these mechanisms are effective? Could they be more effective? If so, how?”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rPr>
              <a:t> </a:t>
            </a:r>
            <a:endParaRPr lang="en-US" sz="1200" dirty="0">
              <a:effectLst/>
              <a:latin typeface="Calibri" panose="020F0502020204030204" pitchFamily="34" charset="0"/>
              <a:ea typeface="Calibri" panose="020F0502020204030204" pitchFamily="34" charset="0"/>
            </a:endParaRPr>
          </a:p>
          <a:p>
            <a:r>
              <a:rPr lang="en-US" sz="1100" dirty="0">
                <a:effectLst/>
                <a:latin typeface="Arial" panose="020B0604020202020204" pitchFamily="34" charset="0"/>
                <a:ea typeface="Times New Roman" panose="02020603050405020304" pitchFamily="18" charset="0"/>
              </a:rPr>
              <a:t>Facilitate a brief discussion.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13</a:t>
            </a:fld>
            <a:endParaRPr lang="en-US" dirty="0"/>
          </a:p>
        </p:txBody>
      </p:sp>
    </p:spTree>
    <p:extLst>
      <p:ext uri="{BB962C8B-B14F-4D97-AF65-F5344CB8AC3E}">
        <p14:creationId xmlns:p14="http://schemas.microsoft.com/office/powerpoint/2010/main" val="3671268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4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14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Lst>
            </a:pPr>
            <a:r>
              <a:rPr lang="en-US" sz="1400" dirty="0">
                <a:effectLst/>
                <a:latin typeface="Arial" panose="020B0604020202020204" pitchFamily="34" charset="0"/>
                <a:ea typeface="Calibri" panose="020F0502020204030204" pitchFamily="34" charset="0"/>
                <a:cs typeface="Times New Roman" panose="02020603050405020304" pitchFamily="18" charset="0"/>
              </a:rPr>
              <a:t>Transition to the next section.</a:t>
            </a:r>
            <a:r>
              <a:rPr lang="en-US" sz="1400" i="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Ls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1" dirty="0">
                <a:solidFill>
                  <a:srgbClr val="1F3864"/>
                </a:solidFill>
                <a:effectLst/>
                <a:latin typeface="Arial" panose="020B0604020202020204" pitchFamily="34" charset="0"/>
                <a:ea typeface="Calibri" panose="020F0502020204030204" pitchFamily="34" charset="0"/>
              </a:rPr>
              <a:t>Say to Participants</a:t>
            </a:r>
            <a:r>
              <a:rPr lang="en-US" sz="1200" dirty="0">
                <a:solidFill>
                  <a:srgbClr val="1F3864"/>
                </a:solidFill>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“Now we’re going to spend a little more time thinking about what goes into creating and implementing an effective ongoing monitoring system.”</a:t>
            </a:r>
            <a:r>
              <a:rPr lang="en-US" sz="1200" dirty="0">
                <a:effectLst/>
                <a:latin typeface="Arial" panose="020B0604020202020204" pitchFamily="34" charset="0"/>
                <a:ea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14</a:t>
            </a:fld>
            <a:endParaRPr lang="en-US" dirty="0"/>
          </a:p>
        </p:txBody>
      </p:sp>
    </p:spTree>
    <p:extLst>
      <p:ext uri="{BB962C8B-B14F-4D97-AF65-F5344CB8AC3E}">
        <p14:creationId xmlns:p14="http://schemas.microsoft.com/office/powerpoint/2010/main" val="1041707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17D5B502-8953-4F1F-847E-42433A4AA4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FFF6559D-1D24-43EE-B8DA-0EE6A310B97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Distribute the</a:t>
            </a:r>
            <a:r>
              <a:rPr lang="en-US" sz="1200" i="1"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Elements of an Effective Ongoing Monitoring System handout.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“Ongoing monitoring systems are locally designed. That means grantees and their delegates must be knowledgeable about the federal regulations that govern Head Start and Early Head Start, and design their systems with those regulations in mind.</a:t>
            </a:r>
            <a:r>
              <a:rPr lang="en-US" sz="1200" dirty="0">
                <a:effectLst/>
                <a:highlight>
                  <a:srgbClr val="00FF00"/>
                </a:highligh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“So what are the components of an effective ongoing monitoring system?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r>
              <a:rPr lang="en-US" sz="1100" dirty="0">
                <a:effectLst/>
                <a:latin typeface="Arial" panose="020B0604020202020204" pitchFamily="34" charset="0"/>
                <a:ea typeface="Calibri" panose="020F0502020204030204" pitchFamily="34" charset="0"/>
              </a:rPr>
              <a:t>“Take a look at the slide. We can all agree that these five elements are important. But what do they actually look like in practice? Let’s review them one by one.”</a:t>
            </a:r>
            <a:r>
              <a:rPr lang="en-US" sz="1100" dirty="0">
                <a:effectLst/>
                <a:latin typeface="Arial" panose="020B0604020202020204" pitchFamily="34" charset="0"/>
                <a:ea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55300" name="Slide Number Placeholder 3">
            <a:extLst>
              <a:ext uri="{FF2B5EF4-FFF2-40B4-BE49-F238E27FC236}">
                <a16:creationId xmlns:a16="http://schemas.microsoft.com/office/drawing/2014/main" id="{1CCBF70F-FD35-4767-A1E9-437BB7673A9F}"/>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4588"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1788"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60575"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77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49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321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93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070C3FD-F8EE-46E7-BB10-E14E46EBCA05}" type="slidenum">
              <a:rPr lang="en-US" altLang="en-US" smtClean="0"/>
              <a:pPr>
                <a:spcBef>
                  <a:spcPct val="0"/>
                </a:spcBef>
              </a:pPr>
              <a:t>15</a:t>
            </a:fld>
            <a:endParaRPr lang="en-US" altLang="en-US" dirty="0"/>
          </a:p>
        </p:txBody>
      </p:sp>
    </p:spTree>
    <p:extLst>
      <p:ext uri="{BB962C8B-B14F-4D97-AF65-F5344CB8AC3E}">
        <p14:creationId xmlns:p14="http://schemas.microsoft.com/office/powerpoint/2010/main" val="2695372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3792A6B6-F693-4C7C-B824-43E1B8100F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B02CEC32-2B52-4F2D-95A4-E0D48880A135}"/>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Discuss the first element of an effective ongoing monitoring system.</a:t>
            </a:r>
            <a:r>
              <a:rPr lang="en-US" sz="1200" i="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“The first element is</a:t>
            </a: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skilled managers</a:t>
            </a:r>
            <a:r>
              <a:rPr lang="en-US" sz="1200" dirty="0">
                <a:effectLst/>
                <a:latin typeface="Arial" panose="020B0604020202020204" pitchFamily="34" charset="0"/>
                <a:ea typeface="Calibri" panose="020F0502020204030204" pitchFamily="34" charset="0"/>
                <a:cs typeface="Times New Roman" panose="02020603050405020304" pitchFamily="18" charset="0"/>
              </a:rPr>
              <a:t> who embrace their monitoring responsibilities. What would a skilled manager do? Who has some thoughts?”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Acknowledge the ideas that surface.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“Skilled managers: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Implement a system of supervision where staff receive feedback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Hold team debriefing sessions during monitoring activities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Recognize they may not have direct monitoring responsibilities but manage staff who do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rPr>
              <a:t>Effectively</a:t>
            </a:r>
            <a:r>
              <a:rPr lang="en-US" sz="1200" dirty="0">
                <a:effectLst/>
                <a:latin typeface="Arial" panose="020B0604020202020204" pitchFamily="34" charset="0"/>
                <a:ea typeface="Calibri" panose="020F0502020204030204" pitchFamily="34" charset="0"/>
              </a:rPr>
              <a:t> manage conflict”</a:t>
            </a:r>
            <a:r>
              <a:rPr lang="en-US" dirty="0">
                <a:effectLst/>
              </a:rPr>
              <a:t> </a:t>
            </a:r>
            <a:endParaRPr lang="en-US" altLang="en-US" dirty="0">
              <a:solidFill>
                <a:srgbClr val="000000"/>
              </a:solidFill>
            </a:endParaRPr>
          </a:p>
        </p:txBody>
      </p:sp>
      <p:sp>
        <p:nvSpPr>
          <p:cNvPr id="57348" name="Slide Number Placeholder 3">
            <a:extLst>
              <a:ext uri="{FF2B5EF4-FFF2-40B4-BE49-F238E27FC236}">
                <a16:creationId xmlns:a16="http://schemas.microsoft.com/office/drawing/2014/main" id="{6D626A33-BFA3-4767-9792-B72403ADB2D1}"/>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4588"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1788"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60575"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77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49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321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93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C65B8CA-C4B7-4324-BA7B-0EFEE03E2E1B}" type="slidenum">
              <a:rPr lang="en-US" altLang="en-US" smtClean="0"/>
              <a:pPr>
                <a:spcBef>
                  <a:spcPct val="0"/>
                </a:spcBef>
              </a:pPr>
              <a:t>16</a:t>
            </a:fld>
            <a:endParaRPr lang="en-US" altLang="en-US" dirty="0"/>
          </a:p>
        </p:txBody>
      </p:sp>
    </p:spTree>
    <p:extLst>
      <p:ext uri="{BB962C8B-B14F-4D97-AF65-F5344CB8AC3E}">
        <p14:creationId xmlns:p14="http://schemas.microsoft.com/office/powerpoint/2010/main" val="2647234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751CDF46-3DCA-4A74-A872-31307103F6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9C09A65-F6B0-4306-B9FE-14DC625B6056}"/>
              </a:ext>
            </a:extLst>
          </p:cNvPr>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r>
              <a:rPr lang="en-US" sz="1200"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Discuss the second element of an effective system.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“The next element is </a:t>
            </a:r>
            <a:r>
              <a:rPr lang="en-US" sz="1200" b="1" dirty="0">
                <a:effectLst/>
                <a:latin typeface="Arial" panose="020B0604020202020204" pitchFamily="34" charset="0"/>
                <a:ea typeface="Calibri" panose="020F0502020204030204" pitchFamily="34" charset="0"/>
                <a:cs typeface="Times New Roman" panose="02020603050405020304" pitchFamily="18" charset="0"/>
              </a:rPr>
              <a:t>quality data.</a:t>
            </a:r>
            <a:r>
              <a:rPr lang="en-US" sz="1200" dirty="0">
                <a:effectLst/>
                <a:latin typeface="Arial" panose="020B0604020202020204" pitchFamily="34" charset="0"/>
                <a:ea typeface="Calibri" panose="020F0502020204030204" pitchFamily="34" charset="0"/>
                <a:cs typeface="Times New Roman" panose="02020603050405020304" pitchFamily="18" charset="0"/>
              </a:rPr>
              <a:t> What are the characteristics of quality data?”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Acknowledge ideas from participants.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“Quality data 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Relevant. It tells you what you need to know.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Timely. It is as current as possible.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Accurate. It represents what’s really happening.</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rPr>
              <a:t>Complete. It’s not full of gaps and holes. Missing information and incomplete records can hurt a program’s ability to see what’s going well and what needs to</a:t>
            </a:r>
            <a:r>
              <a:rPr lang="en-US" sz="1200" dirty="0">
                <a:effectLst/>
                <a:latin typeface="Arial" panose="020B0604020202020204" pitchFamily="34" charset="0"/>
                <a:ea typeface="Calibri" panose="020F0502020204030204" pitchFamily="34" charset="0"/>
              </a:rPr>
              <a:t> be improved.”</a:t>
            </a:r>
            <a:r>
              <a:rPr lang="en-US" dirty="0">
                <a:effectLst/>
              </a:rPr>
              <a:t> </a:t>
            </a:r>
            <a:endParaRPr lang="en-US" dirty="0">
              <a:ea typeface="+mn-ea"/>
              <a:cs typeface="+mn-cs"/>
            </a:endParaRPr>
          </a:p>
        </p:txBody>
      </p:sp>
      <p:sp>
        <p:nvSpPr>
          <p:cNvPr id="59396" name="Slide Number Placeholder 3">
            <a:extLst>
              <a:ext uri="{FF2B5EF4-FFF2-40B4-BE49-F238E27FC236}">
                <a16:creationId xmlns:a16="http://schemas.microsoft.com/office/drawing/2014/main" id="{EF8F96C0-798A-470D-9DD4-A095CB77A108}"/>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4588"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1788"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60575"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77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49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321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93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573ADEB-0AAD-410E-A9A5-B8F2E666D748}" type="slidenum">
              <a:rPr lang="en-US" altLang="en-US" smtClean="0"/>
              <a:pPr>
                <a:spcBef>
                  <a:spcPct val="0"/>
                </a:spcBef>
              </a:pPr>
              <a:t>17</a:t>
            </a:fld>
            <a:endParaRPr lang="en-US" altLang="en-US"/>
          </a:p>
        </p:txBody>
      </p:sp>
    </p:spTree>
    <p:extLst>
      <p:ext uri="{BB962C8B-B14F-4D97-AF65-F5344CB8AC3E}">
        <p14:creationId xmlns:p14="http://schemas.microsoft.com/office/powerpoint/2010/main" val="3780042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38AA90A4-43D4-440F-A8F3-6C3EECFE86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DB1F9C3B-BF9E-407C-8ACB-8B77236FCD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Review the third element of an effective system.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“The third element is a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culture that understands the importance of continuous improvement.</a:t>
            </a:r>
            <a:r>
              <a:rPr lang="en-US" sz="1200" dirty="0">
                <a:effectLst/>
                <a:latin typeface="Arial" panose="020B0604020202020204" pitchFamily="34" charset="0"/>
                <a:ea typeface="Calibri" panose="020F0502020204030204" pitchFamily="34" charset="0"/>
                <a:cs typeface="Times New Roman" panose="02020603050405020304" pitchFamily="18" charset="0"/>
              </a:rPr>
              <a:t> How do you think that culture looks?” </a:t>
            </a:r>
          </a:p>
          <a:p>
            <a:pPr marL="0" marR="0">
              <a:lnSpc>
                <a:spcPct val="115000"/>
              </a:lnSpc>
              <a:spcBef>
                <a:spcPts val="0"/>
              </a:spcBef>
              <a:spcAft>
                <a:spcPts val="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Acknowledge ideas from participants.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“This kind of culture: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Embraces accountability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Asks ‘how’ and ‘why’ questions about children and families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Grows, learns, and contributes to the overall goal of the program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Empowers staff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Instills commitment in others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rPr>
              <a:t>Supports problem-solving”</a:t>
            </a:r>
            <a:r>
              <a:rPr lang="en-US" dirty="0">
                <a:effectLst/>
              </a:rPr>
              <a:t> </a:t>
            </a:r>
            <a:endParaRPr lang="en-US" altLang="en-US" dirty="0"/>
          </a:p>
        </p:txBody>
      </p:sp>
      <p:sp>
        <p:nvSpPr>
          <p:cNvPr id="61444" name="Slide Number Placeholder 3">
            <a:extLst>
              <a:ext uri="{FF2B5EF4-FFF2-40B4-BE49-F238E27FC236}">
                <a16:creationId xmlns:a16="http://schemas.microsoft.com/office/drawing/2014/main" id="{FD33C8A8-C715-4BAC-89AA-4563894EC13A}"/>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4588"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1788"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60575"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77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49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321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93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0A10C91-A474-4B9E-B180-AAA459C7FFA8}" type="slidenum">
              <a:rPr lang="en-US" altLang="en-US" smtClean="0"/>
              <a:pPr>
                <a:spcBef>
                  <a:spcPct val="0"/>
                </a:spcBef>
              </a:pPr>
              <a:t>18</a:t>
            </a:fld>
            <a:endParaRPr lang="en-US" altLang="en-US"/>
          </a:p>
        </p:txBody>
      </p:sp>
    </p:spTree>
    <p:extLst>
      <p:ext uri="{BB962C8B-B14F-4D97-AF65-F5344CB8AC3E}">
        <p14:creationId xmlns:p14="http://schemas.microsoft.com/office/powerpoint/2010/main" val="1393498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9E7BF8A2-7A86-412B-B8C8-C430AD99B0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8BF36EDA-9C21-452B-A4E1-C75113A509F6}"/>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Review the fourth element of an effective system.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“The fourth element is having an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efficient process for aggregating and analyzing data.</a:t>
            </a:r>
            <a:r>
              <a:rPr lang="en-US" sz="1200" dirty="0">
                <a:effectLst/>
                <a:latin typeface="Arial" panose="020B0604020202020204" pitchFamily="34" charset="0"/>
                <a:ea typeface="Calibri" panose="020F0502020204030204" pitchFamily="34" charset="0"/>
                <a:cs typeface="Times New Roman" panose="02020603050405020304" pitchFamily="18" charset="0"/>
              </a:rPr>
              <a:t> What activities would be part of this process?”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Acknowledge ideas from participants.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“An efficient process: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Assigns responsibility for gathering data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Focuses</a:t>
            </a:r>
            <a:r>
              <a:rPr lang="en-US" sz="1200" dirty="0">
                <a:effectLst/>
                <a:latin typeface="Arial" panose="020B0604020202020204" pitchFamily="34" charset="0"/>
                <a:ea typeface="Calibri" panose="020F0502020204030204" pitchFamily="34" charset="0"/>
                <a:cs typeface="Times New Roman" panose="02020603050405020304" pitchFamily="18" charset="0"/>
              </a:rPr>
              <a:t> on data that helps you see the big picture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100" dirty="0">
                <a:effectLst/>
                <a:latin typeface="Arial" panose="020B0604020202020204" pitchFamily="34" charset="0"/>
                <a:ea typeface="Calibri" panose="020F0502020204030204" pitchFamily="34" charset="0"/>
              </a:rPr>
              <a:t>E</a:t>
            </a:r>
            <a:r>
              <a:rPr lang="en-US" sz="1100" dirty="0">
                <a:effectLst/>
                <a:latin typeface="Arial" panose="020B0604020202020204" pitchFamily="34" charset="0"/>
                <a:ea typeface="Times New Roman" panose="02020603050405020304" pitchFamily="18" charset="0"/>
              </a:rPr>
              <a:t>ngag</a:t>
            </a:r>
            <a:r>
              <a:rPr lang="en-US" sz="1100" dirty="0">
                <a:effectLst/>
                <a:latin typeface="Arial" panose="020B0604020202020204" pitchFamily="34" charset="0"/>
                <a:ea typeface="Calibri" panose="020F0502020204030204" pitchFamily="34" charset="0"/>
              </a:rPr>
              <a:t>es with data that can lead to answers”</a:t>
            </a:r>
            <a:r>
              <a:rPr lang="en-US" sz="1100" dirty="0">
                <a:effectLst/>
                <a:latin typeface="Arial" panose="020B0604020202020204" pitchFamily="34" charset="0"/>
                <a:ea typeface="Arial" panose="020B0604020202020204" pitchFamily="34" charset="0"/>
              </a:rPr>
              <a:t> </a:t>
            </a:r>
            <a:endParaRPr lang="en-US" altLang="en-US" dirty="0"/>
          </a:p>
        </p:txBody>
      </p:sp>
      <p:sp>
        <p:nvSpPr>
          <p:cNvPr id="63492" name="Slide Number Placeholder 3">
            <a:extLst>
              <a:ext uri="{FF2B5EF4-FFF2-40B4-BE49-F238E27FC236}">
                <a16:creationId xmlns:a16="http://schemas.microsoft.com/office/drawing/2014/main" id="{80692145-03B7-4650-8270-0F84CCA54ACC}"/>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4588"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1788"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60575"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77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49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321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93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E1808B5-9D28-4C8F-A851-0E72AF5EA8D0}" type="slidenum">
              <a:rPr lang="en-US" altLang="en-US" smtClean="0"/>
              <a:pPr>
                <a:spcBef>
                  <a:spcPct val="0"/>
                </a:spcBef>
              </a:pPr>
              <a:t>19</a:t>
            </a:fld>
            <a:endParaRPr lang="en-US" altLang="en-US"/>
          </a:p>
        </p:txBody>
      </p:sp>
    </p:spTree>
    <p:extLst>
      <p:ext uri="{BB962C8B-B14F-4D97-AF65-F5344CB8AC3E}">
        <p14:creationId xmlns:p14="http://schemas.microsoft.com/office/powerpoint/2010/main" val="4001358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rPr>
              <a:t>Slide 2</a:t>
            </a:r>
            <a:endParaRPr lang="en-US" sz="12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Distribute the Reflective Practice Tool handout.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Say to Participants:</a:t>
            </a:r>
            <a:r>
              <a:rPr lang="en-US" sz="1100"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effectLst/>
                <a:latin typeface="Arial" panose="020B0604020202020204" pitchFamily="34" charset="0"/>
                <a:ea typeface="Arial" panose="020B0604020202020204" pitchFamily="34" charset="0"/>
                <a:cs typeface="Times New Roman" panose="02020603050405020304" pitchFamily="18" charset="0"/>
              </a:rPr>
              <a:t>“</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In this module, participants will: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Learn how ongoing monitoring and continuous improvement fit in the Head Start Management Systems Wheel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Review what the regulations say about ongoing monitoring and continuous improvement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Identify and analyze essential elements of ongoing monitoring and continuous improvement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Clr>
                <a:srgbClr val="1F3864"/>
              </a:buClr>
              <a:buSzPts val="1200"/>
              <a:buFont typeface="Symbol" pitchFamily="2" charset="2"/>
              <a:buChar char=""/>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Design and implement ongoing monitoring and continuous improvement systems”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Guide participants to the Reflective Practice Tool handout.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1" dirty="0">
                <a:solidFill>
                  <a:srgbClr val="1F3864"/>
                </a:solidFill>
                <a:effectLst/>
                <a:latin typeface="Arial" panose="020B0604020202020204" pitchFamily="34" charset="0"/>
                <a:ea typeface="Arial" panose="020B0604020202020204" pitchFamily="34" charset="0"/>
              </a:rPr>
              <a:t>Say to Participants:</a:t>
            </a:r>
            <a:r>
              <a:rPr lang="en-US" sz="1200" b="1" dirty="0">
                <a:solidFill>
                  <a:srgbClr val="1F4E79"/>
                </a:solidFill>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“At the end of our session, you will be asked to use this Reflective Practice Tool</a:t>
            </a:r>
            <a:r>
              <a:rPr lang="en-US" sz="1200" b="1"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to write down some key thoughts based on what you’ve learned. We encourage you to jot down some preliminary thoughts as we move through the session.”</a:t>
            </a:r>
            <a:r>
              <a:rPr lang="en-US" dirty="0">
                <a:effectLst/>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2</a:t>
            </a:fld>
            <a:endParaRPr lang="en-US" dirty="0"/>
          </a:p>
        </p:txBody>
      </p:sp>
    </p:spTree>
    <p:extLst>
      <p:ext uri="{BB962C8B-B14F-4D97-AF65-F5344CB8AC3E}">
        <p14:creationId xmlns:p14="http://schemas.microsoft.com/office/powerpoint/2010/main" val="3009106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542241A4-BE94-4EE6-BE54-1AEF0BD8FD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3DFDF93E-C452-4343-A641-07C46CF9315F}"/>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15000"/>
              </a:lnSpc>
              <a:spcBef>
                <a:spcPts val="0"/>
              </a:spcBef>
              <a:spcAft>
                <a:spcPts val="300"/>
              </a:spcAft>
            </a:pPr>
            <a:r>
              <a:rPr lang="en-US" sz="1200" b="1" i="1" dirty="0">
                <a:solidFill>
                  <a:srgbClr val="1F3864"/>
                </a:solidFill>
                <a:effectLst/>
                <a:latin typeface="Arial" panose="020B0604020202020204" pitchFamily="34" charset="0"/>
                <a:ea typeface="Times New Roman" panose="02020603050405020304" pitchFamily="18" charset="0"/>
              </a:rPr>
              <a:t>Slide 20</a:t>
            </a:r>
            <a:endParaRPr lang="en-US" sz="12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Review the last element of an effective system.</a:t>
            </a:r>
            <a:r>
              <a:rPr lang="en-US" sz="1200" i="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“The last element in the system is having a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process for correcting issues and replicating promising practices.</a:t>
            </a:r>
            <a:r>
              <a:rPr lang="en-US" sz="1200" dirty="0">
                <a:effectLst/>
                <a:latin typeface="Arial" panose="020B0604020202020204" pitchFamily="34" charset="0"/>
                <a:ea typeface="Calibri" panose="020F0502020204030204" pitchFamily="34" charset="0"/>
                <a:cs typeface="Times New Roman" panose="02020603050405020304" pitchFamily="18" charset="0"/>
              </a:rPr>
              <a:t> What would such a system 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Acknowledge ideas from participants.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“An effective process would: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Include follow-up to determine if a course correction has worked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Adjust the course correction as needed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Determine if new data needs to be collected to ensure the course correction has worked</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rPr>
              <a:t>Identify bright</a:t>
            </a:r>
            <a:r>
              <a:rPr lang="en-US" sz="1200" dirty="0">
                <a:effectLst/>
                <a:latin typeface="Arial" panose="020B0604020202020204" pitchFamily="34" charset="0"/>
                <a:ea typeface="Calibri" panose="020F0502020204030204" pitchFamily="34" charset="0"/>
              </a:rPr>
              <a:t> spots in the data that can help pinpoint promising practices”</a:t>
            </a:r>
            <a:r>
              <a:rPr lang="en-US" dirty="0">
                <a:effectLst/>
              </a:rPr>
              <a:t> </a:t>
            </a:r>
            <a:endParaRPr lang="en-US" altLang="en-US" dirty="0"/>
          </a:p>
        </p:txBody>
      </p:sp>
      <p:sp>
        <p:nvSpPr>
          <p:cNvPr id="65540" name="Slide Number Placeholder 3">
            <a:extLst>
              <a:ext uri="{FF2B5EF4-FFF2-40B4-BE49-F238E27FC236}">
                <a16:creationId xmlns:a16="http://schemas.microsoft.com/office/drawing/2014/main" id="{5A0CC044-DA09-430F-8499-4BF86BBED860}"/>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4588"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1788"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60575"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77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49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321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93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4EA501F-896D-45AE-9929-9B761C88AC92}" type="slidenum">
              <a:rPr lang="en-US" altLang="en-US" smtClean="0"/>
              <a:pPr>
                <a:spcBef>
                  <a:spcPct val="0"/>
                </a:spcBef>
              </a:pPr>
              <a:t>20</a:t>
            </a:fld>
            <a:endParaRPr lang="en-US" altLang="en-US"/>
          </a:p>
        </p:txBody>
      </p:sp>
    </p:spTree>
    <p:extLst>
      <p:ext uri="{BB962C8B-B14F-4D97-AF65-F5344CB8AC3E}">
        <p14:creationId xmlns:p14="http://schemas.microsoft.com/office/powerpoint/2010/main" val="2240638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tabLst>
                <a:tab pos="685800" algn="l"/>
                <a:tab pos="742950" algn="l"/>
              </a:tabLs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Transition to the final part of the section on elements of ongoing monitoring, which focuses on recordkeeping and reporting.</a:t>
            </a:r>
            <a:r>
              <a:rPr lang="en-US" sz="1200" i="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“The final piece of ongoing monitoring is to report your findings. This is where your recordkeeping and reporting system comes into play.”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21</a:t>
            </a:fld>
            <a:endParaRPr lang="en-US" dirty="0"/>
          </a:p>
        </p:txBody>
      </p:sp>
    </p:spTree>
    <p:extLst>
      <p:ext uri="{BB962C8B-B14F-4D97-AF65-F5344CB8AC3E}">
        <p14:creationId xmlns:p14="http://schemas.microsoft.com/office/powerpoint/2010/main" val="834547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5830C10-6A7F-439E-B344-FADA741CFB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1BA91D5-CB33-485E-8F23-13ED15E904E6}"/>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15000"/>
              </a:lnSpc>
              <a:spcBef>
                <a:spcPts val="0"/>
              </a:spcBef>
              <a:spcAft>
                <a:spcPts val="0"/>
              </a:spcAft>
              <a:tabLst>
                <a:tab pos="685800" algn="l"/>
                <a:tab pos="742950" algn="l"/>
              </a:tabLs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Call participants’ attention to the slide.</a:t>
            </a:r>
            <a:r>
              <a:rPr lang="en-US" sz="1200" i="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“Recordkeeping and reporting are key to Head Start and Early Head Start programs’ ability to gather and use data effectively.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“They support, facilitate, and document: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Day-to</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-day program operations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Predictive activities, such as budgeting and planning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Responses</a:t>
            </a:r>
            <a:r>
              <a:rPr lang="en-US" sz="1200" dirty="0">
                <a:effectLst/>
                <a:latin typeface="Arial" panose="020B0604020202020204" pitchFamily="34" charset="0"/>
                <a:ea typeface="Calibri" panose="020F0502020204030204" pitchFamily="34" charset="0"/>
                <a:cs typeface="Times New Roman" panose="02020603050405020304" pitchFamily="18" charset="0"/>
              </a:rPr>
              <a:t> to questions about past decisions and activities”</a:t>
            </a:r>
            <a:br>
              <a:rPr lang="en-US" sz="1200" dirty="0">
                <a:effectLst/>
                <a:latin typeface="Arial" panose="020B060402020202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Facilitate a brief discussion with participants on each of the following questions: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How does ongoing monitoring data flow throughout your program?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Who needs to know what and when?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How will you ensure confidentiality?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How will records be stored, retained, and destroyed?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rPr>
              <a:t>What reports are generated? How often? By whom?</a:t>
            </a:r>
            <a:r>
              <a:rPr lang="en-US" dirty="0">
                <a:effectLst/>
              </a:rPr>
              <a:t> </a:t>
            </a:r>
            <a:endParaRPr lang="en-US" altLang="en-US" b="1" dirty="0"/>
          </a:p>
        </p:txBody>
      </p:sp>
      <p:sp>
        <p:nvSpPr>
          <p:cNvPr id="24580" name="Slide Number Placeholder 3">
            <a:extLst>
              <a:ext uri="{FF2B5EF4-FFF2-40B4-BE49-F238E27FC236}">
                <a16:creationId xmlns:a16="http://schemas.microsoft.com/office/drawing/2014/main" id="{A40AE4BB-66B5-48E7-8DA0-7CFC74D87D0D}"/>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2D4C866-0DC5-473E-B701-E83F3A4B1EA8}" type="slidenum">
              <a:rPr lang="en-US" altLang="en-US" smtClean="0"/>
              <a:pPr/>
              <a:t>22</a:t>
            </a:fld>
            <a:endParaRPr lang="en-US" altLang="en-US" dirty="0"/>
          </a:p>
        </p:txBody>
      </p:sp>
    </p:spTree>
    <p:extLst>
      <p:ext uri="{BB962C8B-B14F-4D97-AF65-F5344CB8AC3E}">
        <p14:creationId xmlns:p14="http://schemas.microsoft.com/office/powerpoint/2010/main" val="1220511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r>
              <a:rPr lang="en-US" sz="1200"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Direct participants back to the</a:t>
            </a:r>
            <a:r>
              <a:rPr lang="en-US" sz="1200" i="1"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What the Regulations Say handout.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“We’ve spent some time on the ongoing monitoring process. Now let’s focus on continuous improvement. According to regulations, grantees must: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Identify program strengths and performance issues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Develop and implement plans to address performance issues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Continually evaluate compliance with performance standards and program progress toward achieving goals and objectives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“The continuous improvement process is fed by data from these sources: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Child-level assessments, broken down by subpopulations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Family-level needs assessments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Comprehensive services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Staff professional development plans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Ongoing monitoring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Annual self-assessment”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23</a:t>
            </a:fld>
            <a:endParaRPr lang="en-US" dirty="0"/>
          </a:p>
        </p:txBody>
      </p:sp>
    </p:spTree>
    <p:extLst>
      <p:ext uri="{BB962C8B-B14F-4D97-AF65-F5344CB8AC3E}">
        <p14:creationId xmlns:p14="http://schemas.microsoft.com/office/powerpoint/2010/main" val="882353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F35AAAEE-A649-4393-B8FC-7CEB9516BF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9BE59447-08DE-4093-9578-FF1A1C0FA8AD}"/>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r>
              <a:rPr lang="en-US" sz="1200"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Distribute the Conceptual Elements of Continuous Quality Improvement handout.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“How many of you are familiar with this graphic? It’s about the building blocks of a culture of continuous improvement.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“The graphic is based on research conducted by the Office of Planning, Research, and Evaluation, also known as OPRE. In their study, researchers identified the organizational factors that support the use of data for continuous quality improvement</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1</a:t>
            </a:r>
            <a:r>
              <a:rPr lang="en-US" sz="1200" dirty="0">
                <a:effectLst/>
                <a:latin typeface="Arial" panose="020B0604020202020204" pitchFamily="34" charset="0"/>
                <a:ea typeface="Calibri" panose="020F0502020204030204" pitchFamily="34" charset="0"/>
                <a:cs typeface="Times New Roman" panose="02020603050405020304" pitchFamily="18" charset="0"/>
              </a:rPr>
              <a:t>. OPRE’s key findings are on the slide.”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Ask for volunteers to read each of the eight elements aloud from the slide or handout, starting with leadership. The elements 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Leadership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Commitment of resources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A culture of collaborative inquiry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Professional development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Organizational characteristics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Analytic capacity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Management of program data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Environment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Ask the following questions, pausing to call on volunteers after each one.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“As you look at this graphic, what comes to mind?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If you were to create a ‘big picture’ message based on the graphic, what would it be?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What words or phrases have special meaning for you?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What questions do you have?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dirty="0">
              <a:effectLst/>
              <a:latin typeface="Arial" panose="020B0604020202020204" pitchFamily="34" charset="0"/>
              <a:ea typeface="Calibri" panose="020F0502020204030204" pitchFamily="34"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rPr>
              <a:t>What elements seem most important to you?”</a:t>
            </a:r>
            <a:r>
              <a:rPr lang="en-US" dirty="0">
                <a:effectLst/>
              </a:rPr>
              <a:t> </a:t>
            </a:r>
            <a:r>
              <a:rPr lang="en-US" sz="1000" dirty="0">
                <a:effectLst/>
                <a:latin typeface="Arial" panose="020B0604020202020204" pitchFamily="34" charset="0"/>
                <a:ea typeface="Calibri" panose="020F0502020204030204" pitchFamily="34" charset="0"/>
                <a:cs typeface="Times New Roman" panose="02020603050405020304" pitchFamily="18" charset="0"/>
              </a:rPr>
              <a:t>Derrick-Mills, T., H. Sandstrom, S.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Pettijohn</a:t>
            </a:r>
            <a:r>
              <a:rPr lang="en-US" sz="1000" dirty="0">
                <a:effectLst/>
                <a:latin typeface="Arial" panose="020B0604020202020204" pitchFamily="34" charset="0"/>
                <a:ea typeface="Calibri" panose="020F0502020204030204" pitchFamily="34" charset="0"/>
                <a:cs typeface="Times New Roman" panose="02020603050405020304" pitchFamily="18" charset="0"/>
              </a:rPr>
              <a:t>, S. Fyffe, and J.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Koulish</a:t>
            </a:r>
            <a:r>
              <a:rPr lang="en-US" sz="1000" dirty="0">
                <a:effectLst/>
                <a:latin typeface="Arial" panose="020B0604020202020204" pitchFamily="34" charset="0"/>
                <a:ea typeface="Calibri" panose="020F0502020204030204" pitchFamily="34" charset="0"/>
                <a:cs typeface="Times New Roman" panose="02020603050405020304" pitchFamily="18" charset="0"/>
              </a:rPr>
              <a:t>. </a:t>
            </a:r>
            <a:r>
              <a:rPr lang="en-US" sz="1000" i="1" dirty="0">
                <a:effectLst/>
                <a:latin typeface="Arial" panose="020B0604020202020204" pitchFamily="34" charset="0"/>
                <a:ea typeface="Calibri" panose="020F0502020204030204" pitchFamily="34" charset="0"/>
                <a:cs typeface="Times New Roman" panose="02020603050405020304" pitchFamily="18" charset="0"/>
              </a:rPr>
              <a:t>Data Use for Continuous Quality Improvement: What the Head Start Field Can Learn From Other Disciplines, A Literature Review and Conceptual</a:t>
            </a:r>
            <a:r>
              <a:rPr lang="en-US" sz="1000" i="1" dirty="0">
                <a:effectLst/>
                <a:latin typeface="Calibri" panose="020F0502020204030204" pitchFamily="34" charset="0"/>
                <a:ea typeface="Calibri" panose="020F0502020204030204" pitchFamily="34" charset="0"/>
                <a:cs typeface="Times New Roman" panose="02020603050405020304" pitchFamily="18" charset="0"/>
              </a:rPr>
              <a:t> </a:t>
            </a:r>
            <a:r>
              <a:rPr lang="en-US" sz="1000" i="1" dirty="0">
                <a:effectLst/>
                <a:latin typeface="Arial" panose="020B0604020202020204" pitchFamily="34" charset="0"/>
                <a:ea typeface="Calibri" panose="020F0502020204030204" pitchFamily="34" charset="0"/>
                <a:cs typeface="Times New Roman" panose="02020603050405020304" pitchFamily="18" charset="0"/>
              </a:rPr>
              <a:t>Framework</a:t>
            </a:r>
            <a:r>
              <a:rPr lang="en-US" sz="1000" dirty="0">
                <a:effectLst/>
                <a:latin typeface="Arial" panose="020B0604020202020204" pitchFamily="34" charset="0"/>
                <a:ea typeface="Calibri" panose="020F0502020204030204" pitchFamily="34" charset="0"/>
                <a:cs typeface="Times New Roman" panose="02020603050405020304" pitchFamily="18" charset="0"/>
              </a:rPr>
              <a:t>. OPRE Report 2014-77. Washington, DC: Office of Planning, Research and Evaluation, Administration for Children and Families. U.S. Department of Health and Human Services. 2014. Retrieved from </a:t>
            </a:r>
            <a:r>
              <a:rPr lang="en-US" sz="1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https://www.acf.hhs.gov/sites/default/files/opre/hsleadslitreview_final_12_8_14_rv2_0.pdf</a:t>
            </a: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latin typeface="Arial" panose="020B0604020202020204" pitchFamily="34" charset="0"/>
              <a:cs typeface="Arial" panose="020B0604020202020204" pitchFamily="34" charset="0"/>
            </a:endParaRPr>
          </a:p>
        </p:txBody>
      </p:sp>
      <p:sp>
        <p:nvSpPr>
          <p:cNvPr id="32772" name="Slide Number Placeholder 3">
            <a:extLst>
              <a:ext uri="{FF2B5EF4-FFF2-40B4-BE49-F238E27FC236}">
                <a16:creationId xmlns:a16="http://schemas.microsoft.com/office/drawing/2014/main" id="{CA30A28C-031D-4F35-9E3F-092974A35268}"/>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4588" indent="-228600">
              <a:defRPr>
                <a:solidFill>
                  <a:schemeClr val="tx1"/>
                </a:solidFill>
                <a:latin typeface="Calibri" panose="020F0502020204030204" pitchFamily="34" charset="0"/>
                <a:ea typeface="MS PGothic" panose="020B0600070205080204" pitchFamily="34" charset="-128"/>
              </a:defRPr>
            </a:lvl3pPr>
            <a:lvl4pPr marL="1601788" indent="-228600">
              <a:defRPr>
                <a:solidFill>
                  <a:schemeClr val="tx1"/>
                </a:solidFill>
                <a:latin typeface="Calibri" panose="020F0502020204030204" pitchFamily="34" charset="0"/>
                <a:ea typeface="MS PGothic" panose="020B0600070205080204" pitchFamily="34" charset="-128"/>
              </a:defRPr>
            </a:lvl4pPr>
            <a:lvl5pPr marL="2060575" indent="-228600">
              <a:defRPr>
                <a:solidFill>
                  <a:schemeClr val="tx1"/>
                </a:solidFill>
                <a:latin typeface="Calibri" panose="020F0502020204030204" pitchFamily="34" charset="0"/>
                <a:ea typeface="MS PGothic" panose="020B0600070205080204" pitchFamily="34" charset="-128"/>
              </a:defRPr>
            </a:lvl5pPr>
            <a:lvl6pPr marL="2517775"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4975"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32175"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9375"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CD1454A-3ECF-43AC-83F2-C1B5348EB134}" type="slidenum">
              <a:rPr lang="en-US" altLang="en-US" smtClean="0"/>
              <a:pPr/>
              <a:t>24</a:t>
            </a:fld>
            <a:endParaRPr lang="en-US" altLang="en-US"/>
          </a:p>
        </p:txBody>
      </p:sp>
    </p:spTree>
    <p:extLst>
      <p:ext uri="{BB962C8B-B14F-4D97-AF65-F5344CB8AC3E}">
        <p14:creationId xmlns:p14="http://schemas.microsoft.com/office/powerpoint/2010/main" val="1881937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rPr>
              <a:t>Slide 25</a:t>
            </a:r>
            <a:endParaRPr lang="en-US" sz="12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r>
              <a:rPr lang="en-US" sz="1200" i="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Distribute the Understanding the Conceptual Elements of Continuous Quality Improvement handout.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“Let’s look at this handout and dig into some of OPRE’s findings about the importance of leadership. As you can see, researchers found that in order to create a culture of continuous improvement, leaders must: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Be strong, committed, inclusive, and participatory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Commit time and resources to the data use effort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Invest in professional development of staff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Champion continuous improvement as a basic organizational value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“In addition, OPRE found that: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Analytic capacity is necessary and leaders should not assume it already exists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An organizational culture of learning promotes continuous data 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Sound data management procedures are critical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“Turn to one of your neighbors and spend seven minutes reviewing the section of the handout entitled ‘Implementation of the Conceptual Elements.’ Identify which of the elements of continuous improvement your organization is strongest in and which areas need further development.”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After seven minutes, ask for volunteers to share highlights of their discussion.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25</a:t>
            </a:fld>
            <a:endParaRPr lang="en-US" dirty="0"/>
          </a:p>
        </p:txBody>
      </p:sp>
    </p:spTree>
    <p:extLst>
      <p:ext uri="{BB962C8B-B14F-4D97-AF65-F5344CB8AC3E}">
        <p14:creationId xmlns:p14="http://schemas.microsoft.com/office/powerpoint/2010/main" val="881960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rPr>
              <a:t>Slide 26</a:t>
            </a:r>
            <a:endParaRPr lang="en-US" sz="12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tabLst>
                <a:tab pos="685800" algn="l"/>
                <a:tab pos="742950" algn="l"/>
              </a:tabLs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Call participants’ attention to the slide.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“As we saw earlier, the Head Start Act and the HSPPS require programs to develop a system with processes and procedures to ensure ongoing monitoring and continuous improvement. Let’s explore each of these functions, because they’re different.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“First, what are the characteristics of a </a:t>
            </a:r>
            <a:r>
              <a:rPr lang="en-US" sz="1200" b="1" dirty="0">
                <a:effectLst/>
                <a:latin typeface="Arial" panose="020B0604020202020204" pitchFamily="34" charset="0"/>
                <a:ea typeface="Calibri" panose="020F0502020204030204" pitchFamily="34" charset="0"/>
                <a:cs typeface="Times New Roman" panose="02020603050405020304" pitchFamily="18" charset="0"/>
              </a:rPr>
              <a:t>system</a:t>
            </a:r>
            <a:r>
              <a:rPr lang="en-US" sz="1200" dirty="0">
                <a:effectLst/>
                <a:latin typeface="Arial" panose="020B0604020202020204" pitchFamily="34" charset="0"/>
                <a:ea typeface="Calibri" panose="020F0502020204030204" pitchFamily="34" charset="0"/>
                <a:cs typeface="Times New Roman" panose="02020603050405020304" pitchFamily="18" charset="0"/>
              </a:rPr>
              <a:t>?” Read them from the slide, then lead the group in a brief discussion of the ways these characteristics show up in systems.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“What are the basic components of a </a:t>
            </a:r>
            <a:r>
              <a:rPr lang="en-US" sz="1200" b="1" dirty="0">
                <a:effectLst/>
                <a:latin typeface="Arial" panose="020B0604020202020204" pitchFamily="34" charset="0"/>
                <a:ea typeface="Calibri" panose="020F0502020204030204" pitchFamily="34" charset="0"/>
                <a:cs typeface="Times New Roman" panose="02020603050405020304" pitchFamily="18" charset="0"/>
              </a:rPr>
              <a:t>process</a:t>
            </a:r>
            <a:r>
              <a:rPr lang="en-US" sz="1200" dirty="0">
                <a:effectLst/>
                <a:latin typeface="Arial" panose="020B0604020202020204" pitchFamily="34" charset="0"/>
                <a:ea typeface="Calibri" panose="020F0502020204030204" pitchFamily="34" charset="0"/>
                <a:cs typeface="Times New Roman" panose="02020603050405020304" pitchFamily="18" charset="0"/>
              </a:rPr>
              <a:t>? If you were asked to create a process for doing something, what things would you have to decide?” Read them from the slide, then ask a volunteer to share an example of how processes include these elements.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“Finally, what are the characteristics of a </a:t>
            </a:r>
            <a:r>
              <a:rPr lang="en-US" sz="1200" b="1" dirty="0">
                <a:effectLst/>
                <a:latin typeface="Arial" panose="020B0604020202020204" pitchFamily="34" charset="0"/>
                <a:ea typeface="Calibri" panose="020F0502020204030204" pitchFamily="34" charset="0"/>
                <a:cs typeface="Times New Roman" panose="02020603050405020304" pitchFamily="18" charset="0"/>
              </a:rPr>
              <a:t>procedure</a:t>
            </a:r>
            <a:r>
              <a:rPr lang="en-US" sz="1200" dirty="0">
                <a:effectLst/>
                <a:latin typeface="Arial" panose="020B0604020202020204" pitchFamily="34" charset="0"/>
                <a:ea typeface="Calibri" panose="020F0502020204030204" pitchFamily="34" charset="0"/>
                <a:cs typeface="Times New Roman" panose="02020603050405020304" pitchFamily="18" charset="0"/>
              </a:rPr>
              <a:t>? What kinds of decision-making is involved in developing a procedure?”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Again, read from the slide, then ask a volunteer to share an example of a procedure that includes these elements.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26</a:t>
            </a:fld>
            <a:endParaRPr lang="en-US" dirty="0"/>
          </a:p>
        </p:txBody>
      </p:sp>
    </p:spTree>
    <p:extLst>
      <p:ext uri="{BB962C8B-B14F-4D97-AF65-F5344CB8AC3E}">
        <p14:creationId xmlns:p14="http://schemas.microsoft.com/office/powerpoint/2010/main" val="3975338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27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Direct participants’ attention to the slide.</a:t>
            </a: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“As we’ve just seen, a</a:t>
            </a: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process names a series of actions or steps for achieving a specific end. “A procedure adds information about functional responsibilities and methods. Who performs what action? When? How do you measure effectiveness and capture feedback? Procedures are about details.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“Let’s take a few minutes to think about the processes and procedures that make up ongoing monitoring and continuous improvement.”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Ask participants to team up with their tablemates to discuss the definitions of a process and procedure. Ask teams to take five minutes to write out a process that could support the implementation of an ongoing monitoring system and one or two procedures that support that process.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Each team should record their process and procedures on flipchart paper and be prepared to present them to the whole group. Facilitate a brief discussion, calling on teams to describe their work.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ltLang="en-US" b="1" dirty="0"/>
          </a:p>
        </p:txBody>
      </p:sp>
      <p:sp>
        <p:nvSpPr>
          <p:cNvPr id="4" name="Slide Number Placeholder 3"/>
          <p:cNvSpPr>
            <a:spLocks noGrp="1"/>
          </p:cNvSpPr>
          <p:nvPr>
            <p:ph type="sldNum" sz="quarter" idx="10"/>
          </p:nvPr>
        </p:nvSpPr>
        <p:spPr/>
        <p:txBody>
          <a:bodyPr/>
          <a:lstStyle/>
          <a:p>
            <a:fld id="{DE849C0E-547D-4C62-B1CF-488EF789ABD3}" type="slidenum">
              <a:rPr lang="en-US" smtClean="0"/>
              <a:t>27</a:t>
            </a:fld>
            <a:endParaRPr lang="en-US" dirty="0"/>
          </a:p>
        </p:txBody>
      </p:sp>
    </p:spTree>
    <p:extLst>
      <p:ext uri="{BB962C8B-B14F-4D97-AF65-F5344CB8AC3E}">
        <p14:creationId xmlns:p14="http://schemas.microsoft.com/office/powerpoint/2010/main" val="3756006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tabLst>
                <a:tab pos="685800" algn="l"/>
                <a:tab pos="742950" algn="l"/>
              </a:tabLs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Distribute the Parts of an Ongoing Monitoring Plan handout.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“Like every component of your program, your ongoing monitoring and continuous improvement system needs to be planned and refined over time. That’s what we’re going to look at now.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“What does it take to create an ongoing monitoring plan? Who and what is required? What are the elements of a plan? Let’s do an exercise.”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Ask participants to review the handout and begin filling it out, reflecting on their own programs. Encourage them to write at least one response in each row.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Call the group back together in five minutes. Solicit volunteers to say what they found easiest and most challenging about this exercise.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28</a:t>
            </a:fld>
            <a:endParaRPr lang="en-US" dirty="0"/>
          </a:p>
        </p:txBody>
      </p:sp>
    </p:spTree>
    <p:extLst>
      <p:ext uri="{BB962C8B-B14F-4D97-AF65-F5344CB8AC3E}">
        <p14:creationId xmlns:p14="http://schemas.microsoft.com/office/powerpoint/2010/main" val="2948112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5830C10-6A7F-439E-B344-FADA741CFB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1BA91D5-CB33-485E-8F23-13ED15E904E6}"/>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rPr>
              <a:t>Slide 29</a:t>
            </a:r>
            <a:endParaRPr lang="en-US" sz="12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rPr>
              <a:t>Facilitator Notes:</a:t>
            </a:r>
            <a:r>
              <a:rPr lang="en-US" sz="1200" dirty="0">
                <a:effectLst/>
                <a:latin typeface="Arial" panose="020B060402020202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Distribute the Quarterly Summary of Ongoing Monitoring Results and Ongoing Monitoring Summary handouts.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“These are sample forms that can help programs summarize their ongoing monitoring data. Has anyone used either of these forms?”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If so, ask participants in what ways they found them helpful.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“One way to create a plan is to think about the data sources you’ll need to draw upon, how often data should be collected and analyzed, and who should do each of these tasks. Because ongoing monitoring is locally designed, these particular forms aren’t required, but they may helpful for you as begin thinking about creating or refining your process.”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b="1" dirty="0"/>
          </a:p>
        </p:txBody>
      </p:sp>
      <p:sp>
        <p:nvSpPr>
          <p:cNvPr id="24580" name="Slide Number Placeholder 3">
            <a:extLst>
              <a:ext uri="{FF2B5EF4-FFF2-40B4-BE49-F238E27FC236}">
                <a16:creationId xmlns:a16="http://schemas.microsoft.com/office/drawing/2014/main" id="{A40AE4BB-66B5-48E7-8DA0-7CFC74D87D0D}"/>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2D4C866-0DC5-473E-B701-E83F3A4B1EA8}" type="slidenum">
              <a:rPr lang="en-US" altLang="en-US" smtClean="0"/>
              <a:pPr/>
              <a:t>29</a:t>
            </a:fld>
            <a:endParaRPr lang="en-US" altLang="en-US" dirty="0"/>
          </a:p>
        </p:txBody>
      </p:sp>
    </p:spTree>
    <p:extLst>
      <p:ext uri="{BB962C8B-B14F-4D97-AF65-F5344CB8AC3E}">
        <p14:creationId xmlns:p14="http://schemas.microsoft.com/office/powerpoint/2010/main" val="2408029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1077" y="4430152"/>
            <a:ext cx="5608320" cy="4183380"/>
          </a:xfrm>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Distribute the Head Start A to Z, 2.0, Guiding Principles handout.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Say to Participants:</a:t>
            </a: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“Head Start A to Z, 2.0, is based on six guiding principles. These guiding principles are foundational to the design of the modules and have been aligned with the HSPPS.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“Head Start directors and managers come from all walks of life with a wealth of employment experiences. However, we all share a commitment to a comprehensive, high-quality early childhood experience. We recognize that, to promote school readiness and be responsive to the needs of our communities, we must engage in ongoing professional development. Head Start A to Z, 2.0, was created to support professional growth and development for the Head Start leaders.”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Guide the participants to the Head Start A to Z Guiding Principles handout. Review the six principles below. You may paraphrase or slightly summarize.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Clr>
                <a:srgbClr val="1F3864"/>
              </a:buClr>
              <a:buFont typeface="+mj-lt"/>
              <a:buAutoNum type="arabicPeriod"/>
            </a:pPr>
            <a:r>
              <a:rPr lang="en-US" sz="1200" b="1" u="none" strike="noStrike" dirty="0">
                <a:solidFill>
                  <a:srgbClr val="1F3864"/>
                </a:solidFill>
                <a:effectLst/>
                <a:latin typeface="Arial" panose="020B0604020202020204" pitchFamily="34" charset="0"/>
                <a:ea typeface="Arial" panose="020B0604020202020204" pitchFamily="34" charset="0"/>
                <a:cs typeface="Arial" panose="020B0604020202020204" pitchFamily="34" charset="0"/>
              </a:rPr>
              <a:t>Successful programs are learning organizations.</a:t>
            </a:r>
            <a:r>
              <a:rPr lang="en-US" sz="1200" u="none" strike="noStrike" dirty="0">
                <a:solidFill>
                  <a:srgbClr val="244061"/>
                </a:solidFill>
                <a:effectLst/>
                <a:latin typeface="Arial" panose="020B0604020202020204" pitchFamily="34" charset="0"/>
                <a:ea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ea typeface="Arial" panose="020B0604020202020204" pitchFamily="34" charset="0"/>
                <a:cs typeface="Arial" panose="020B0604020202020204" pitchFamily="34" charset="0"/>
              </a:rPr>
              <a:t>Head Start is a dynamic organization with high expectations, values, and traditions. Programs are constantly responding to changing community needs and evolving best practices. To cultivate a learning organization that thrives in this environment, program leaders must support all staff in becoming life-long learners who embrace challenges as opportunities for collective problem-solving and innovation.</a:t>
            </a: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600"/>
              </a:spcAft>
              <a:buClr>
                <a:srgbClr val="1F3864"/>
              </a:buClr>
              <a:buFont typeface="+mj-lt"/>
              <a:buAutoNum type="arabicPeriod"/>
            </a:pPr>
            <a:r>
              <a:rPr lang="en-US" sz="1200" b="1" u="none" strike="noStrike" dirty="0">
                <a:solidFill>
                  <a:srgbClr val="1F3864"/>
                </a:solidFill>
                <a:effectLst/>
                <a:latin typeface="Arial" panose="020B0604020202020204" pitchFamily="34" charset="0"/>
                <a:ea typeface="Arial" panose="020B0604020202020204" pitchFamily="34" charset="0"/>
                <a:cs typeface="Arial" panose="020B0604020202020204" pitchFamily="34" charset="0"/>
              </a:rPr>
              <a:t>The effective delivery of services grows out of strong systems.</a:t>
            </a:r>
            <a:r>
              <a:rPr lang="en-US" sz="1200" u="none" strike="noStrike" dirty="0">
                <a:solidFill>
                  <a:srgbClr val="244061"/>
                </a:solidFill>
                <a:effectLst/>
                <a:latin typeface="Arial" panose="020B0604020202020204" pitchFamily="34" charset="0"/>
                <a:ea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ea typeface="Arial" panose="020B0604020202020204" pitchFamily="34" charset="0"/>
                <a:cs typeface="Arial" panose="020B0604020202020204" pitchFamily="34" charset="0"/>
              </a:rPr>
              <a:t>Program leaders must regularly refine their program’s management and fiscal systems. To target community needs and deliver comprehensive services, leaders need to understand systems thinking and view their program through a systems lens. They also need to recognize the relationship between systems, services, and child and family outcomes.</a:t>
            </a: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600"/>
              </a:spcAft>
              <a:buClr>
                <a:srgbClr val="1F3864"/>
              </a:buClr>
              <a:buFont typeface="+mj-lt"/>
              <a:buAutoNum type="arabicPeriod"/>
            </a:pPr>
            <a:r>
              <a:rPr lang="en-US" sz="1200" b="1" u="none" strike="noStrike" dirty="0">
                <a:solidFill>
                  <a:srgbClr val="1F3864"/>
                </a:solidFill>
                <a:effectLst/>
                <a:latin typeface="Arial" panose="020B0604020202020204" pitchFamily="34" charset="0"/>
                <a:ea typeface="Arial" panose="020B0604020202020204" pitchFamily="34" charset="0"/>
                <a:cs typeface="Arial" panose="020B0604020202020204" pitchFamily="34" charset="0"/>
              </a:rPr>
              <a:t>Sound decision-making is informed by quality data.</a:t>
            </a:r>
            <a:r>
              <a:rPr lang="en-US" sz="1200" u="none" strike="noStrike" dirty="0">
                <a:solidFill>
                  <a:srgbClr val="244061"/>
                </a:solidFill>
                <a:effectLst/>
                <a:latin typeface="Arial" panose="020B0604020202020204" pitchFamily="34" charset="0"/>
                <a:ea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ea typeface="Arial" panose="020B0604020202020204" pitchFamily="34" charset="0"/>
                <a:cs typeface="Arial" panose="020B0604020202020204" pitchFamily="34" charset="0"/>
              </a:rPr>
              <a:t>Used in planning, evaluating, and communicating information, quality data is integral to cultivating a culture of continuous quality improvement. To this end, it is critical for leaders to establish efficient processes for collecting, aggregating, analyzing, and synthesizing data. This involves training teachers, home visitors, family advocates, health services workers, and other staff how to integrate data management into their day-to-day work.</a:t>
            </a: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600"/>
              </a:spcAft>
              <a:buClr>
                <a:srgbClr val="1F3864"/>
              </a:buClr>
              <a:buFont typeface="+mj-lt"/>
              <a:buAutoNum type="arabicPeriod"/>
            </a:pPr>
            <a:r>
              <a:rPr lang="en-US" sz="1200" b="1" u="none" strike="noStrike" dirty="0">
                <a:solidFill>
                  <a:srgbClr val="1F3864"/>
                </a:solidFill>
                <a:effectLst/>
                <a:latin typeface="Arial" panose="020B0604020202020204" pitchFamily="34" charset="0"/>
                <a:ea typeface="Arial" panose="020B0604020202020204" pitchFamily="34" charset="0"/>
                <a:cs typeface="Arial" panose="020B0604020202020204" pitchFamily="34" charset="0"/>
              </a:rPr>
              <a:t>Relationship-building is at the heart of transformational leadership</a:t>
            </a:r>
            <a:r>
              <a:rPr lang="en-US" sz="1200" b="1" u="none" strike="noStrike" dirty="0">
                <a:solidFill>
                  <a:srgbClr val="244061"/>
                </a:solidFill>
                <a:effectLst/>
                <a:latin typeface="Arial" panose="020B0604020202020204" pitchFamily="34" charset="0"/>
                <a:ea typeface="Arial" panose="020B0604020202020204" pitchFamily="34" charset="0"/>
                <a:cs typeface="Arial" panose="020B0604020202020204" pitchFamily="34" charset="0"/>
              </a:rPr>
              <a:t>.</a:t>
            </a:r>
            <a:r>
              <a:rPr lang="en-US" sz="1200" u="none" strike="noStrike" dirty="0">
                <a:solidFill>
                  <a:srgbClr val="244061"/>
                </a:solidFill>
                <a:effectLst/>
                <a:latin typeface="Arial" panose="020B0604020202020204" pitchFamily="34" charset="0"/>
                <a:ea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ea typeface="Arial" panose="020B0604020202020204" pitchFamily="34" charset="0"/>
                <a:cs typeface="Arial" panose="020B0604020202020204" pitchFamily="34" charset="0"/>
              </a:rPr>
              <a:t>Robust Head Start communities build on authentic relationships between all of their stakeholders, from children, families, staff, and managers to governing bodies, Tribal Councils, and Policy Councils. To cultivate these communities, leaders need to communicate effectively, empower others, foster team-building, and nurture collaboration.</a:t>
            </a: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600"/>
              </a:spcAft>
              <a:buClr>
                <a:srgbClr val="1F3864"/>
              </a:buClr>
              <a:buFont typeface="+mj-lt"/>
              <a:buAutoNum type="arabicPeriod"/>
            </a:pPr>
            <a:r>
              <a:rPr lang="en-US" sz="1200" b="1" u="none" strike="noStrike" dirty="0">
                <a:solidFill>
                  <a:srgbClr val="1F3864"/>
                </a:solidFill>
                <a:effectLst/>
                <a:latin typeface="Arial" panose="020B0604020202020204" pitchFamily="34" charset="0"/>
                <a:ea typeface="Arial" panose="020B0604020202020204" pitchFamily="34" charset="0"/>
                <a:cs typeface="Arial" panose="020B0604020202020204" pitchFamily="34" charset="0"/>
              </a:rPr>
              <a:t>School readiness for all is our driving goal.</a:t>
            </a:r>
            <a:r>
              <a:rPr lang="en-US" sz="1200" b="1" u="none" strike="noStrike" dirty="0">
                <a:solidFill>
                  <a:srgbClr val="0F243E"/>
                </a:solidFill>
                <a:effectLst/>
                <a:latin typeface="Arial" panose="020B0604020202020204" pitchFamily="34" charset="0"/>
                <a:ea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ea typeface="Arial" panose="020B0604020202020204" pitchFamily="34" charset="0"/>
                <a:cs typeface="Arial" panose="020B0604020202020204" pitchFamily="34" charset="0"/>
              </a:rPr>
              <a:t>Head Start leaders play an integral</a:t>
            </a:r>
            <a:r>
              <a:rPr lang="en-US" sz="1200" b="1" u="none" strike="noStrike" dirty="0">
                <a:solidFill>
                  <a:srgbClr val="1460AB"/>
                </a:solidFill>
                <a:effectLst/>
                <a:latin typeface="Arial" panose="020B0604020202020204" pitchFamily="34" charset="0"/>
                <a:ea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ea typeface="Arial" panose="020B0604020202020204" pitchFamily="34" charset="0"/>
                <a:cs typeface="Arial" panose="020B0604020202020204" pitchFamily="34" charset="0"/>
              </a:rPr>
              <a:t>role in</a:t>
            </a:r>
            <a:r>
              <a:rPr lang="en-US" sz="1200" b="1" u="none" strike="noStrike" dirty="0">
                <a:solidFill>
                  <a:srgbClr val="1460AB"/>
                </a:solidFill>
                <a:effectLst/>
                <a:latin typeface="Arial" panose="020B0604020202020204" pitchFamily="34" charset="0"/>
                <a:ea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ea typeface="Arial" panose="020B0604020202020204" pitchFamily="34" charset="0"/>
                <a:cs typeface="Arial" panose="020B0604020202020204" pitchFamily="34" charset="0"/>
              </a:rPr>
              <a:t>conceiving and promoting an inclusive vision of school readiness. To support children with diverse abilities and backgrounds to develop the skills, knowledge, and attitudes needed to be successful in school, effective leaders must stay informed on developments in early childhood education. They also must actively collaborate with parents, staff, governing bodies, local education agencies, and community partners in embedding these best practices into services and programming.</a:t>
            </a: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Clr>
                <a:srgbClr val="1F3864"/>
              </a:buClr>
              <a:buFont typeface="+mj-lt"/>
              <a:buAutoNum type="arabicPeriod"/>
            </a:pPr>
            <a:r>
              <a:rPr lang="en-US" sz="1200" b="1" u="none" strike="noStrike" dirty="0">
                <a:solidFill>
                  <a:srgbClr val="1F3864"/>
                </a:solidFill>
                <a:effectLst/>
                <a:latin typeface="Arial" panose="020B0604020202020204" pitchFamily="34" charset="0"/>
                <a:ea typeface="Arial" panose="020B0604020202020204" pitchFamily="34" charset="0"/>
                <a:cs typeface="Arial" panose="020B0604020202020204" pitchFamily="34" charset="0"/>
              </a:rPr>
              <a:t>Culturally and linguistically diverse organizations rely on intentional, specific, and coordinated approaches.</a:t>
            </a:r>
            <a:r>
              <a:rPr lang="en-US" sz="1200" b="1" u="none" strike="noStrike" dirty="0">
                <a:solidFill>
                  <a:srgbClr val="0F243E"/>
                </a:solidFill>
                <a:effectLst/>
                <a:latin typeface="Arial" panose="020B0604020202020204" pitchFamily="34" charset="0"/>
                <a:ea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ea typeface="Arial" panose="020B0604020202020204" pitchFamily="34" charset="0"/>
                <a:cs typeface="Arial" panose="020B0604020202020204" pitchFamily="34" charset="0"/>
              </a:rPr>
              <a:t>To ensure the full and effective participation of dual language learners and their families, Head Start leaders must coordinate program-wide plans that involve all service areas and multiple staff. This includes staying connected to the communities served, implementing targeted strategies, and articulating how programs and services address specific linguistic and cultural needs.</a:t>
            </a:r>
            <a:r>
              <a:rPr lang="en-US" sz="1200" b="1" u="none" strike="noStrike" dirty="0">
                <a:solidFill>
                  <a:srgbClr val="244061"/>
                </a:solidFill>
                <a:effectLst/>
                <a:latin typeface="Arial" panose="020B0604020202020204" pitchFamily="34" charset="0"/>
                <a:ea typeface="Arial" panose="020B0604020202020204" pitchFamily="34" charset="0"/>
                <a:cs typeface="Arial" panose="020B0604020202020204" pitchFamily="34" charset="0"/>
              </a:rPr>
              <a:t> </a:t>
            </a: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45720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b="1" dirty="0">
                <a:solidFill>
                  <a:srgbClr val="1F3864"/>
                </a:solidFill>
                <a:effectLst/>
                <a:latin typeface="Arial" panose="020B0604020202020204" pitchFamily="34" charset="0"/>
                <a:ea typeface="Arial" panose="020B0604020202020204" pitchFamily="34" charset="0"/>
              </a:rPr>
              <a:t>Say to Participants:</a:t>
            </a:r>
            <a:r>
              <a:rPr lang="en-US" sz="1100" b="1" dirty="0">
                <a:solidFill>
                  <a:srgbClr val="000000"/>
                </a:solidFill>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“In addition to anchoring the content in Head Start A to Z, 2.0, you will revisit these guiding principles in all of the trainings offered by PMFO.”</a:t>
            </a:r>
            <a:r>
              <a:rPr lang="en-US" dirty="0">
                <a:effectLst/>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3</a:t>
            </a:fld>
            <a:endParaRPr lang="en-US" dirty="0"/>
          </a:p>
        </p:txBody>
      </p:sp>
    </p:spTree>
    <p:extLst>
      <p:ext uri="{BB962C8B-B14F-4D97-AF65-F5344CB8AC3E}">
        <p14:creationId xmlns:p14="http://schemas.microsoft.com/office/powerpoint/2010/main" val="1267457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2944424B-D5ED-4FDE-99D8-D462DEC9DC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39C84BC0-9F38-47D2-9E22-65AFBA4EF33A}"/>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15000"/>
              </a:lnSpc>
              <a:spcBef>
                <a:spcPts val="0"/>
              </a:spcBef>
              <a:spcAft>
                <a:spcPts val="0"/>
              </a:spcAft>
              <a:tabLst>
                <a:tab pos="685800" algn="l"/>
                <a:tab pos="742950" algn="l"/>
              </a:tabLs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Review the slide with participants.</a:t>
            </a:r>
            <a:r>
              <a:rPr lang="en-US" sz="1200" i="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“In one sense, monitoring and accountability is everyone’s job. In another sense, some individual—one or more—needs to be responsible for ensuring this process happens efficiently and effectively.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“Consider the following questions: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Do the staff members responsible for collecting the data know why they need to collect it?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Who is responsible for maintaining the information technology systems that hold the data?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Is T/TA required to teach designated staff how to use the relevant software?”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p>
        </p:txBody>
      </p:sp>
      <p:sp>
        <p:nvSpPr>
          <p:cNvPr id="90116" name="Slide Number Placeholder 3">
            <a:extLst>
              <a:ext uri="{FF2B5EF4-FFF2-40B4-BE49-F238E27FC236}">
                <a16:creationId xmlns:a16="http://schemas.microsoft.com/office/drawing/2014/main" id="{8C09E840-F7BE-440B-9E0E-A0FDDFE1055C}"/>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3FF6B41-7685-4CD3-8151-134497CEA49C}" type="slidenum">
              <a:rPr lang="en-US" altLang="en-US" smtClean="0"/>
              <a:pPr/>
              <a:t>30</a:t>
            </a:fld>
            <a:endParaRPr lang="en-US" altLang="en-US" dirty="0"/>
          </a:p>
        </p:txBody>
      </p:sp>
    </p:spTree>
    <p:extLst>
      <p:ext uri="{BB962C8B-B14F-4D97-AF65-F5344CB8AC3E}">
        <p14:creationId xmlns:p14="http://schemas.microsoft.com/office/powerpoint/2010/main" val="3137797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A4F2550E-8BD4-43FD-B33C-0B14EE36B0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2E032AF1-39F5-4DE5-BC5D-CE3675F551FE}"/>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15000"/>
              </a:lnSpc>
              <a:spcBef>
                <a:spcPts val="0"/>
              </a:spcBef>
              <a:spcAft>
                <a:spcPts val="0"/>
              </a:spcAft>
              <a:tabLst>
                <a:tab pos="685800" algn="l"/>
                <a:tab pos="742950" algn="l"/>
              </a:tabLs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31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r>
              <a:rPr lang="en-US" sz="1200"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Review the slide with participants.</a:t>
            </a:r>
            <a:r>
              <a:rPr lang="en-US" sz="1200" i="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“In ongoing monitoring and continuous improvement, transparency and accountability are the whole point. Everyone wants to achieve success, and therefore, everyone has to be completely committed to doing their part.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“Who is generally responsible for the ongoing monitoring and continuous improvement work in your program?”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Facilitate a brief discussion.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“Ongoing monitoring and continuous improvement occur at the program level, so management staff are usually responsible for day-to-day operations. Of course, many other staff are also involved. There are all the staff people who collect the data in the first place; this happens in many different parts of the program. There are also the staff people who input the data into your software systems. So in the end, if we want the data to be high-quality, a lot of people have to be involved. It’s really a program-wide responsibility in this sense.”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p>
        </p:txBody>
      </p:sp>
      <p:sp>
        <p:nvSpPr>
          <p:cNvPr id="92164" name="Slide Number Placeholder 3">
            <a:extLst>
              <a:ext uri="{FF2B5EF4-FFF2-40B4-BE49-F238E27FC236}">
                <a16:creationId xmlns:a16="http://schemas.microsoft.com/office/drawing/2014/main" id="{2F4F6D39-27C3-471C-A21A-6FCC8558AD58}"/>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A7A5ED9-F293-44A4-B084-72F0CD0D16A6}" type="slidenum">
              <a:rPr lang="en-US" altLang="en-US" smtClean="0"/>
              <a:pPr/>
              <a:t>31</a:t>
            </a:fld>
            <a:endParaRPr lang="en-US" altLang="en-US" dirty="0"/>
          </a:p>
        </p:txBody>
      </p:sp>
    </p:spTree>
    <p:extLst>
      <p:ext uri="{BB962C8B-B14F-4D97-AF65-F5344CB8AC3E}">
        <p14:creationId xmlns:p14="http://schemas.microsoft.com/office/powerpoint/2010/main" val="2003556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tabLst>
                <a:tab pos="685800" algn="l"/>
                <a:tab pos="742950" algn="l"/>
              </a:tabLs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r>
              <a:rPr lang="en-US" sz="1200"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Distribute the</a:t>
            </a:r>
            <a:r>
              <a:rPr lang="en-US" sz="1200" i="1"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Ongoing Monitoring System Assessment and Action Plan handout.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“At your table, take a look at the action plan handout. We have examined the fundamentals of ongoing monitoring and continuous improvement. Now, let’s create a strategy that you can take home and put into 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Ask participants to work together at their tables, reviewing the handout and completing the assessment. Instruct each group to write down three action steps they will work on when they return home. Choose someone from each table to present the steps to the overall group, and have a brief group discussion when all the tables have presented.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ltLang="en-US" b="1" dirty="0"/>
          </a:p>
        </p:txBody>
      </p:sp>
      <p:sp>
        <p:nvSpPr>
          <p:cNvPr id="4" name="Slide Number Placeholder 3"/>
          <p:cNvSpPr>
            <a:spLocks noGrp="1"/>
          </p:cNvSpPr>
          <p:nvPr>
            <p:ph type="sldNum" sz="quarter" idx="10"/>
          </p:nvPr>
        </p:nvSpPr>
        <p:spPr/>
        <p:txBody>
          <a:bodyPr/>
          <a:lstStyle/>
          <a:p>
            <a:fld id="{DE849C0E-547D-4C62-B1CF-488EF789ABD3}" type="slidenum">
              <a:rPr lang="en-US" smtClean="0"/>
              <a:t>32</a:t>
            </a:fld>
            <a:endParaRPr lang="en-US" dirty="0"/>
          </a:p>
        </p:txBody>
      </p:sp>
    </p:spTree>
    <p:extLst>
      <p:ext uri="{BB962C8B-B14F-4D97-AF65-F5344CB8AC3E}">
        <p14:creationId xmlns:p14="http://schemas.microsoft.com/office/powerpoint/2010/main" val="1088557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33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Review the following material with participants.</a:t>
            </a:r>
            <a:r>
              <a:rPr lang="en-US" sz="1200" i="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“As leaders, you can’t be everywhere. So how will you ensure the ongoing monitoring system in your program is operating effectively?”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Give participants five minutes to discuss at their tables. Then, bring the group back together and ask for responses. Record them on a flipchart. Go over the responses as a group, making sure that the points that follow are included.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To create and maintain an effective ongoing monitoring and continuous improvement system, leaders should: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Model what accountability looks like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Put an oversight committee in place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Provide training and supervision for staff who have monitoring responsibilities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Ensure managers have time to balance their monitoring responsibilities with other duties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Ensure monitoring procedures are written and kept up to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Make sure follow-up is a routine part of monitoring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Celebrate successes that result from ongoing monitoring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33</a:t>
            </a:fld>
            <a:endParaRPr lang="en-US" dirty="0"/>
          </a:p>
        </p:txBody>
      </p:sp>
    </p:spTree>
    <p:extLst>
      <p:ext uri="{BB962C8B-B14F-4D97-AF65-F5344CB8AC3E}">
        <p14:creationId xmlns:p14="http://schemas.microsoft.com/office/powerpoint/2010/main" val="2683840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Review the key messages of this session with participants.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“As we wrap up this module, let’s pause to consider its key messages.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Ongoing monitoring and continuous improvement are interrelated processes integral to Head Start.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The HSPPS describe the requirements for ongoing monitoring and continuous improvement.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Research has identified the essential elements of ongoing monitoring and continuous improvement.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Take steps to fine-tune your ongoing monitoring and continuous improvement</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processes.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“Are there any last thoughts or questions?”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If so, lead a brief discussion.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34</a:t>
            </a:fld>
            <a:endParaRPr lang="en-US" dirty="0"/>
          </a:p>
        </p:txBody>
      </p:sp>
    </p:spTree>
    <p:extLst>
      <p:ext uri="{BB962C8B-B14F-4D97-AF65-F5344CB8AC3E}">
        <p14:creationId xmlns:p14="http://schemas.microsoft.com/office/powerpoint/2010/main" val="925042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The final exercise is intended to help participants reflect on and reinforce what they’ve learned. Guide participants to the Reflective Practice Tool handout.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4E79"/>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“Now, let’s take some time to turn inward, to digest and reflect honestly on what we’ve learned and how we will use this information to benefit our Head Start work after we leave.”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Using the handout, direct participants to take a few minutes to reflect and write down their thoughts about the following questions on the handout: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tabLst>
                <a:tab pos="685800" algn="l"/>
              </a:tabLst>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What have you learned?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tabLst>
                <a:tab pos="685800" algn="l"/>
              </a:tabLst>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What excites or concerns you about what you have learned?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Clr>
                <a:srgbClr val="1F3864"/>
              </a:buClr>
              <a:buSzPts val="1200"/>
              <a:buFont typeface="Symbol" pitchFamily="2" charset="2"/>
              <a:buChar char=""/>
              <a:tabLst>
                <a:tab pos="685800" algn="l"/>
              </a:tabLst>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What will you do with what you’ve learned?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If time permits, allow volunteers to share their responses aloud, and process the activity using the following questions: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What themes are emerging?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What insights do you need to remember?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Clr>
                <a:srgbClr val="1F3864"/>
              </a:buClr>
              <a:buSzPts val="1200"/>
              <a:buFont typeface="Symbol" pitchFamily="2" charset="2"/>
              <a:buChar char=""/>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How can you use these insights?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4E79"/>
                </a:solidFill>
                <a:effectLst/>
                <a:latin typeface="Arial" panose="020B0604020202020204" pitchFamily="34" charset="0"/>
                <a:ea typeface="Arial" panose="020B0604020202020204" pitchFamily="34" charset="0"/>
                <a:cs typeface="Times New Roman" panose="02020603050405020304" pitchFamily="18" charset="0"/>
              </a:rPr>
              <a:t>Ask Participants:</a:t>
            </a:r>
            <a:r>
              <a:rPr lang="en-US" sz="1200" dirty="0">
                <a:solidFill>
                  <a:srgbClr val="1F4E79"/>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“What themes did you hear? What insights do you need to remember? How can you apply these insights?”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35</a:t>
            </a:fld>
            <a:endParaRPr lang="en-US" dirty="0"/>
          </a:p>
        </p:txBody>
      </p:sp>
    </p:spTree>
    <p:extLst>
      <p:ext uri="{BB962C8B-B14F-4D97-AF65-F5344CB8AC3E}">
        <p14:creationId xmlns:p14="http://schemas.microsoft.com/office/powerpoint/2010/main" val="3322757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rPr>
              <a:t>Slide 36</a:t>
            </a:r>
            <a:endParaRPr lang="en-US" sz="12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Discuss additional resources with participants.</a:t>
            </a:r>
            <a:r>
              <a:rPr lang="en-US" sz="1200" i="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“Looking for more resources focused on building your PMFO knowledge? Be sure to check out these additional resources.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rPr>
              <a:t>“To learn more about ongoing monitoring and continuous improvement, go to the Early Childhood Learning and Knowledge Center (ECLKC) website and type in those search terms.”</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36</a:t>
            </a:fld>
            <a:endParaRPr lang="en-US" dirty="0"/>
          </a:p>
        </p:txBody>
      </p:sp>
    </p:spTree>
    <p:extLst>
      <p:ext uri="{BB962C8B-B14F-4D97-AF65-F5344CB8AC3E}">
        <p14:creationId xmlns:p14="http://schemas.microsoft.com/office/powerpoint/2010/main" val="2666552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300"/>
              </a:spcAft>
              <a:tabLst>
                <a:tab pos="685800" algn="l"/>
                <a:tab pos="742950" algn="l"/>
              </a:tabLs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37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r>
              <a:rPr lang="en-US" sz="1200" b="1" i="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685800" algn="l"/>
                <a:tab pos="74295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Review PMFO contact information.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37</a:t>
            </a:fld>
            <a:endParaRPr lang="en-US" dirty="0"/>
          </a:p>
        </p:txBody>
      </p:sp>
    </p:spTree>
    <p:extLst>
      <p:ext uri="{BB962C8B-B14F-4D97-AF65-F5344CB8AC3E}">
        <p14:creationId xmlns:p14="http://schemas.microsoft.com/office/powerpoint/2010/main" val="3478290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4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Begin the overview of this module.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1" i="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1" dirty="0">
                <a:solidFill>
                  <a:srgbClr val="1F3864"/>
                </a:solidFill>
                <a:effectLst/>
                <a:latin typeface="Arial" panose="020B0604020202020204" pitchFamily="34" charset="0"/>
                <a:ea typeface="Times New Roman" panose="02020603050405020304" pitchFamily="18" charset="0"/>
              </a:rPr>
              <a:t>Say to Participants:</a:t>
            </a:r>
            <a:r>
              <a:rPr lang="en-US" sz="1200" b="1" i="1" dirty="0">
                <a:solidFill>
                  <a:srgbClr val="1F3864"/>
                </a:solidFill>
                <a:effectLst/>
                <a:latin typeface="Arial" panose="020B0604020202020204" pitchFamily="34" charset="0"/>
                <a:ea typeface="Times New Roman" panose="02020603050405020304" pitchFamily="18" charset="0"/>
              </a:rPr>
              <a:t> </a:t>
            </a:r>
            <a:r>
              <a:rPr lang="en-US" sz="1200" dirty="0">
                <a:effectLst/>
                <a:latin typeface="Arial" panose="020B0604020202020204" pitchFamily="34" charset="0"/>
                <a:ea typeface="Times New Roman" panose="02020603050405020304" pitchFamily="18" charset="0"/>
              </a:rPr>
              <a:t>“Head Start and Early Head Start programs use ongoing monitoring to continually assess progress toward meeting program goals and objectives and compliance with regulatory requirements. Ongoing monitoring measures program performance. It helps programs identify areas of concern, make immediate corrections, and generate reports. It also produces data used in the annual self-assessment process. The continuous improvement process uses ongoing monitoring data and data from other sources to systematically improve programming over time.</a:t>
            </a:r>
            <a:r>
              <a:rPr lang="en-US" sz="1200" dirty="0">
                <a:effectLst/>
                <a:latin typeface="Arial" panose="020B0604020202020204" pitchFamily="34" charset="0"/>
                <a:ea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4</a:t>
            </a:fld>
            <a:endParaRPr lang="en-US" dirty="0"/>
          </a:p>
        </p:txBody>
      </p:sp>
    </p:spTree>
    <p:extLst>
      <p:ext uri="{BB962C8B-B14F-4D97-AF65-F5344CB8AC3E}">
        <p14:creationId xmlns:p14="http://schemas.microsoft.com/office/powerpoint/2010/main" val="1801296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11D61B8-455D-4443-BA21-42056B887F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00B7061-511A-42BC-8F06-ADB892934B78}"/>
              </a:ext>
            </a:extLst>
          </p:cNvPr>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Deliver the following material as a mini-lecture.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Say to Participants:</a:t>
            </a:r>
            <a:r>
              <a:rPr lang="en-US" sz="1200" dirty="0">
                <a:solidFill>
                  <a:srgbClr val="1F4E79"/>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“The Head Start Management Systems Wheel can help us understand how ongoing monitoring and continuous improvement fits into the overall picture.”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In your own words, explain the graphic on the slide by pointing to its various elements and describing each, basing your descriptions on the bullet points below.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a:t>
            </a: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dark blue outer circle</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includes the functions of leadership and governance. They are the bedrocks of effective management, encompassing and informing the 12 management systems.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300"/>
              </a:spcAft>
              <a:buClr>
                <a:srgbClr val="1F3864"/>
              </a:buClr>
              <a:buSzPts val="1200"/>
              <a:buFont typeface="Symbol" pitchFamily="2" charset="2"/>
              <a:buChar char=""/>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a:t>
            </a: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yellow circle</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outlines the scope of these systems.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Clr>
                <a:srgbClr val="1F3864"/>
              </a:buClr>
              <a:buSzPts val="1200"/>
              <a:buFont typeface="Symbol" pitchFamily="2" charset="2"/>
              <a:buChar char=""/>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a:t>
            </a: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segmented aqua blue ring</a:t>
            </a:r>
            <a:r>
              <a:rPr lang="en-US" sz="1200"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outlines each of the 12 management systems. These systems work together to inform and influence the program’s service delivery. These services include education, health, mental health, community partnerships, family engagement, and eligibility, recruitment, selection, enrollment, and attendance (ERSEA).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Say to Participants: </a:t>
            </a:r>
            <a:r>
              <a:rPr lang="en-US" sz="1200" dirty="0">
                <a:effectLst/>
                <a:latin typeface="Arial" panose="020B0604020202020204" pitchFamily="34" charset="0"/>
                <a:ea typeface="Arial" panose="020B0604020202020204" pitchFamily="34" charset="0"/>
                <a:cs typeface="Times New Roman" panose="02020603050405020304" pitchFamily="18" charset="0"/>
              </a:rPr>
              <a:t>“You see that one of the aqua blue wedges is labeled ‘ongoing monitoring and continuous improvement.’ That’s the management system we’re looking at in this module. In Head Start, all of these systems work together to inform and influence the program’s service delivery, which you see in the </a:t>
            </a: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dark blue inner circle</a:t>
            </a:r>
            <a:r>
              <a:rPr lang="en-US" sz="1200" dirty="0">
                <a:effectLst/>
                <a:latin typeface="Arial" panose="020B0604020202020204" pitchFamily="34" charset="0"/>
                <a:ea typeface="Arial" panose="020B0604020202020204" pitchFamily="34" charset="0"/>
                <a:cs typeface="Times New Roman" panose="02020603050405020304" pitchFamily="18" charset="0"/>
              </a:rPr>
              <a:t>. When innovative leadership, strong management systems, and well-designed services are working together, we produce quality child and family outcomes.”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b="1" dirty="0">
              <a:latin typeface="Arial" panose="020B0604020202020204" pitchFamily="34" charset="0"/>
              <a:cs typeface="Arial" panose="020B0604020202020204" pitchFamily="34" charset="0"/>
            </a:endParaRPr>
          </a:p>
        </p:txBody>
      </p:sp>
      <p:sp>
        <p:nvSpPr>
          <p:cNvPr id="20484" name="Slide Number Placeholder 3">
            <a:extLst>
              <a:ext uri="{FF2B5EF4-FFF2-40B4-BE49-F238E27FC236}">
                <a16:creationId xmlns:a16="http://schemas.microsoft.com/office/drawing/2014/main" id="{E81AF3BD-06C3-405B-A824-FED1F4EDF5DC}"/>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24D3D8C-F67B-481D-98FA-3EE6C32F6E90}" type="slidenum">
              <a:rPr lang="en-US" altLang="en-US" smtClean="0"/>
              <a:pPr/>
              <a:t>5</a:t>
            </a:fld>
            <a:endParaRPr lang="en-US" altLang="en-US" dirty="0"/>
          </a:p>
        </p:txBody>
      </p:sp>
    </p:spTree>
    <p:extLst>
      <p:ext uri="{BB962C8B-B14F-4D97-AF65-F5344CB8AC3E}">
        <p14:creationId xmlns:p14="http://schemas.microsoft.com/office/powerpoint/2010/main" val="4213470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4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Direct participants’ attention to the slide.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1" dirty="0">
                <a:solidFill>
                  <a:srgbClr val="1F3864"/>
                </a:solidFill>
                <a:effectLst/>
                <a:latin typeface="Arial" panose="020B0604020202020204" pitchFamily="34" charset="0"/>
                <a:ea typeface="Calibri" panose="020F0502020204030204" pitchFamily="34" charset="0"/>
              </a:rPr>
              <a:t>Say to Participants:</a:t>
            </a:r>
            <a:r>
              <a:rPr lang="en-US" sz="1200" b="1" i="1" dirty="0">
                <a:solidFill>
                  <a:srgbClr val="1F3864"/>
                </a:solidFill>
                <a:effectLst/>
                <a:latin typeface="Arial" panose="020B0604020202020204" pitchFamily="34" charset="0"/>
                <a:ea typeface="Times New Roman" panose="02020603050405020304" pitchFamily="18" charset="0"/>
              </a:rPr>
              <a:t> </a:t>
            </a:r>
            <a:r>
              <a:rPr lang="en-US" sz="1200" dirty="0">
                <a:effectLst/>
                <a:latin typeface="Arial" panose="020B0604020202020204" pitchFamily="34" charset="0"/>
                <a:ea typeface="Times New Roman" panose="02020603050405020304" pitchFamily="18" charset="0"/>
              </a:rPr>
              <a:t>“Programs use the system we’re discussing today, ongoing monitoring and continuous improvement, to constantly make adjustments to their programming so they can meet their goals and objectives. Programs share their ongoing monitoring data with staff, Policy Councils, and governing bodies or Tribal Councils.”</a:t>
            </a:r>
            <a:r>
              <a:rPr lang="en-US" dirty="0">
                <a:effectLst/>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C5A6641-8177-49F2-AF35-E207DD1F2739}"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016387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7</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Direct participants’ attention to the slide.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“Ongoing monitoring and continuous improvement are an important part of the program planning cycle. Take a close look at the slide, noting how the various activities work together.</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purple box talks about how we analyze progress and compliance through ongoing monitoring. During this phase, grantees develop ongoing monitoring procedures that include: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Collecting and analyzing data</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Responding to problems by making regular course corrections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Working with the Policy Council and governing body or Tribal Council to address issues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Implementing procedures to prevent recurrences of problems”</a:t>
            </a:r>
            <a:r>
              <a:rPr lang="en-US" dirty="0">
                <a:effectLst/>
              </a:rPr>
              <a:t> </a:t>
            </a: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7</a:t>
            </a:fld>
            <a:endParaRPr lang="en-US" dirty="0"/>
          </a:p>
        </p:txBody>
      </p:sp>
    </p:spTree>
    <p:extLst>
      <p:ext uri="{BB962C8B-B14F-4D97-AF65-F5344CB8AC3E}">
        <p14:creationId xmlns:p14="http://schemas.microsoft.com/office/powerpoint/2010/main" val="101347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2B9C710-9B64-4E09-96AD-9910C61B8B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1E53F9B0-6057-47AC-A982-DBEFD326E36F}"/>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r>
              <a:rPr lang="en-US" sz="1200"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Distribute the Linking Planning, Ongoing Monitoring, and Self-Assessment handout.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“This graphic helps us see how planning, ongoing monitoring, and self-assessment are linked. It also shows how data is the linchpin that brings the three systems together.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“During program planning, you: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Determine goals and objectives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Decide what data you need to collect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Monitor your progress toward goals and objectives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1F3864"/>
              </a:buClr>
              <a:buSzPts val="1200"/>
              <a:buFont typeface="Symbol" pitchFamily="2" charset="2"/>
              <a:buChar char=""/>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Ensure you are meeting compliance standards”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15000"/>
              </a:lnSpc>
              <a:spcBef>
                <a:spcPts val="0"/>
              </a:spcBef>
              <a:spcAft>
                <a:spcPts val="3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Arial" panose="020B0604020202020204" pitchFamily="34" charset="0"/>
                <a:ea typeface="Calibri" panose="020F0502020204030204" pitchFamily="34" charset="0"/>
              </a:rPr>
              <a:t>“The ongoing monitoring data you collect and analyze throughout the year eventually goes to the self-assessment team, which uses it to determine strengths, replicate promising practices, and make course corrections.”</a:t>
            </a:r>
            <a:r>
              <a:rPr lang="en-US" sz="1100" dirty="0">
                <a:effectLst/>
                <a:latin typeface="Arial" panose="020B0604020202020204" pitchFamily="34" charset="0"/>
                <a:ea typeface="Arial" panose="020B0604020202020204" pitchFamily="34" charset="0"/>
              </a:rPr>
              <a:t> </a:t>
            </a:r>
            <a:endParaRPr lang="en-US" altLang="en-US" dirty="0">
              <a:latin typeface="Arial" panose="020B0604020202020204" pitchFamily="34" charset="0"/>
              <a:cs typeface="Arial" panose="020B0604020202020204" pitchFamily="34" charset="0"/>
            </a:endParaRPr>
          </a:p>
        </p:txBody>
      </p:sp>
      <p:sp>
        <p:nvSpPr>
          <p:cNvPr id="40964" name="Slide Number Placeholder 3">
            <a:extLst>
              <a:ext uri="{FF2B5EF4-FFF2-40B4-BE49-F238E27FC236}">
                <a16:creationId xmlns:a16="http://schemas.microsoft.com/office/drawing/2014/main" id="{0B9A7780-0BC8-4629-8CC4-0119D5D0215D}"/>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4588"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1788"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60575"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77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49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321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9375"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14EA7B0-2914-4A18-AB51-28E42CD23E42}" type="slidenum">
              <a:rPr lang="en-US" altLang="en-US" smtClean="0">
                <a:solidFill>
                  <a:srgbClr val="000000"/>
                </a:solidFill>
              </a:rPr>
              <a:pPr>
                <a:spcBef>
                  <a:spcPct val="0"/>
                </a:spcBef>
              </a:pPr>
              <a:t>8</a:t>
            </a:fld>
            <a:endParaRPr lang="en-US" altLang="en-US" dirty="0">
              <a:solidFill>
                <a:srgbClr val="000000"/>
              </a:solidFill>
            </a:endParaRPr>
          </a:p>
        </p:txBody>
      </p:sp>
    </p:spTree>
    <p:extLst>
      <p:ext uri="{BB962C8B-B14F-4D97-AF65-F5344CB8AC3E}">
        <p14:creationId xmlns:p14="http://schemas.microsoft.com/office/powerpoint/2010/main" val="3514986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Ask participants to form “huddles” of between three and six people each and select one person to act as the reporter.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“Let’s play a game to get oriented to the ongoing monitoring and continuous improvement processes. I’m going to read a statement. If your huddle agrees that the statement describes ongoing monitoring and continuous improvement, ask your reporter to signal thumbs up. If you disagree, signal thumbs down. You will have 15 seconds to decide on your answer to each question.”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Read each statement aloud, then allow participants to huddle and discuss. When reporters have signaled an answer, affirm the responses you see. Then read the actual answer.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Statement A: </a:t>
            </a:r>
            <a:r>
              <a:rPr lang="en-US" sz="1200" dirty="0">
                <a:effectLst/>
                <a:latin typeface="Arial" panose="020B0604020202020204" pitchFamily="34" charset="0"/>
                <a:ea typeface="Calibri" panose="020F0502020204030204" pitchFamily="34" charset="0"/>
                <a:cs typeface="Times New Roman" panose="02020603050405020304" pitchFamily="18" charset="0"/>
              </a:rPr>
              <a:t>Ongoing monitoring and continuous improvement are integral parts of the planning cycle. Everyone has a role in these processes.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Answer:</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Yes. Head Start encourages comprehensive, integrated approaches to service delivery. It is not appropriate to think in terms of isolated service areas with individual goals and responsibilities. Everyone contributes to program quality. When a part of the system is not functioning effectively, everyone needs to support and contribute to the course correction.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Statement B: </a:t>
            </a:r>
            <a:r>
              <a:rPr lang="en-US" sz="1200" dirty="0">
                <a:effectLst/>
                <a:latin typeface="Arial" panose="020B0604020202020204" pitchFamily="34" charset="0"/>
                <a:ea typeface="Calibri" panose="020F0502020204030204" pitchFamily="34" charset="0"/>
                <a:cs typeface="Times New Roman" panose="02020603050405020304" pitchFamily="18" charset="0"/>
              </a:rPr>
              <a:t>Ongoing monitoring and continuous improvement can be accomplished by reviewing records.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Answer: </a:t>
            </a:r>
            <a:r>
              <a:rPr lang="en-US" sz="1200" dirty="0">
                <a:effectLst/>
                <a:latin typeface="Arial" panose="020B0604020202020204" pitchFamily="34" charset="0"/>
                <a:ea typeface="Calibri" panose="020F0502020204030204" pitchFamily="34" charset="0"/>
                <a:cs typeface="Times New Roman" panose="02020603050405020304" pitchFamily="18" charset="0"/>
              </a:rPr>
              <a:t>No. Checking records, reviewing reports, and sharing data are all important, but ongoing monitoring and continuous improvement also involve observation of daily service delivery and real-time feedback and correction.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Statement C: </a:t>
            </a:r>
            <a:r>
              <a:rPr lang="en-US" sz="1200" dirty="0">
                <a:effectLst/>
                <a:latin typeface="Arial" panose="020B0604020202020204" pitchFamily="34" charset="0"/>
                <a:ea typeface="Calibri" panose="020F0502020204030204" pitchFamily="34" charset="0"/>
                <a:cs typeface="Times New Roman" panose="02020603050405020304" pitchFamily="18" charset="0"/>
              </a:rPr>
              <a:t>Office of Head Start (OHS) Monitoring Reviews serve the same purpose as ongoing monitoring and continuous improvement.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Answer:</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No. Programs use ongoing monitoring and continuous improvement as internal processes that look at progress in implementing plans, accomplishing goals and objectives, and complying with federal requirements. Ongoing monitoring data is analyzed internally to determine issues and make course corrections resulting in continuous improvement. OHS uses the Head Start Monitoring Review to measure the performance and accountability of Head Start programs across the country. The Monitoring Review does not replace a program’s system of ongoing monitoring.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Statement D: </a:t>
            </a:r>
            <a:r>
              <a:rPr lang="en-US" sz="1200" dirty="0">
                <a:effectLst/>
                <a:latin typeface="Arial" panose="020B0604020202020204" pitchFamily="34" charset="0"/>
                <a:ea typeface="Calibri" panose="020F0502020204030204" pitchFamily="34" charset="0"/>
                <a:cs typeface="Times New Roman" panose="02020603050405020304" pitchFamily="18" charset="0"/>
              </a:rPr>
              <a:t>Ongoing monitoring and continuous improvement provide data that can help inform the annual self-assessment.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Answer: </a:t>
            </a:r>
            <a:r>
              <a:rPr lang="en-US" sz="1200" dirty="0">
                <a:effectLst/>
                <a:latin typeface="Arial" panose="020B0604020202020204" pitchFamily="34" charset="0"/>
                <a:ea typeface="Calibri" panose="020F0502020204030204" pitchFamily="34" charset="0"/>
                <a:cs typeface="Times New Roman" panose="02020603050405020304" pitchFamily="18" charset="0"/>
              </a:rPr>
              <a:t>Yes. The annual self-assessment uses data from ongoing monitoring to take a deeper look at program operations. It sheds light on program effectiveness and answers questions like whether family engagement activities and professional development efforts are supporting positive child outcomes; whether there are systematic compliance issues that must be addressed; and if there are successful innovations that could be replicated.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Statement E:</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If a grantee has delegates, the delegates’ monitoring process should mirror that of their grantee.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rPr>
              <a:t>Answer: </a:t>
            </a:r>
            <a:r>
              <a:rPr lang="en-US" sz="1200" dirty="0">
                <a:effectLst/>
                <a:latin typeface="Arial" panose="020B0604020202020204" pitchFamily="34" charset="0"/>
                <a:ea typeface="Calibri" panose="020F0502020204030204" pitchFamily="34" charset="0"/>
              </a:rPr>
              <a:t>No. Delegates must have their own monitoring process. That process should ensure that its operations effectively implement the Head Start or Early Head Start program. The contract between the grantee and the delegate should describe the scope, frequency, and resolution process for any identified problems. Grantees and delegate agencies can use ongoing monitoring and continuous improvement as an opportunity to build cooperative relationships and exchange ideas about planned improvements.</a:t>
            </a:r>
            <a:r>
              <a:rPr lang="en-US" sz="1200" dirty="0">
                <a:effectLst/>
                <a:latin typeface="Arial" panose="020B0604020202020204" pitchFamily="34" charset="0"/>
                <a:ea typeface="Arial" panose="020B0604020202020204" pitchFamily="34" charset="0"/>
              </a:rPr>
              <a:t> </a:t>
            </a:r>
            <a:endParaRPr lang="en-US" sz="1200" dirty="0">
              <a:effectLst/>
              <a:latin typeface="Calibri" panose="020F0502020204030204" pitchFamily="34" charset="0"/>
              <a:ea typeface="Calibri" panose="020F050202020403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9</a:t>
            </a:fld>
            <a:endParaRPr lang="en-US" dirty="0"/>
          </a:p>
        </p:txBody>
      </p:sp>
    </p:spTree>
    <p:extLst>
      <p:ext uri="{BB962C8B-B14F-4D97-AF65-F5344CB8AC3E}">
        <p14:creationId xmlns:p14="http://schemas.microsoft.com/office/powerpoint/2010/main" val="588892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emf"/><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1.xml"/><Relationship Id="rId5" Type="http://schemas.openxmlformats.org/officeDocument/2006/relationships/image" Target="../media/image39.png"/><Relationship Id="rId4" Type="http://schemas.microsoft.com/office/2007/relationships/hdphoto" Target="../media/hdphoto1.wdp"/></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hyperlink" Target="https://eclkc.ohs.acf.hhs.gov/ncpmfo" TargetMode="External"/><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41.emf"/><Relationship Id="rId4" Type="http://schemas.openxmlformats.org/officeDocument/2006/relationships/image" Target="../media/image3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0" hasCustomPrompt="1"/>
          </p:nvPr>
        </p:nvSpPr>
        <p:spPr>
          <a:xfrm>
            <a:off x="1974851" y="3879852"/>
            <a:ext cx="6689725" cy="706261"/>
          </a:xfrm>
          <a:prstGeom prst="rect">
            <a:avLst/>
          </a:prstGeom>
        </p:spPr>
        <p:txBody>
          <a:bodyPr vert="horz"/>
          <a:lstStyle>
            <a:lvl1pPr marL="0" indent="0">
              <a:buFontTx/>
              <a:buNone/>
              <a:defRPr>
                <a:solidFill>
                  <a:srgbClr val="FFFFFF"/>
                </a:solidFill>
              </a:defRPr>
            </a:lvl1pPr>
          </a:lstStyle>
          <a:p>
            <a:pPr lvl="0"/>
            <a:r>
              <a:rPr lang="en-US" dirty="0"/>
              <a:t>PMFO Presentation Title</a:t>
            </a:r>
          </a:p>
        </p:txBody>
      </p:sp>
      <p:sp>
        <p:nvSpPr>
          <p:cNvPr id="23" name="Title 1"/>
          <p:cNvSpPr txBox="1">
            <a:spLocks/>
          </p:cNvSpPr>
          <p:nvPr userDrawn="1"/>
        </p:nvSpPr>
        <p:spPr>
          <a:xfrm>
            <a:off x="-152400" y="0"/>
            <a:ext cx="9455432" cy="6858000"/>
          </a:xfrm>
          <a:prstGeom prst="rect">
            <a:avLst/>
          </a:prstGeom>
          <a:solidFill>
            <a:schemeClr val="accent4">
              <a:lumMod val="20000"/>
              <a:lumOff val="80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19" name="Title 1"/>
          <p:cNvSpPr txBox="1">
            <a:spLocks/>
          </p:cNvSpPr>
          <p:nvPr/>
        </p:nvSpPr>
        <p:spPr>
          <a:xfrm>
            <a:off x="2762182" y="279228"/>
            <a:ext cx="2190818" cy="2740141"/>
          </a:xfrm>
          <a:prstGeom prst="rect">
            <a:avLst/>
          </a:prstGeom>
          <a:solidFill>
            <a:schemeClr val="accent5">
              <a:lumMod val="60000"/>
              <a:lumOff val="40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20" name="Title 1"/>
          <p:cNvSpPr txBox="1">
            <a:spLocks/>
          </p:cNvSpPr>
          <p:nvPr/>
        </p:nvSpPr>
        <p:spPr>
          <a:xfrm>
            <a:off x="1433930" y="3152816"/>
            <a:ext cx="7655562" cy="2638384"/>
          </a:xfrm>
          <a:prstGeom prst="rect">
            <a:avLst/>
          </a:prstGeom>
          <a:solidFill>
            <a:schemeClr val="accent6">
              <a:lumMod val="50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21" name="Title 1"/>
          <p:cNvSpPr txBox="1">
            <a:spLocks/>
          </p:cNvSpPr>
          <p:nvPr/>
        </p:nvSpPr>
        <p:spPr>
          <a:xfrm>
            <a:off x="92919" y="3152816"/>
            <a:ext cx="1159504" cy="3476584"/>
          </a:xfrm>
          <a:prstGeom prst="rect">
            <a:avLst/>
          </a:prstGeom>
          <a:solidFill>
            <a:schemeClr val="accent1">
              <a:lumMod val="75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pic>
        <p:nvPicPr>
          <p:cNvPr id="24" name="Picture 23" descr="PMFO_Transparent.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5964148"/>
            <a:ext cx="3344863" cy="692706"/>
          </a:xfrm>
          <a:prstGeom prst="rect">
            <a:avLst/>
          </a:prstGeom>
        </p:spPr>
      </p:pic>
      <p:sp>
        <p:nvSpPr>
          <p:cNvPr id="14" name="Title 1"/>
          <p:cNvSpPr txBox="1">
            <a:spLocks/>
          </p:cNvSpPr>
          <p:nvPr userDrawn="1"/>
        </p:nvSpPr>
        <p:spPr>
          <a:xfrm>
            <a:off x="1446630" y="5924647"/>
            <a:ext cx="3476474" cy="704754"/>
          </a:xfrm>
          <a:prstGeom prst="rect">
            <a:avLst/>
          </a:prstGeom>
          <a:solidFill>
            <a:schemeClr val="accent6">
              <a:lumMod val="75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17" name="Title 1"/>
          <p:cNvSpPr txBox="1">
            <a:spLocks/>
          </p:cNvSpPr>
          <p:nvPr userDrawn="1"/>
        </p:nvSpPr>
        <p:spPr>
          <a:xfrm>
            <a:off x="5070224" y="279228"/>
            <a:ext cx="4019268" cy="2740141"/>
          </a:xfrm>
          <a:prstGeom prst="rect">
            <a:avLst/>
          </a:prstGeom>
          <a:solidFill>
            <a:schemeClr val="accent2">
              <a:lumMod val="40000"/>
              <a:lumOff val="60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pic>
        <p:nvPicPr>
          <p:cNvPr id="11" name="Picture 10">
            <a:extLst>
              <a:ext uri="{FF2B5EF4-FFF2-40B4-BE49-F238E27FC236}">
                <a16:creationId xmlns:a16="http://schemas.microsoft.com/office/drawing/2014/main" id="{DEBFE363-82FF-DF44-BDBA-E014370185C2}"/>
              </a:ext>
            </a:extLst>
          </p:cNvPr>
          <p:cNvPicPr>
            <a:picLocks noChangeAspect="1"/>
          </p:cNvPicPr>
          <p:nvPr userDrawn="1"/>
        </p:nvPicPr>
        <p:blipFill>
          <a:blip r:embed="rId3"/>
          <a:stretch>
            <a:fillRect/>
          </a:stretch>
        </p:blipFill>
        <p:spPr>
          <a:xfrm>
            <a:off x="92919" y="261498"/>
            <a:ext cx="2552039" cy="274014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sz="3600" b="0"/>
            </a:lvl1pPr>
          </a:lstStyle>
          <a:p>
            <a:r>
              <a:rPr lang="en-US" dirty="0"/>
              <a:t>Click to edit Master title style</a:t>
            </a:r>
          </a:p>
        </p:txBody>
      </p:sp>
      <p:sp>
        <p:nvSpPr>
          <p:cNvPr id="7" name="Slide Number Placeholder 3">
            <a:extLst>
              <a:ext uri="{FF2B5EF4-FFF2-40B4-BE49-F238E27FC236}">
                <a16:creationId xmlns:a16="http://schemas.microsoft.com/office/drawing/2014/main" id="{A6DDB74E-89C5-7E4B-BAB1-8A69E1235C8B}"/>
              </a:ext>
            </a:extLst>
          </p:cNvPr>
          <p:cNvSpPr>
            <a:spLocks noGrp="1"/>
          </p:cNvSpPr>
          <p:nvPr>
            <p:ph type="sldNum" sz="quarter" idx="4"/>
          </p:nvPr>
        </p:nvSpPr>
        <p:spPr>
          <a:xfrm>
            <a:off x="8153400" y="6414684"/>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graphicFrame>
        <p:nvGraphicFramePr>
          <p:cNvPr id="6" name="Diagram 5">
            <a:extLst>
              <a:ext uri="{FF2B5EF4-FFF2-40B4-BE49-F238E27FC236}">
                <a16:creationId xmlns:a16="http://schemas.microsoft.com/office/drawing/2014/main" id="{E85687FD-4141-4BFC-8F9B-64C2B0A74C07}"/>
              </a:ext>
            </a:extLst>
          </p:cNvPr>
          <p:cNvGraphicFramePr/>
          <p:nvPr userDrawn="1">
            <p:extLst>
              <p:ext uri="{D42A27DB-BD31-4B8C-83A1-F6EECF244321}">
                <p14:modId xmlns:p14="http://schemas.microsoft.com/office/powerpoint/2010/main" val="4257095716"/>
              </p:ext>
            </p:extLst>
          </p:nvPr>
        </p:nvGraphicFramePr>
        <p:xfrm>
          <a:off x="303590" y="0"/>
          <a:ext cx="8577943"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FA9B9959-5DAD-44A7-BAD5-0ECD398B8E26}"/>
              </a:ext>
            </a:extLst>
          </p:cNvPr>
          <p:cNvPicPr>
            <a:picLocks noChangeAspect="1"/>
          </p:cNvPicPr>
          <p:nvPr userDrawn="1"/>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7133" y="1763820"/>
            <a:ext cx="3581400" cy="4366691"/>
          </a:xfrm>
          <a:prstGeom prst="rect">
            <a:avLst/>
          </a:prstGeom>
        </p:spPr>
      </p:pic>
      <p:sp>
        <p:nvSpPr>
          <p:cNvPr id="4" name="Content Placeholder 3">
            <a:extLst>
              <a:ext uri="{FF2B5EF4-FFF2-40B4-BE49-F238E27FC236}">
                <a16:creationId xmlns:a16="http://schemas.microsoft.com/office/drawing/2014/main" id="{B9BFC210-D4BB-4A7E-89BB-36B463F9F3E9}"/>
              </a:ext>
            </a:extLst>
          </p:cNvPr>
          <p:cNvSpPr>
            <a:spLocks noGrp="1"/>
          </p:cNvSpPr>
          <p:nvPr>
            <p:ph sz="quarter" idx="10"/>
          </p:nvPr>
        </p:nvSpPr>
        <p:spPr>
          <a:xfrm>
            <a:off x="3929063" y="2133600"/>
            <a:ext cx="4689475" cy="1791260"/>
          </a:xfrm>
          <a:prstGeom prst="rect">
            <a:avLst/>
          </a:prstGeom>
          <a:noFill/>
        </p:spPr>
        <p:txBody>
          <a:bodyPr wrap="square" rtlCol="0">
            <a:spAutoFit/>
          </a:bodyPr>
          <a:lstStyle>
            <a:lvl1pPr>
              <a:defRPr lang="en-US" sz="2400" smtClean="0">
                <a:solidFill>
                  <a:schemeClr val="accent6">
                    <a:lumMod val="50000"/>
                  </a:schemeClr>
                </a:solidFill>
              </a:defRPr>
            </a:lvl1pPr>
            <a:lvl2pPr>
              <a:defRPr lang="en-US" sz="1800" smtClean="0"/>
            </a:lvl2pPr>
            <a:lvl3pPr>
              <a:defRPr lang="en-US" sz="1800" smtClean="0"/>
            </a:lvl3pPr>
            <a:lvl4pPr>
              <a:defRPr lang="en-US" sz="1800" smtClean="0"/>
            </a:lvl4pPr>
            <a:lvl5pPr>
              <a:defRPr lang="en-US" sz="1800"/>
            </a:lvl5pPr>
          </a:lstStyle>
          <a:p>
            <a:pPr marL="0" lvl="0" defTabSz="914400"/>
            <a:r>
              <a:rPr lang="en-US" dirty="0"/>
              <a:t>Click to edit Master text styles</a:t>
            </a:r>
          </a:p>
          <a:p>
            <a:pPr marL="457200" lvl="1" defTabSz="914400"/>
            <a:r>
              <a:rPr lang="en-US" dirty="0"/>
              <a:t>Second level</a:t>
            </a:r>
          </a:p>
          <a:p>
            <a:pPr marL="914400" lvl="2" defTabSz="914400"/>
            <a:r>
              <a:rPr lang="en-US" dirty="0"/>
              <a:t>Third level</a:t>
            </a:r>
          </a:p>
          <a:p>
            <a:pPr marL="1371600" lvl="3" defTabSz="914400"/>
            <a:r>
              <a:rPr lang="en-US" dirty="0"/>
              <a:t>Fourth level</a:t>
            </a:r>
          </a:p>
          <a:p>
            <a:pPr marL="1828800" lvl="4" defTabSz="914400"/>
            <a:r>
              <a:rPr lang="en-US" dirty="0"/>
              <a:t>Fifth level</a:t>
            </a:r>
          </a:p>
        </p:txBody>
      </p:sp>
      <p:sp>
        <p:nvSpPr>
          <p:cNvPr id="12" name="Content Placeholder 11">
            <a:extLst>
              <a:ext uri="{FF2B5EF4-FFF2-40B4-BE49-F238E27FC236}">
                <a16:creationId xmlns:a16="http://schemas.microsoft.com/office/drawing/2014/main" id="{201B88FD-31A1-46CD-98C1-FBB44355C7F7}"/>
              </a:ext>
            </a:extLst>
          </p:cNvPr>
          <p:cNvSpPr>
            <a:spLocks noGrp="1"/>
          </p:cNvSpPr>
          <p:nvPr>
            <p:ph sz="quarter" idx="11"/>
          </p:nvPr>
        </p:nvSpPr>
        <p:spPr>
          <a:xfrm>
            <a:off x="4343400" y="3810000"/>
            <a:ext cx="4275138" cy="2160591"/>
          </a:xfrm>
          <a:prstGeom prst="rect">
            <a:avLst/>
          </a:prstGeom>
          <a:noFill/>
        </p:spPr>
        <p:txBody>
          <a:bodyPr wrap="square" rtlCol="0">
            <a:spAutoFit/>
          </a:bodyPr>
          <a:lstStyle>
            <a:lvl1pPr>
              <a:defRPr lang="en-US" sz="2400" smtClean="0">
                <a:solidFill>
                  <a:schemeClr val="accent2">
                    <a:lumMod val="50000"/>
                  </a:schemeClr>
                </a:solidFill>
              </a:defRPr>
            </a:lvl1pPr>
            <a:lvl2pPr>
              <a:defRPr lang="en-US" sz="1800" smtClean="0"/>
            </a:lvl2pPr>
            <a:lvl3pPr>
              <a:defRPr lang="en-US" sz="1800" smtClean="0"/>
            </a:lvl3pPr>
            <a:lvl4pPr>
              <a:defRPr lang="en-US" sz="1800" smtClean="0"/>
            </a:lvl4pPr>
            <a:lvl5pPr>
              <a:defRPr lang="en-US" sz="1800"/>
            </a:lvl5pPr>
          </a:lstStyle>
          <a:p>
            <a:pPr marL="0" lvl="0" defTabSz="914400"/>
            <a:r>
              <a:rPr lang="en-US"/>
              <a:t>Click to edit Master text styles</a:t>
            </a:r>
          </a:p>
          <a:p>
            <a:pPr marL="457200" lvl="1" defTabSz="914400"/>
            <a:r>
              <a:rPr lang="en-US"/>
              <a:t>Second level</a:t>
            </a:r>
          </a:p>
          <a:p>
            <a:pPr marL="914400" lvl="2" defTabSz="914400"/>
            <a:r>
              <a:rPr lang="en-US"/>
              <a:t>Third level</a:t>
            </a:r>
          </a:p>
          <a:p>
            <a:pPr marL="1371600" lvl="3" defTabSz="914400"/>
            <a:r>
              <a:rPr lang="en-US"/>
              <a:t>Fourth level</a:t>
            </a:r>
          </a:p>
          <a:p>
            <a:pPr marL="1828800" lvl="4" defTabSz="914400"/>
            <a:r>
              <a:rPr lang="en-US"/>
              <a:t>Fifth level</a:t>
            </a:r>
          </a:p>
        </p:txBody>
      </p:sp>
    </p:spTree>
    <p:extLst>
      <p:ext uri="{BB962C8B-B14F-4D97-AF65-F5344CB8AC3E}">
        <p14:creationId xmlns:p14="http://schemas.microsoft.com/office/powerpoint/2010/main" val="68251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3322"/>
            <a:ext cx="9144000" cy="646331"/>
          </a:xfrm>
          <a:prstGeom prst="rect">
            <a:avLst/>
          </a:prstGeom>
          <a:solidFill>
            <a:schemeClr val="accent6">
              <a:lumMod val="50000"/>
            </a:schemeClr>
          </a:solidFill>
        </p:spPr>
        <p:txBody>
          <a:bodyPr anchor="ctr">
            <a:spAutoFit/>
          </a:bodyPr>
          <a:lstStyle>
            <a:lvl1pPr>
              <a:defRPr sz="3600" b="0"/>
            </a:lvl1pPr>
          </a:lstStyle>
          <a:p>
            <a:r>
              <a:rPr lang="en-US" dirty="0"/>
              <a:t>Click to edit Master title style</a:t>
            </a:r>
          </a:p>
        </p:txBody>
      </p:sp>
      <p:sp>
        <p:nvSpPr>
          <p:cNvPr id="7" name="Slide Number Placeholder 3">
            <a:extLst>
              <a:ext uri="{FF2B5EF4-FFF2-40B4-BE49-F238E27FC236}">
                <a16:creationId xmlns:a16="http://schemas.microsoft.com/office/drawing/2014/main" id="{A6DDB74E-89C5-7E4B-BAB1-8A69E1235C8B}"/>
              </a:ext>
            </a:extLst>
          </p:cNvPr>
          <p:cNvSpPr>
            <a:spLocks noGrp="1"/>
          </p:cNvSpPr>
          <p:nvPr>
            <p:ph type="sldNum" sz="quarter" idx="4"/>
          </p:nvPr>
        </p:nvSpPr>
        <p:spPr>
          <a:xfrm>
            <a:off x="8153400" y="6414684"/>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sp>
        <p:nvSpPr>
          <p:cNvPr id="6" name="Rectangle 5">
            <a:extLst>
              <a:ext uri="{FF2B5EF4-FFF2-40B4-BE49-F238E27FC236}">
                <a16:creationId xmlns:a16="http://schemas.microsoft.com/office/drawing/2014/main" id="{700482C9-9BB4-4F40-A1B8-552E4A34A529}"/>
              </a:ext>
            </a:extLst>
          </p:cNvPr>
          <p:cNvSpPr/>
          <p:nvPr userDrawn="1"/>
        </p:nvSpPr>
        <p:spPr>
          <a:xfrm>
            <a:off x="4648200" y="1678795"/>
            <a:ext cx="4495800" cy="15367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6FABADD-AA3A-4DB8-AAC2-B896D48022F6}"/>
              </a:ext>
            </a:extLst>
          </p:cNvPr>
          <p:cNvSpPr/>
          <p:nvPr userDrawn="1"/>
        </p:nvSpPr>
        <p:spPr>
          <a:xfrm>
            <a:off x="4648200" y="3215105"/>
            <a:ext cx="4495800" cy="15367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66A5129-8CD0-469C-977B-0BCBF49848CF}"/>
              </a:ext>
            </a:extLst>
          </p:cNvPr>
          <p:cNvSpPr/>
          <p:nvPr userDrawn="1"/>
        </p:nvSpPr>
        <p:spPr>
          <a:xfrm>
            <a:off x="4648199" y="4738302"/>
            <a:ext cx="4495801" cy="15367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0007C8A-A826-4512-BC86-C0B40476E160}"/>
              </a:ext>
            </a:extLst>
          </p:cNvPr>
          <p:cNvPicPr>
            <a:picLocks noChangeAspect="1"/>
          </p:cNvPicPr>
          <p:nvPr userDrawn="1"/>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8100" y="1371600"/>
            <a:ext cx="4457952" cy="5116954"/>
          </a:xfrm>
          <a:prstGeom prst="rect">
            <a:avLst/>
          </a:prstGeom>
        </p:spPr>
      </p:pic>
      <p:sp>
        <p:nvSpPr>
          <p:cNvPr id="4" name="Content Placeholder 3">
            <a:extLst>
              <a:ext uri="{FF2B5EF4-FFF2-40B4-BE49-F238E27FC236}">
                <a16:creationId xmlns:a16="http://schemas.microsoft.com/office/drawing/2014/main" id="{A8061D09-6A7C-489C-95E3-F0C378AF09A9}"/>
              </a:ext>
            </a:extLst>
          </p:cNvPr>
          <p:cNvSpPr>
            <a:spLocks noGrp="1"/>
          </p:cNvSpPr>
          <p:nvPr>
            <p:ph sz="quarter" idx="10"/>
          </p:nvPr>
        </p:nvSpPr>
        <p:spPr>
          <a:xfrm>
            <a:off x="5032735" y="1676400"/>
            <a:ext cx="1457325" cy="369332"/>
          </a:xfrm>
          <a:prstGeom prst="rect">
            <a:avLst/>
          </a:prstGeom>
          <a:noFill/>
        </p:spPr>
        <p:txBody>
          <a:bodyPr wrap="square" numCol="2" rtlCol="0">
            <a:spAutoFit/>
          </a:bodyPr>
          <a:lstStyle>
            <a:lvl1pPr marL="0" indent="0">
              <a:buNone/>
              <a:defRPr lang="en-US" sz="1800" b="1" dirty="0" smtClean="0">
                <a:solidFill>
                  <a:schemeClr val="accent6">
                    <a:lumMod val="50000"/>
                  </a:schemeClr>
                </a:solidFill>
              </a:defRPr>
            </a:lvl1pPr>
            <a:lvl2pPr>
              <a:defRPr lang="en-US" sz="1800" dirty="0" smtClean="0"/>
            </a:lvl2pPr>
            <a:lvl3pPr>
              <a:defRPr lang="en-US" sz="1800" dirty="0" smtClean="0"/>
            </a:lvl3pPr>
            <a:lvl4pPr>
              <a:defRPr lang="en-US" sz="1800" dirty="0" smtClean="0"/>
            </a:lvl4pPr>
            <a:lvl5pPr>
              <a:defRPr lang="en-US" sz="1800" dirty="0"/>
            </a:lvl5pPr>
          </a:lstStyle>
          <a:p>
            <a:pPr marL="0" lvl="0" defTabSz="914400"/>
            <a:endParaRPr lang="en-US" dirty="0"/>
          </a:p>
        </p:txBody>
      </p:sp>
      <p:sp>
        <p:nvSpPr>
          <p:cNvPr id="18" name="Content Placeholder 17">
            <a:extLst>
              <a:ext uri="{FF2B5EF4-FFF2-40B4-BE49-F238E27FC236}">
                <a16:creationId xmlns:a16="http://schemas.microsoft.com/office/drawing/2014/main" id="{3CFC63BE-4E77-4C6B-9675-DC6877650D8C}"/>
              </a:ext>
            </a:extLst>
          </p:cNvPr>
          <p:cNvSpPr>
            <a:spLocks noGrp="1"/>
          </p:cNvSpPr>
          <p:nvPr>
            <p:ph sz="quarter" idx="12"/>
          </p:nvPr>
        </p:nvSpPr>
        <p:spPr>
          <a:xfrm>
            <a:off x="4946650" y="2041525"/>
            <a:ext cx="3810000" cy="1082675"/>
          </a:xfrm>
          <a:prstGeom prst="rect">
            <a:avLst/>
          </a:prstGeom>
          <a:noFill/>
        </p:spPr>
        <p:txBody>
          <a:bodyPr wrap="square" numCol="2" rtlCol="0">
            <a:noAutofit/>
          </a:bodyPr>
          <a:lstStyle>
            <a:lvl1pPr>
              <a:defRPr lang="en-US" sz="1800" b="0" smtClean="0">
                <a:solidFill>
                  <a:schemeClr val="accent6">
                    <a:lumMod val="50000"/>
                  </a:schemeClr>
                </a:solidFill>
              </a:defRPr>
            </a:lvl1pPr>
            <a:lvl2pPr>
              <a:defRPr lang="en-US" smtClean="0"/>
            </a:lvl2pPr>
            <a:lvl3pPr>
              <a:defRPr lang="en-US" smtClean="0"/>
            </a:lvl3pPr>
            <a:lvl4pPr>
              <a:defRPr lang="en-US" smtClean="0"/>
            </a:lvl4pPr>
            <a:lvl5pPr>
              <a:defRPr lang="en-US"/>
            </a:lvl5pPr>
          </a:lstStyle>
          <a:p>
            <a:pPr marL="285750" lvl="0" indent="-223838">
              <a:buFont typeface="Arial" panose="020B0604020202020204" pitchFamily="34" charset="0"/>
            </a:pPr>
            <a:endParaRPr lang="en-US" dirty="0"/>
          </a:p>
        </p:txBody>
      </p:sp>
      <p:sp>
        <p:nvSpPr>
          <p:cNvPr id="19" name="Content Placeholder 3">
            <a:extLst>
              <a:ext uri="{FF2B5EF4-FFF2-40B4-BE49-F238E27FC236}">
                <a16:creationId xmlns:a16="http://schemas.microsoft.com/office/drawing/2014/main" id="{41E6DB50-B2DF-4403-B2F8-7EC77FCFFD6F}"/>
              </a:ext>
            </a:extLst>
          </p:cNvPr>
          <p:cNvSpPr>
            <a:spLocks noGrp="1"/>
          </p:cNvSpPr>
          <p:nvPr>
            <p:ph sz="quarter" idx="13"/>
          </p:nvPr>
        </p:nvSpPr>
        <p:spPr>
          <a:xfrm>
            <a:off x="5032735" y="3245003"/>
            <a:ext cx="1457325" cy="369332"/>
          </a:xfrm>
          <a:prstGeom prst="rect">
            <a:avLst/>
          </a:prstGeom>
          <a:noFill/>
        </p:spPr>
        <p:txBody>
          <a:bodyPr wrap="square" numCol="2" rtlCol="0">
            <a:spAutoFit/>
          </a:bodyPr>
          <a:lstStyle>
            <a:lvl1pPr marL="0" indent="0">
              <a:buNone/>
              <a:defRPr lang="en-US" sz="1800" b="1" dirty="0">
                <a:solidFill>
                  <a:schemeClr val="accent1">
                    <a:lumMod val="50000"/>
                  </a:schemeClr>
                </a:solidFill>
              </a:defRPr>
            </a:lvl1pPr>
          </a:lstStyle>
          <a:p>
            <a:pPr marL="0" lvl="0" defTabSz="914400"/>
            <a:endParaRPr lang="en-US" dirty="0"/>
          </a:p>
        </p:txBody>
      </p:sp>
      <p:sp>
        <p:nvSpPr>
          <p:cNvPr id="20" name="Content Placeholder 17">
            <a:extLst>
              <a:ext uri="{FF2B5EF4-FFF2-40B4-BE49-F238E27FC236}">
                <a16:creationId xmlns:a16="http://schemas.microsoft.com/office/drawing/2014/main" id="{367CFF64-B941-4517-B8FF-AF6E89D09BF1}"/>
              </a:ext>
            </a:extLst>
          </p:cNvPr>
          <p:cNvSpPr>
            <a:spLocks noGrp="1"/>
          </p:cNvSpPr>
          <p:nvPr>
            <p:ph sz="quarter" idx="14"/>
          </p:nvPr>
        </p:nvSpPr>
        <p:spPr>
          <a:xfrm>
            <a:off x="4946650" y="3610128"/>
            <a:ext cx="3810000" cy="1082675"/>
          </a:xfrm>
          <a:prstGeom prst="rect">
            <a:avLst/>
          </a:prstGeom>
          <a:noFill/>
        </p:spPr>
        <p:txBody>
          <a:bodyPr wrap="square" numCol="2" rtlCol="0">
            <a:noAutofit/>
          </a:bodyPr>
          <a:lstStyle>
            <a:lvl1pPr>
              <a:defRPr lang="en-US" sz="1800" b="0" smtClean="0">
                <a:solidFill>
                  <a:srgbClr val="203864"/>
                </a:solidFill>
              </a:defRPr>
            </a:lvl1pPr>
            <a:lvl2pPr>
              <a:defRPr lang="en-US" smtClean="0"/>
            </a:lvl2pPr>
            <a:lvl3pPr>
              <a:defRPr lang="en-US" smtClean="0"/>
            </a:lvl3pPr>
            <a:lvl4pPr>
              <a:defRPr lang="en-US" smtClean="0"/>
            </a:lvl4pPr>
            <a:lvl5pPr>
              <a:defRPr lang="en-US"/>
            </a:lvl5pPr>
          </a:lstStyle>
          <a:p>
            <a:pPr marL="285750" lvl="0" indent="-223838">
              <a:buFont typeface="Arial" panose="020B0604020202020204" pitchFamily="34" charset="0"/>
            </a:pPr>
            <a:endParaRPr lang="en-US" dirty="0"/>
          </a:p>
        </p:txBody>
      </p:sp>
      <p:sp>
        <p:nvSpPr>
          <p:cNvPr id="21" name="Content Placeholder 3">
            <a:extLst>
              <a:ext uri="{FF2B5EF4-FFF2-40B4-BE49-F238E27FC236}">
                <a16:creationId xmlns:a16="http://schemas.microsoft.com/office/drawing/2014/main" id="{FBCE1889-EE88-4E3C-8CAB-1DB49B2D705B}"/>
              </a:ext>
            </a:extLst>
          </p:cNvPr>
          <p:cNvSpPr>
            <a:spLocks noGrp="1"/>
          </p:cNvSpPr>
          <p:nvPr>
            <p:ph sz="quarter" idx="15"/>
          </p:nvPr>
        </p:nvSpPr>
        <p:spPr>
          <a:xfrm>
            <a:off x="5032735" y="4767810"/>
            <a:ext cx="1457325" cy="369332"/>
          </a:xfrm>
          <a:prstGeom prst="rect">
            <a:avLst/>
          </a:prstGeom>
          <a:noFill/>
        </p:spPr>
        <p:txBody>
          <a:bodyPr wrap="square" numCol="2" rtlCol="0">
            <a:spAutoFit/>
          </a:bodyPr>
          <a:lstStyle>
            <a:lvl1pPr marL="0" indent="0">
              <a:buNone/>
              <a:defRPr lang="en-US" sz="1800" b="1" dirty="0" smtClean="0">
                <a:solidFill>
                  <a:srgbClr val="843C0C"/>
                </a:solidFill>
              </a:defRPr>
            </a:lvl1pPr>
            <a:lvl2pPr>
              <a:defRPr lang="en-US" sz="1800" dirty="0" smtClean="0"/>
            </a:lvl2pPr>
            <a:lvl3pPr>
              <a:defRPr lang="en-US" sz="1800" dirty="0" smtClean="0"/>
            </a:lvl3pPr>
            <a:lvl4pPr>
              <a:defRPr lang="en-US" sz="1800" dirty="0" smtClean="0"/>
            </a:lvl4pPr>
            <a:lvl5pPr>
              <a:defRPr lang="en-US" sz="1800" dirty="0"/>
            </a:lvl5pPr>
          </a:lstStyle>
          <a:p>
            <a:pPr marL="0" lvl="0" defTabSz="914400"/>
            <a:endParaRPr lang="en-US" dirty="0"/>
          </a:p>
        </p:txBody>
      </p:sp>
      <p:sp>
        <p:nvSpPr>
          <p:cNvPr id="22" name="Content Placeholder 17">
            <a:extLst>
              <a:ext uri="{FF2B5EF4-FFF2-40B4-BE49-F238E27FC236}">
                <a16:creationId xmlns:a16="http://schemas.microsoft.com/office/drawing/2014/main" id="{5792242F-D0E6-4A20-B796-BC9E82393439}"/>
              </a:ext>
            </a:extLst>
          </p:cNvPr>
          <p:cNvSpPr>
            <a:spLocks noGrp="1"/>
          </p:cNvSpPr>
          <p:nvPr>
            <p:ph sz="quarter" idx="16"/>
          </p:nvPr>
        </p:nvSpPr>
        <p:spPr>
          <a:xfrm>
            <a:off x="4946650" y="5132935"/>
            <a:ext cx="3810000" cy="1082675"/>
          </a:xfrm>
          <a:prstGeom prst="rect">
            <a:avLst/>
          </a:prstGeom>
          <a:noFill/>
        </p:spPr>
        <p:txBody>
          <a:bodyPr wrap="square" numCol="2" rtlCol="0">
            <a:noAutofit/>
          </a:bodyPr>
          <a:lstStyle>
            <a:lvl1pPr>
              <a:defRPr lang="en-US" sz="1800" b="0" smtClean="0">
                <a:solidFill>
                  <a:srgbClr val="843C0C"/>
                </a:solidFill>
              </a:defRPr>
            </a:lvl1pPr>
            <a:lvl2pPr>
              <a:defRPr lang="en-US" smtClean="0"/>
            </a:lvl2pPr>
            <a:lvl3pPr>
              <a:defRPr lang="en-US" smtClean="0"/>
            </a:lvl3pPr>
            <a:lvl4pPr>
              <a:defRPr lang="en-US" smtClean="0"/>
            </a:lvl4pPr>
            <a:lvl5pPr>
              <a:defRPr lang="en-US"/>
            </a:lvl5pPr>
          </a:lstStyle>
          <a:p>
            <a:pPr marL="285750" lvl="0" indent="-223838">
              <a:buFont typeface="Arial" panose="020B0604020202020204" pitchFamily="34" charset="0"/>
            </a:pPr>
            <a:endParaRPr lang="en-US" dirty="0"/>
          </a:p>
        </p:txBody>
      </p:sp>
    </p:spTree>
    <p:extLst>
      <p:ext uri="{BB962C8B-B14F-4D97-AF65-F5344CB8AC3E}">
        <p14:creationId xmlns:p14="http://schemas.microsoft.com/office/powerpoint/2010/main" val="3535646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sz="3600" b="0"/>
            </a:lvl1pPr>
          </a:lstStyle>
          <a:p>
            <a:r>
              <a:rPr lang="en-US" dirty="0"/>
              <a:t>Click to edit Master title style</a:t>
            </a:r>
          </a:p>
        </p:txBody>
      </p:sp>
      <p:sp>
        <p:nvSpPr>
          <p:cNvPr id="7" name="Slide Number Placeholder 3">
            <a:extLst>
              <a:ext uri="{FF2B5EF4-FFF2-40B4-BE49-F238E27FC236}">
                <a16:creationId xmlns:a16="http://schemas.microsoft.com/office/drawing/2014/main" id="{A6DDB74E-89C5-7E4B-BAB1-8A69E1235C8B}"/>
              </a:ext>
            </a:extLst>
          </p:cNvPr>
          <p:cNvSpPr>
            <a:spLocks noGrp="1"/>
          </p:cNvSpPr>
          <p:nvPr>
            <p:ph type="sldNum" sz="quarter" idx="4"/>
          </p:nvPr>
        </p:nvSpPr>
        <p:spPr>
          <a:xfrm>
            <a:off x="8153400" y="6414684"/>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pic>
        <p:nvPicPr>
          <p:cNvPr id="6" name="Picture 5">
            <a:extLst>
              <a:ext uri="{FF2B5EF4-FFF2-40B4-BE49-F238E27FC236}">
                <a16:creationId xmlns:a16="http://schemas.microsoft.com/office/drawing/2014/main" id="{5B68DC1D-B85F-4B1E-876F-CB5639B06461}"/>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6418" y="978410"/>
            <a:ext cx="9127582" cy="6094593"/>
          </a:xfrm>
          <a:prstGeom prst="rect">
            <a:avLst/>
          </a:prstGeom>
        </p:spPr>
      </p:pic>
      <p:sp>
        <p:nvSpPr>
          <p:cNvPr id="9" name="Slide Number Placeholder 3">
            <a:extLst>
              <a:ext uri="{FF2B5EF4-FFF2-40B4-BE49-F238E27FC236}">
                <a16:creationId xmlns:a16="http://schemas.microsoft.com/office/drawing/2014/main" id="{23E4F259-F5F0-4AD5-B16E-3B49E5BD103C}"/>
              </a:ext>
            </a:extLst>
          </p:cNvPr>
          <p:cNvSpPr txBox="1">
            <a:spLocks/>
          </p:cNvSpPr>
          <p:nvPr userDrawn="1"/>
        </p:nvSpPr>
        <p:spPr>
          <a:xfrm>
            <a:off x="8153400" y="6414684"/>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sp>
        <p:nvSpPr>
          <p:cNvPr id="10" name="TextBox 9">
            <a:extLst>
              <a:ext uri="{FF2B5EF4-FFF2-40B4-BE49-F238E27FC236}">
                <a16:creationId xmlns:a16="http://schemas.microsoft.com/office/drawing/2014/main" id="{EB4BD8BB-6DFB-4B0A-BC9D-8B98D435A8F4}"/>
              </a:ext>
            </a:extLst>
          </p:cNvPr>
          <p:cNvSpPr txBox="1"/>
          <p:nvPr userDrawn="1"/>
        </p:nvSpPr>
        <p:spPr>
          <a:xfrm>
            <a:off x="0" y="1571141"/>
            <a:ext cx="8538118" cy="830997"/>
          </a:xfrm>
          <a:prstGeom prst="rect">
            <a:avLst/>
          </a:prstGeom>
          <a:solidFill>
            <a:schemeClr val="accent5">
              <a:lumMod val="40000"/>
              <a:lumOff val="60000"/>
            </a:schemeClr>
          </a:solidFill>
        </p:spPr>
        <p:txBody>
          <a:bodyPr wrap="square" rtlCol="0">
            <a:noAutofit/>
          </a:bodyPr>
          <a:lstStyle/>
          <a:p>
            <a:pPr marL="917575" indent="-339725"/>
            <a:endParaRPr lang="en-US" sz="2400" dirty="0">
              <a:solidFill>
                <a:schemeClr val="accent1">
                  <a:lumMod val="50000"/>
                </a:schemeClr>
              </a:solidFill>
            </a:endParaRPr>
          </a:p>
        </p:txBody>
      </p:sp>
      <p:sp>
        <p:nvSpPr>
          <p:cNvPr id="11" name="TextBox 10">
            <a:extLst>
              <a:ext uri="{FF2B5EF4-FFF2-40B4-BE49-F238E27FC236}">
                <a16:creationId xmlns:a16="http://schemas.microsoft.com/office/drawing/2014/main" id="{F083EB96-A793-469B-87FA-38F20503D349}"/>
              </a:ext>
            </a:extLst>
          </p:cNvPr>
          <p:cNvSpPr txBox="1"/>
          <p:nvPr userDrawn="1"/>
        </p:nvSpPr>
        <p:spPr>
          <a:xfrm>
            <a:off x="0" y="2664009"/>
            <a:ext cx="6845144" cy="461665"/>
          </a:xfrm>
          <a:prstGeom prst="rect">
            <a:avLst/>
          </a:prstGeom>
          <a:solidFill>
            <a:schemeClr val="accent5">
              <a:lumMod val="40000"/>
              <a:lumOff val="60000"/>
            </a:schemeClr>
          </a:solidFill>
        </p:spPr>
        <p:txBody>
          <a:bodyPr wrap="none" rtlCol="0">
            <a:noAutofit/>
          </a:bodyPr>
          <a:lstStyle/>
          <a:p>
            <a:pPr marL="577850"/>
            <a:endParaRPr lang="en-US" sz="2400" dirty="0">
              <a:solidFill>
                <a:schemeClr val="accent1">
                  <a:lumMod val="50000"/>
                </a:schemeClr>
              </a:solidFill>
            </a:endParaRPr>
          </a:p>
        </p:txBody>
      </p:sp>
      <p:sp>
        <p:nvSpPr>
          <p:cNvPr id="12" name="TextBox 11">
            <a:extLst>
              <a:ext uri="{FF2B5EF4-FFF2-40B4-BE49-F238E27FC236}">
                <a16:creationId xmlns:a16="http://schemas.microsoft.com/office/drawing/2014/main" id="{8F808214-590B-4389-8AA1-7A38175D5DF1}"/>
              </a:ext>
            </a:extLst>
          </p:cNvPr>
          <p:cNvSpPr txBox="1"/>
          <p:nvPr userDrawn="1"/>
        </p:nvSpPr>
        <p:spPr>
          <a:xfrm>
            <a:off x="0" y="3387539"/>
            <a:ext cx="6845144" cy="461665"/>
          </a:xfrm>
          <a:prstGeom prst="rect">
            <a:avLst/>
          </a:prstGeom>
          <a:solidFill>
            <a:schemeClr val="accent5">
              <a:lumMod val="40000"/>
              <a:lumOff val="60000"/>
            </a:schemeClr>
          </a:solidFill>
        </p:spPr>
        <p:txBody>
          <a:bodyPr wrap="square" rtlCol="0">
            <a:noAutofit/>
          </a:bodyPr>
          <a:lstStyle/>
          <a:p>
            <a:pPr marL="577850"/>
            <a:endParaRPr lang="en-US" sz="2400" dirty="0">
              <a:solidFill>
                <a:schemeClr val="accent1">
                  <a:lumMod val="50000"/>
                </a:schemeClr>
              </a:solidFill>
            </a:endParaRPr>
          </a:p>
        </p:txBody>
      </p:sp>
      <p:sp>
        <p:nvSpPr>
          <p:cNvPr id="13" name="TextBox 12">
            <a:extLst>
              <a:ext uri="{FF2B5EF4-FFF2-40B4-BE49-F238E27FC236}">
                <a16:creationId xmlns:a16="http://schemas.microsoft.com/office/drawing/2014/main" id="{94E99D3B-9623-48B5-8CEF-DACDA865E5E7}"/>
              </a:ext>
            </a:extLst>
          </p:cNvPr>
          <p:cNvSpPr txBox="1"/>
          <p:nvPr userDrawn="1"/>
        </p:nvSpPr>
        <p:spPr>
          <a:xfrm>
            <a:off x="0" y="4111075"/>
            <a:ext cx="6845144" cy="461665"/>
          </a:xfrm>
          <a:prstGeom prst="rect">
            <a:avLst/>
          </a:prstGeom>
          <a:solidFill>
            <a:schemeClr val="accent5">
              <a:lumMod val="40000"/>
              <a:lumOff val="60000"/>
            </a:schemeClr>
          </a:solidFill>
        </p:spPr>
        <p:txBody>
          <a:bodyPr wrap="square" rtlCol="0">
            <a:noAutofit/>
          </a:bodyPr>
          <a:lstStyle/>
          <a:p>
            <a:pPr marL="577850"/>
            <a:endParaRPr lang="en-US" sz="2400" dirty="0">
              <a:solidFill>
                <a:schemeClr val="accent1">
                  <a:lumMod val="50000"/>
                </a:schemeClr>
              </a:solidFill>
            </a:endParaRPr>
          </a:p>
        </p:txBody>
      </p:sp>
      <p:sp>
        <p:nvSpPr>
          <p:cNvPr id="14" name="TextBox 13">
            <a:extLst>
              <a:ext uri="{FF2B5EF4-FFF2-40B4-BE49-F238E27FC236}">
                <a16:creationId xmlns:a16="http://schemas.microsoft.com/office/drawing/2014/main" id="{FEE69793-B619-490B-BE8D-C851A0DA8B94}"/>
              </a:ext>
            </a:extLst>
          </p:cNvPr>
          <p:cNvSpPr txBox="1"/>
          <p:nvPr userDrawn="1"/>
        </p:nvSpPr>
        <p:spPr>
          <a:xfrm>
            <a:off x="0" y="4834605"/>
            <a:ext cx="7181005" cy="461665"/>
          </a:xfrm>
          <a:prstGeom prst="rect">
            <a:avLst/>
          </a:prstGeom>
          <a:solidFill>
            <a:schemeClr val="accent5">
              <a:lumMod val="40000"/>
              <a:lumOff val="60000"/>
            </a:schemeClr>
          </a:solidFill>
        </p:spPr>
        <p:txBody>
          <a:bodyPr wrap="none" rtlCol="0">
            <a:noAutofit/>
          </a:bodyPr>
          <a:lstStyle/>
          <a:p>
            <a:pPr marL="577850"/>
            <a:endParaRPr lang="en-US" sz="2400" dirty="0">
              <a:solidFill>
                <a:schemeClr val="accent1">
                  <a:lumMod val="50000"/>
                </a:schemeClr>
              </a:solidFill>
            </a:endParaRPr>
          </a:p>
        </p:txBody>
      </p:sp>
      <p:sp>
        <p:nvSpPr>
          <p:cNvPr id="15" name="TextBox 14">
            <a:extLst>
              <a:ext uri="{FF2B5EF4-FFF2-40B4-BE49-F238E27FC236}">
                <a16:creationId xmlns:a16="http://schemas.microsoft.com/office/drawing/2014/main" id="{2376E0D8-D290-4353-B655-15660C3FB0AE}"/>
              </a:ext>
            </a:extLst>
          </p:cNvPr>
          <p:cNvSpPr txBox="1"/>
          <p:nvPr userDrawn="1"/>
        </p:nvSpPr>
        <p:spPr>
          <a:xfrm>
            <a:off x="0" y="5558135"/>
            <a:ext cx="8520922" cy="461665"/>
          </a:xfrm>
          <a:prstGeom prst="rect">
            <a:avLst/>
          </a:prstGeom>
          <a:solidFill>
            <a:schemeClr val="accent5">
              <a:lumMod val="40000"/>
              <a:lumOff val="60000"/>
            </a:schemeClr>
          </a:solidFill>
        </p:spPr>
        <p:txBody>
          <a:bodyPr wrap="none" rtlCol="0">
            <a:noAutofit/>
          </a:bodyPr>
          <a:lstStyle/>
          <a:p>
            <a:pPr marL="577850"/>
            <a:endParaRPr lang="en-US" sz="2400" dirty="0">
              <a:solidFill>
                <a:schemeClr val="accent1">
                  <a:lumMod val="50000"/>
                </a:schemeClr>
              </a:solidFill>
            </a:endParaRPr>
          </a:p>
        </p:txBody>
      </p:sp>
      <p:sp>
        <p:nvSpPr>
          <p:cNvPr id="4" name="Content Placeholder 3">
            <a:extLst>
              <a:ext uri="{FF2B5EF4-FFF2-40B4-BE49-F238E27FC236}">
                <a16:creationId xmlns:a16="http://schemas.microsoft.com/office/drawing/2014/main" id="{664A4523-3F69-45F2-8CD4-05C53EC4F4BD}"/>
              </a:ext>
            </a:extLst>
          </p:cNvPr>
          <p:cNvSpPr>
            <a:spLocks noGrp="1"/>
          </p:cNvSpPr>
          <p:nvPr>
            <p:ph sz="quarter" idx="10"/>
          </p:nvPr>
        </p:nvSpPr>
        <p:spPr>
          <a:xfrm>
            <a:off x="533400" y="1562100"/>
            <a:ext cx="7988300" cy="4457700"/>
          </a:xfrm>
          <a:prstGeom prst="rect">
            <a:avLst/>
          </a:prstGeom>
        </p:spPr>
        <p:txBody>
          <a:bodyPr/>
          <a:lstStyle>
            <a:lvl1pPr marL="342900" indent="-342900">
              <a:spcBef>
                <a:spcPts val="0"/>
              </a:spcBef>
              <a:spcAft>
                <a:spcPts val="3100"/>
              </a:spcAft>
              <a:buFont typeface="Arial" panose="020B0604020202020204" pitchFamily="34" charset="0"/>
              <a:buChar char="•"/>
              <a:defRPr sz="2400">
                <a:solidFill>
                  <a:srgbClr val="1B2F3D"/>
                </a:solidFill>
              </a:defRPr>
            </a:lvl1pPr>
            <a:lvl2pPr>
              <a:spcBef>
                <a:spcPts val="0"/>
              </a:spcBef>
              <a:spcAft>
                <a:spcPts val="3100"/>
              </a:spcAft>
              <a:defRPr sz="2400">
                <a:solidFill>
                  <a:srgbClr val="1B2F3D"/>
                </a:solidFill>
              </a:defRPr>
            </a:lvl2pPr>
            <a:lvl3pPr>
              <a:spcBef>
                <a:spcPts val="0"/>
              </a:spcBef>
              <a:spcAft>
                <a:spcPts val="3100"/>
              </a:spcAft>
              <a:defRPr sz="2400">
                <a:solidFill>
                  <a:srgbClr val="1B2F3D"/>
                </a:solidFill>
              </a:defRPr>
            </a:lvl3pPr>
            <a:lvl4pPr>
              <a:spcBef>
                <a:spcPts val="0"/>
              </a:spcBef>
              <a:spcAft>
                <a:spcPts val="3100"/>
              </a:spcAft>
              <a:defRPr sz="2400">
                <a:solidFill>
                  <a:srgbClr val="1B2F3D"/>
                </a:solidFill>
              </a:defRPr>
            </a:lvl4pPr>
            <a:lvl5pPr>
              <a:spcBef>
                <a:spcPts val="0"/>
              </a:spcBef>
              <a:spcAft>
                <a:spcPts val="3100"/>
              </a:spcAft>
              <a:defRPr sz="2400">
                <a:solidFill>
                  <a:srgbClr val="1B2F3D"/>
                </a:solidFill>
              </a:defRPr>
            </a:lvl5pPr>
          </a:lstStyle>
          <a:p>
            <a:pPr lvl="0"/>
            <a:endParaRPr lang="en-CA" dirty="0"/>
          </a:p>
        </p:txBody>
      </p:sp>
    </p:spTree>
    <p:extLst>
      <p:ext uri="{BB962C8B-B14F-4D97-AF65-F5344CB8AC3E}">
        <p14:creationId xmlns:p14="http://schemas.microsoft.com/office/powerpoint/2010/main" val="2794163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sz="3600" b="0"/>
            </a:lvl1pPr>
          </a:lstStyle>
          <a:p>
            <a:r>
              <a:rPr lang="en-US" dirty="0"/>
              <a:t>Click to edit Master title style</a:t>
            </a:r>
          </a:p>
        </p:txBody>
      </p:sp>
      <p:sp>
        <p:nvSpPr>
          <p:cNvPr id="7" name="Slide Number Placeholder 3">
            <a:extLst>
              <a:ext uri="{FF2B5EF4-FFF2-40B4-BE49-F238E27FC236}">
                <a16:creationId xmlns:a16="http://schemas.microsoft.com/office/drawing/2014/main" id="{A6DDB74E-89C5-7E4B-BAB1-8A69E1235C8B}"/>
              </a:ext>
            </a:extLst>
          </p:cNvPr>
          <p:cNvSpPr>
            <a:spLocks noGrp="1"/>
          </p:cNvSpPr>
          <p:nvPr>
            <p:ph type="sldNum" sz="quarter" idx="4"/>
          </p:nvPr>
        </p:nvSpPr>
        <p:spPr>
          <a:xfrm>
            <a:off x="8153400" y="6414684"/>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pic>
        <p:nvPicPr>
          <p:cNvPr id="9" name="Picture 8">
            <a:extLst>
              <a:ext uri="{FF2B5EF4-FFF2-40B4-BE49-F238E27FC236}">
                <a16:creationId xmlns:a16="http://schemas.microsoft.com/office/drawing/2014/main" id="{2C7EC757-2A4C-4D2C-BB97-DA3CE4084AF3}"/>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b="14125"/>
          <a:stretch/>
        </p:blipFill>
        <p:spPr>
          <a:xfrm>
            <a:off x="1752600" y="838200"/>
            <a:ext cx="5791200" cy="4419728"/>
          </a:xfrm>
          <a:prstGeom prst="rect">
            <a:avLst/>
          </a:prstGeom>
        </p:spPr>
      </p:pic>
      <p:sp>
        <p:nvSpPr>
          <p:cNvPr id="4" name="Content Placeholder 3">
            <a:extLst>
              <a:ext uri="{FF2B5EF4-FFF2-40B4-BE49-F238E27FC236}">
                <a16:creationId xmlns:a16="http://schemas.microsoft.com/office/drawing/2014/main" id="{A9116744-AB9D-44C3-AF9B-7D568D2E8EE0}"/>
              </a:ext>
            </a:extLst>
          </p:cNvPr>
          <p:cNvSpPr>
            <a:spLocks noGrp="1"/>
          </p:cNvSpPr>
          <p:nvPr>
            <p:ph sz="quarter" idx="10"/>
          </p:nvPr>
        </p:nvSpPr>
        <p:spPr>
          <a:xfrm>
            <a:off x="0" y="5010663"/>
            <a:ext cx="9144000" cy="1791260"/>
          </a:xfrm>
          <a:prstGeom prst="rect">
            <a:avLst/>
          </a:prstGeom>
          <a:solidFill>
            <a:schemeClr val="bg1">
              <a:alpha val="85000"/>
            </a:schemeClr>
          </a:solidFill>
        </p:spPr>
        <p:txBody>
          <a:bodyPr wrap="square" rtlCol="0" anchor="ctr">
            <a:spAutoFit/>
          </a:bodyPr>
          <a:lstStyle>
            <a:lvl1pPr marL="122238" indent="0">
              <a:buNone/>
              <a:defRPr lang="en-US" sz="2400" smtClean="0">
                <a:solidFill>
                  <a:schemeClr val="accent1">
                    <a:lumMod val="50000"/>
                  </a:schemeClr>
                </a:solidFill>
              </a:defRPr>
            </a:lvl1pPr>
            <a:lvl2pPr>
              <a:defRPr lang="en-US" sz="1800" smtClean="0"/>
            </a:lvl2pPr>
            <a:lvl3pPr>
              <a:defRPr lang="en-US" sz="1800" smtClean="0"/>
            </a:lvl3pPr>
            <a:lvl4pPr>
              <a:defRPr lang="en-US" sz="1800" smtClean="0"/>
            </a:lvl4pPr>
            <a:lvl5pPr>
              <a:defRPr lang="en-US" sz="1800"/>
            </a:lvl5pPr>
          </a:lstStyle>
          <a:p>
            <a:pPr marL="465138" lvl="0" defTabSz="914400"/>
            <a:r>
              <a:rPr lang="en-US" dirty="0"/>
              <a:t>Click to edit Master text styles</a:t>
            </a:r>
          </a:p>
          <a:p>
            <a:pPr marL="457200" lvl="1" defTabSz="914400"/>
            <a:r>
              <a:rPr lang="en-US" dirty="0"/>
              <a:t>Second level</a:t>
            </a:r>
          </a:p>
          <a:p>
            <a:pPr marL="914400" lvl="2" defTabSz="914400"/>
            <a:r>
              <a:rPr lang="en-US" dirty="0"/>
              <a:t>Third level</a:t>
            </a:r>
          </a:p>
          <a:p>
            <a:pPr marL="1371600" lvl="3" defTabSz="914400"/>
            <a:r>
              <a:rPr lang="en-US" dirty="0"/>
              <a:t>Fourth level</a:t>
            </a:r>
          </a:p>
          <a:p>
            <a:pPr marL="1828800" lvl="4" defTabSz="914400"/>
            <a:r>
              <a:rPr lang="en-US" dirty="0"/>
              <a:t>Fifth level</a:t>
            </a:r>
          </a:p>
        </p:txBody>
      </p:sp>
    </p:spTree>
    <p:extLst>
      <p:ext uri="{BB962C8B-B14F-4D97-AF65-F5344CB8AC3E}">
        <p14:creationId xmlns:p14="http://schemas.microsoft.com/office/powerpoint/2010/main" val="3731995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sz="3600" b="0"/>
            </a:lvl1pPr>
          </a:lstStyle>
          <a:p>
            <a:r>
              <a:rPr lang="en-US" dirty="0"/>
              <a:t>Click to edit Master title style</a:t>
            </a:r>
          </a:p>
        </p:txBody>
      </p:sp>
      <p:sp>
        <p:nvSpPr>
          <p:cNvPr id="7" name="Slide Number Placeholder 3">
            <a:extLst>
              <a:ext uri="{FF2B5EF4-FFF2-40B4-BE49-F238E27FC236}">
                <a16:creationId xmlns:a16="http://schemas.microsoft.com/office/drawing/2014/main" id="{A6DDB74E-89C5-7E4B-BAB1-8A69E1235C8B}"/>
              </a:ext>
            </a:extLst>
          </p:cNvPr>
          <p:cNvSpPr>
            <a:spLocks noGrp="1"/>
          </p:cNvSpPr>
          <p:nvPr>
            <p:ph type="sldNum" sz="quarter" idx="4"/>
          </p:nvPr>
        </p:nvSpPr>
        <p:spPr>
          <a:xfrm>
            <a:off x="8153400" y="6414684"/>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pic>
        <p:nvPicPr>
          <p:cNvPr id="8" name="Picture 7">
            <a:extLst>
              <a:ext uri="{FF2B5EF4-FFF2-40B4-BE49-F238E27FC236}">
                <a16:creationId xmlns:a16="http://schemas.microsoft.com/office/drawing/2014/main" id="{11E658BB-E6CD-4409-B794-6A070E1CC8C4}"/>
              </a:ext>
            </a:extLst>
          </p:cNvPr>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5800" y="1752600"/>
            <a:ext cx="6929919" cy="4343400"/>
          </a:xfrm>
          <a:prstGeom prst="rect">
            <a:avLst/>
          </a:prstGeom>
        </p:spPr>
      </p:pic>
      <p:sp>
        <p:nvSpPr>
          <p:cNvPr id="4" name="Content Placeholder 3">
            <a:extLst>
              <a:ext uri="{FF2B5EF4-FFF2-40B4-BE49-F238E27FC236}">
                <a16:creationId xmlns:a16="http://schemas.microsoft.com/office/drawing/2014/main" id="{E9ABDBC4-EA17-497C-B7A2-A0787DD23D1C}"/>
              </a:ext>
            </a:extLst>
          </p:cNvPr>
          <p:cNvSpPr>
            <a:spLocks noGrp="1"/>
          </p:cNvSpPr>
          <p:nvPr>
            <p:ph sz="quarter" idx="10"/>
          </p:nvPr>
        </p:nvSpPr>
        <p:spPr>
          <a:xfrm>
            <a:off x="5791200" y="2438400"/>
            <a:ext cx="3200400" cy="2283702"/>
          </a:xfrm>
          <a:prstGeom prst="rect">
            <a:avLst/>
          </a:prstGeom>
          <a:noFill/>
        </p:spPr>
        <p:txBody>
          <a:bodyPr wrap="square">
            <a:spAutoFit/>
          </a:bodyPr>
          <a:lstStyle>
            <a:lvl1pPr marL="0" indent="0">
              <a:buNone/>
              <a:defRPr lang="en-US" sz="2800" smtClean="0">
                <a:solidFill>
                  <a:schemeClr val="accent1">
                    <a:lumMod val="50000"/>
                  </a:schemeClr>
                </a:solidFill>
                <a:latin typeface="Arial" panose="020B0604020202020204" pitchFamily="34" charset="0"/>
                <a:cs typeface="Arial" panose="020B0604020202020204" pitchFamily="34" charset="0"/>
              </a:defRPr>
            </a:lvl1pPr>
            <a:lvl2pPr marL="171450" indent="0">
              <a:buNone/>
              <a:defRPr lang="en-US" sz="1800" smtClean="0"/>
            </a:lvl2pPr>
            <a:lvl3pPr marL="685800" indent="0">
              <a:buNone/>
              <a:defRPr lang="en-US" sz="1800" smtClean="0"/>
            </a:lvl3pPr>
            <a:lvl4pPr marL="1143000" indent="0">
              <a:buNone/>
              <a:defRPr lang="en-US" sz="1800" smtClean="0"/>
            </a:lvl4pPr>
            <a:lvl5pPr marL="1600200" indent="0">
              <a:buNone/>
              <a:defRPr lang="en-US" sz="1800"/>
            </a:lvl5pPr>
          </a:lstStyle>
          <a:p>
            <a:pPr marL="0" lvl="0" algn="ctr" defTabSz="914400" fontAlgn="auto">
              <a:spcBef>
                <a:spcPts val="0"/>
              </a:spcBef>
              <a:spcAft>
                <a:spcPts val="0"/>
              </a:spcAft>
            </a:pPr>
            <a:r>
              <a:rPr lang="en-US" dirty="0"/>
              <a:t>Click to edit Master text styles</a:t>
            </a:r>
          </a:p>
          <a:p>
            <a:pPr marL="457200" lvl="1" defTabSz="914400"/>
            <a:r>
              <a:rPr lang="en-US" dirty="0"/>
              <a:t>Second level</a:t>
            </a:r>
          </a:p>
          <a:p>
            <a:pPr marL="914400" lvl="2" defTabSz="914400"/>
            <a:r>
              <a:rPr lang="en-US" dirty="0"/>
              <a:t>Third level</a:t>
            </a:r>
          </a:p>
          <a:p>
            <a:pPr marL="1371600" lvl="3" defTabSz="914400"/>
            <a:r>
              <a:rPr lang="en-US" dirty="0"/>
              <a:t>Fourth level</a:t>
            </a:r>
          </a:p>
          <a:p>
            <a:pPr marL="1828800" lvl="4" defTabSz="914400"/>
            <a:r>
              <a:rPr lang="en-US" dirty="0"/>
              <a:t>Fifth level</a:t>
            </a:r>
          </a:p>
        </p:txBody>
      </p:sp>
    </p:spTree>
    <p:extLst>
      <p:ext uri="{BB962C8B-B14F-4D97-AF65-F5344CB8AC3E}">
        <p14:creationId xmlns:p14="http://schemas.microsoft.com/office/powerpoint/2010/main" val="1366498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sz="3600" b="0"/>
            </a:lvl1pPr>
          </a:lstStyle>
          <a:p>
            <a:r>
              <a:rPr lang="en-US" dirty="0"/>
              <a:t>Click to edit Master title style</a:t>
            </a:r>
          </a:p>
        </p:txBody>
      </p:sp>
      <p:sp>
        <p:nvSpPr>
          <p:cNvPr id="8" name="Slide Number Placeholder 3">
            <a:extLst>
              <a:ext uri="{FF2B5EF4-FFF2-40B4-BE49-F238E27FC236}">
                <a16:creationId xmlns:a16="http://schemas.microsoft.com/office/drawing/2014/main" id="{49716602-E3E8-4EED-9FC7-375D2203F242}"/>
              </a:ext>
            </a:extLst>
          </p:cNvPr>
          <p:cNvSpPr txBox="1">
            <a:spLocks/>
          </p:cNvSpPr>
          <p:nvPr userDrawn="1"/>
        </p:nvSpPr>
        <p:spPr>
          <a:xfrm>
            <a:off x="8153400"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pic>
        <p:nvPicPr>
          <p:cNvPr id="9" name="Picture 8">
            <a:extLst>
              <a:ext uri="{FF2B5EF4-FFF2-40B4-BE49-F238E27FC236}">
                <a16:creationId xmlns:a16="http://schemas.microsoft.com/office/drawing/2014/main" id="{3CDB1D8A-6500-4568-A3B2-607712213B0D}"/>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81971" y="762000"/>
            <a:ext cx="7773595" cy="6358402"/>
          </a:xfrm>
          <a:prstGeom prst="rect">
            <a:avLst/>
          </a:prstGeom>
        </p:spPr>
      </p:pic>
    </p:spTree>
    <p:extLst>
      <p:ext uri="{BB962C8B-B14F-4D97-AF65-F5344CB8AC3E}">
        <p14:creationId xmlns:p14="http://schemas.microsoft.com/office/powerpoint/2010/main" val="1665572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sz="3600" b="0"/>
            </a:lvl1pPr>
          </a:lstStyle>
          <a:p>
            <a:r>
              <a:rPr lang="en-US" dirty="0"/>
              <a:t>Click to edit Master title style</a:t>
            </a:r>
          </a:p>
        </p:txBody>
      </p:sp>
      <p:sp>
        <p:nvSpPr>
          <p:cNvPr id="7" name="Slide Number Placeholder 3">
            <a:extLst>
              <a:ext uri="{FF2B5EF4-FFF2-40B4-BE49-F238E27FC236}">
                <a16:creationId xmlns:a16="http://schemas.microsoft.com/office/drawing/2014/main" id="{A6DDB74E-89C5-7E4B-BAB1-8A69E1235C8B}"/>
              </a:ext>
            </a:extLst>
          </p:cNvPr>
          <p:cNvSpPr>
            <a:spLocks noGrp="1"/>
          </p:cNvSpPr>
          <p:nvPr>
            <p:ph type="sldNum" sz="quarter" idx="4"/>
          </p:nvPr>
        </p:nvSpPr>
        <p:spPr>
          <a:xfrm>
            <a:off x="8153400" y="6414684"/>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sp>
        <p:nvSpPr>
          <p:cNvPr id="4" name="Content Placeholder 3">
            <a:extLst>
              <a:ext uri="{FF2B5EF4-FFF2-40B4-BE49-F238E27FC236}">
                <a16:creationId xmlns:a16="http://schemas.microsoft.com/office/drawing/2014/main" id="{FDD1DA59-0817-46F3-AF87-259EC01334FF}"/>
              </a:ext>
            </a:extLst>
          </p:cNvPr>
          <p:cNvSpPr>
            <a:spLocks noGrp="1"/>
          </p:cNvSpPr>
          <p:nvPr>
            <p:ph sz="quarter" idx="10"/>
          </p:nvPr>
        </p:nvSpPr>
        <p:spPr>
          <a:xfrm>
            <a:off x="76200" y="1371600"/>
            <a:ext cx="8991600" cy="495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5578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sz="3600" b="0"/>
            </a:lvl1pPr>
          </a:lstStyle>
          <a:p>
            <a:r>
              <a:rPr lang="en-US" dirty="0"/>
              <a:t>Click to edit Master title style</a:t>
            </a:r>
          </a:p>
        </p:txBody>
      </p:sp>
      <p:sp>
        <p:nvSpPr>
          <p:cNvPr id="7" name="Slide Number Placeholder 3">
            <a:extLst>
              <a:ext uri="{FF2B5EF4-FFF2-40B4-BE49-F238E27FC236}">
                <a16:creationId xmlns:a16="http://schemas.microsoft.com/office/drawing/2014/main" id="{A6DDB74E-89C5-7E4B-BAB1-8A69E1235C8B}"/>
              </a:ext>
            </a:extLst>
          </p:cNvPr>
          <p:cNvSpPr>
            <a:spLocks noGrp="1"/>
          </p:cNvSpPr>
          <p:nvPr>
            <p:ph type="sldNum" sz="quarter" idx="4"/>
          </p:nvPr>
        </p:nvSpPr>
        <p:spPr>
          <a:xfrm>
            <a:off x="8153400" y="6414684"/>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pic>
        <p:nvPicPr>
          <p:cNvPr id="6" name="Picture 5">
            <a:extLst>
              <a:ext uri="{FF2B5EF4-FFF2-40B4-BE49-F238E27FC236}">
                <a16:creationId xmlns:a16="http://schemas.microsoft.com/office/drawing/2014/main" id="{4FB09B41-AA31-4B0D-AA63-89C83F39D223}"/>
              </a:ext>
            </a:extLst>
          </p:cNvPr>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04800" y="1219200"/>
            <a:ext cx="8382000" cy="5340838"/>
          </a:xfrm>
          <a:prstGeom prst="rect">
            <a:avLst/>
          </a:prstGeom>
        </p:spPr>
      </p:pic>
    </p:spTree>
    <p:extLst>
      <p:ext uri="{BB962C8B-B14F-4D97-AF65-F5344CB8AC3E}">
        <p14:creationId xmlns:p14="http://schemas.microsoft.com/office/powerpoint/2010/main" val="3026958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sz="3600" b="0"/>
            </a:lvl1pPr>
          </a:lstStyle>
          <a:p>
            <a:r>
              <a:rPr lang="en-US" dirty="0"/>
              <a:t>Click to edit Master title style</a:t>
            </a:r>
          </a:p>
        </p:txBody>
      </p:sp>
      <p:sp>
        <p:nvSpPr>
          <p:cNvPr id="7" name="Slide Number Placeholder 3">
            <a:extLst>
              <a:ext uri="{FF2B5EF4-FFF2-40B4-BE49-F238E27FC236}">
                <a16:creationId xmlns:a16="http://schemas.microsoft.com/office/drawing/2014/main" id="{A6DDB74E-89C5-7E4B-BAB1-8A69E1235C8B}"/>
              </a:ext>
            </a:extLst>
          </p:cNvPr>
          <p:cNvSpPr>
            <a:spLocks noGrp="1"/>
          </p:cNvSpPr>
          <p:nvPr>
            <p:ph type="sldNum" sz="quarter" idx="4"/>
          </p:nvPr>
        </p:nvSpPr>
        <p:spPr>
          <a:xfrm>
            <a:off x="8153400" y="6414684"/>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sp>
        <p:nvSpPr>
          <p:cNvPr id="9" name="Slide Number Placeholder 3">
            <a:extLst>
              <a:ext uri="{FF2B5EF4-FFF2-40B4-BE49-F238E27FC236}">
                <a16:creationId xmlns:a16="http://schemas.microsoft.com/office/drawing/2014/main" id="{5674A7B2-8EFC-4AC4-B166-F0DC7A5A0763}"/>
              </a:ext>
            </a:extLst>
          </p:cNvPr>
          <p:cNvSpPr txBox="1">
            <a:spLocks/>
          </p:cNvSpPr>
          <p:nvPr userDrawn="1"/>
        </p:nvSpPr>
        <p:spPr>
          <a:xfrm>
            <a:off x="8153400"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pic>
        <p:nvPicPr>
          <p:cNvPr id="13" name="Picture 12">
            <a:extLst>
              <a:ext uri="{FF2B5EF4-FFF2-40B4-BE49-F238E27FC236}">
                <a16:creationId xmlns:a16="http://schemas.microsoft.com/office/drawing/2014/main" id="{C92E1FE5-00A7-4C8B-BEDA-1A322780ED1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33400" y="1704975"/>
            <a:ext cx="5060950" cy="5060950"/>
          </a:xfrm>
          <a:prstGeom prst="rect">
            <a:avLst/>
          </a:prstGeom>
        </p:spPr>
      </p:pic>
      <p:sp>
        <p:nvSpPr>
          <p:cNvPr id="4" name="Content Placeholder 3">
            <a:extLst>
              <a:ext uri="{FF2B5EF4-FFF2-40B4-BE49-F238E27FC236}">
                <a16:creationId xmlns:a16="http://schemas.microsoft.com/office/drawing/2014/main" id="{4DAB78E3-BCD6-4590-9F55-2798DB115EF1}"/>
              </a:ext>
            </a:extLst>
          </p:cNvPr>
          <p:cNvSpPr>
            <a:spLocks noGrp="1"/>
          </p:cNvSpPr>
          <p:nvPr>
            <p:ph sz="quarter" idx="10"/>
          </p:nvPr>
        </p:nvSpPr>
        <p:spPr>
          <a:xfrm>
            <a:off x="533400" y="1447800"/>
            <a:ext cx="4343400" cy="523220"/>
          </a:xfrm>
          <a:prstGeom prst="rect">
            <a:avLst/>
          </a:prstGeom>
          <a:noFill/>
          <a:ln>
            <a:noFill/>
          </a:ln>
        </p:spPr>
        <p:txBody>
          <a:bodyPr wrap="square" rtlCol="0">
            <a:spAutoFit/>
          </a:bodyPr>
          <a:lstStyle>
            <a:lvl1pPr marL="0" indent="0">
              <a:buNone/>
              <a:defRPr lang="en-US" sz="2800" smtClean="0">
                <a:solidFill>
                  <a:schemeClr val="accent1">
                    <a:lumMod val="50000"/>
                  </a:schemeClr>
                </a:solidFill>
              </a:defRPr>
            </a:lvl1pPr>
            <a:lvl2pPr>
              <a:defRPr lang="en-US" sz="1800" smtClean="0"/>
            </a:lvl2pPr>
            <a:lvl3pPr>
              <a:defRPr lang="en-US" sz="1800" smtClean="0"/>
            </a:lvl3pPr>
            <a:lvl4pPr>
              <a:defRPr lang="en-US" sz="1800" smtClean="0"/>
            </a:lvl4pPr>
            <a:lvl5pPr>
              <a:defRPr lang="en-US" sz="1800"/>
            </a:lvl5pPr>
          </a:lstStyle>
          <a:p>
            <a:pPr marL="0" lvl="0" defTabSz="914400"/>
            <a:endParaRPr lang="en-US" dirty="0"/>
          </a:p>
        </p:txBody>
      </p:sp>
      <p:sp>
        <p:nvSpPr>
          <p:cNvPr id="15" name="Content Placeholder 14">
            <a:extLst>
              <a:ext uri="{FF2B5EF4-FFF2-40B4-BE49-F238E27FC236}">
                <a16:creationId xmlns:a16="http://schemas.microsoft.com/office/drawing/2014/main" id="{59EE75BF-D7A1-4800-A66A-95559A61266D}"/>
              </a:ext>
            </a:extLst>
          </p:cNvPr>
          <p:cNvSpPr>
            <a:spLocks noGrp="1"/>
          </p:cNvSpPr>
          <p:nvPr>
            <p:ph sz="quarter" idx="11"/>
          </p:nvPr>
        </p:nvSpPr>
        <p:spPr>
          <a:xfrm>
            <a:off x="5772150" y="1951410"/>
            <a:ext cx="3371850" cy="461665"/>
          </a:xfrm>
          <a:prstGeom prst="rect">
            <a:avLst/>
          </a:prstGeom>
          <a:solidFill>
            <a:schemeClr val="accent4">
              <a:lumMod val="40000"/>
              <a:lumOff val="60000"/>
            </a:schemeClr>
          </a:solidFill>
        </p:spPr>
        <p:txBody>
          <a:bodyPr wrap="square" rtlCol="0" anchor="ctr">
            <a:spAutoFit/>
          </a:bodyPr>
          <a:lstStyle>
            <a:lvl1pPr marL="0" indent="0">
              <a:buNone/>
              <a:defRPr lang="en-US" sz="2400" smtClean="0">
                <a:solidFill>
                  <a:schemeClr val="accent1">
                    <a:lumMod val="50000"/>
                  </a:schemeClr>
                </a:solidFill>
              </a:defRPr>
            </a:lvl1pPr>
            <a:lvl2pPr marL="171450" indent="0">
              <a:buNone/>
              <a:defRPr lang="en-US" sz="1800" smtClean="0"/>
            </a:lvl2pPr>
            <a:lvl3pPr marL="685800" indent="0">
              <a:buNone/>
              <a:defRPr lang="en-US" sz="1800" smtClean="0"/>
            </a:lvl3pPr>
            <a:lvl4pPr marL="1143000" indent="0">
              <a:buNone/>
              <a:defRPr lang="en-US" sz="1800" smtClean="0"/>
            </a:lvl4pPr>
            <a:lvl5pPr marL="1600200" indent="0">
              <a:buNone/>
              <a:defRPr lang="en-US" sz="1800"/>
            </a:lvl5pPr>
          </a:lstStyle>
          <a:p>
            <a:pPr marL="174625" lvl="0" defTabSz="914400"/>
            <a:endParaRPr lang="en-US" dirty="0"/>
          </a:p>
        </p:txBody>
      </p:sp>
      <p:sp>
        <p:nvSpPr>
          <p:cNvPr id="16" name="Content Placeholder 14">
            <a:extLst>
              <a:ext uri="{FF2B5EF4-FFF2-40B4-BE49-F238E27FC236}">
                <a16:creationId xmlns:a16="http://schemas.microsoft.com/office/drawing/2014/main" id="{9B3A23D9-DF5B-47FC-B0A0-F88AF0937118}"/>
              </a:ext>
            </a:extLst>
          </p:cNvPr>
          <p:cNvSpPr>
            <a:spLocks noGrp="1"/>
          </p:cNvSpPr>
          <p:nvPr>
            <p:ph sz="quarter" idx="12"/>
          </p:nvPr>
        </p:nvSpPr>
        <p:spPr>
          <a:xfrm>
            <a:off x="5772150" y="3321986"/>
            <a:ext cx="3371850" cy="461665"/>
          </a:xfrm>
          <a:prstGeom prst="rect">
            <a:avLst/>
          </a:prstGeom>
          <a:solidFill>
            <a:schemeClr val="accent4">
              <a:lumMod val="40000"/>
              <a:lumOff val="60000"/>
            </a:schemeClr>
          </a:solidFill>
        </p:spPr>
        <p:txBody>
          <a:bodyPr wrap="square" rtlCol="0" anchor="ctr">
            <a:spAutoFit/>
          </a:bodyPr>
          <a:lstStyle>
            <a:lvl1pPr marL="0" indent="0">
              <a:buNone/>
              <a:defRPr lang="en-US" sz="2400" smtClean="0">
                <a:solidFill>
                  <a:schemeClr val="accent1">
                    <a:lumMod val="50000"/>
                  </a:schemeClr>
                </a:solidFill>
              </a:defRPr>
            </a:lvl1pPr>
            <a:lvl2pPr marL="171450" indent="0">
              <a:buNone/>
              <a:defRPr lang="en-US" sz="1800" smtClean="0"/>
            </a:lvl2pPr>
            <a:lvl3pPr marL="685800" indent="0">
              <a:buNone/>
              <a:defRPr lang="en-US" sz="1800" smtClean="0"/>
            </a:lvl3pPr>
            <a:lvl4pPr marL="1143000" indent="0">
              <a:buNone/>
              <a:defRPr lang="en-US" sz="1800" smtClean="0"/>
            </a:lvl4pPr>
            <a:lvl5pPr marL="1600200" indent="0">
              <a:buNone/>
              <a:defRPr lang="en-US" sz="1800"/>
            </a:lvl5pPr>
          </a:lstStyle>
          <a:p>
            <a:pPr marL="174625" lvl="0" defTabSz="914400"/>
            <a:endParaRPr lang="en-US" dirty="0"/>
          </a:p>
        </p:txBody>
      </p:sp>
      <p:sp>
        <p:nvSpPr>
          <p:cNvPr id="17" name="Content Placeholder 14">
            <a:extLst>
              <a:ext uri="{FF2B5EF4-FFF2-40B4-BE49-F238E27FC236}">
                <a16:creationId xmlns:a16="http://schemas.microsoft.com/office/drawing/2014/main" id="{0E022E7C-BB93-4073-BE8B-2004CF38EEE6}"/>
              </a:ext>
            </a:extLst>
          </p:cNvPr>
          <p:cNvSpPr>
            <a:spLocks noGrp="1"/>
          </p:cNvSpPr>
          <p:nvPr>
            <p:ph sz="quarter" idx="13"/>
          </p:nvPr>
        </p:nvSpPr>
        <p:spPr>
          <a:xfrm>
            <a:off x="5785105" y="4861392"/>
            <a:ext cx="3371850" cy="461665"/>
          </a:xfrm>
          <a:prstGeom prst="rect">
            <a:avLst/>
          </a:prstGeom>
          <a:solidFill>
            <a:schemeClr val="accent4">
              <a:lumMod val="40000"/>
              <a:lumOff val="60000"/>
            </a:schemeClr>
          </a:solidFill>
        </p:spPr>
        <p:txBody>
          <a:bodyPr wrap="square" rtlCol="0" anchor="ctr">
            <a:spAutoFit/>
          </a:bodyPr>
          <a:lstStyle>
            <a:lvl1pPr marL="0" indent="0">
              <a:buNone/>
              <a:defRPr lang="en-US" sz="2400" smtClean="0">
                <a:solidFill>
                  <a:schemeClr val="accent1">
                    <a:lumMod val="50000"/>
                  </a:schemeClr>
                </a:solidFill>
              </a:defRPr>
            </a:lvl1pPr>
            <a:lvl2pPr marL="171450" indent="0">
              <a:buNone/>
              <a:defRPr lang="en-US" sz="1800" smtClean="0"/>
            </a:lvl2pPr>
            <a:lvl3pPr marL="685800" indent="0">
              <a:buNone/>
              <a:defRPr lang="en-US" sz="1800" smtClean="0"/>
            </a:lvl3pPr>
            <a:lvl4pPr marL="1143000" indent="0">
              <a:buNone/>
              <a:defRPr lang="en-US" sz="1800" smtClean="0"/>
            </a:lvl4pPr>
            <a:lvl5pPr marL="1600200" indent="0">
              <a:buNone/>
              <a:defRPr lang="en-US" sz="1800"/>
            </a:lvl5pPr>
          </a:lstStyle>
          <a:p>
            <a:pPr marL="174625" lvl="0" defTabSz="914400"/>
            <a:endParaRPr lang="en-US" dirty="0"/>
          </a:p>
        </p:txBody>
      </p:sp>
    </p:spTree>
    <p:extLst>
      <p:ext uri="{BB962C8B-B14F-4D97-AF65-F5344CB8AC3E}">
        <p14:creationId xmlns:p14="http://schemas.microsoft.com/office/powerpoint/2010/main" val="391715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sz="3600" b="0"/>
            </a:lvl1pPr>
          </a:lstStyle>
          <a:p>
            <a:r>
              <a:rPr lang="en-US" dirty="0"/>
              <a:t>Click to edit Master title style</a:t>
            </a:r>
          </a:p>
        </p:txBody>
      </p:sp>
      <p:sp>
        <p:nvSpPr>
          <p:cNvPr id="7" name="Slide Number Placeholder 3">
            <a:extLst>
              <a:ext uri="{FF2B5EF4-FFF2-40B4-BE49-F238E27FC236}">
                <a16:creationId xmlns:a16="http://schemas.microsoft.com/office/drawing/2014/main" id="{A6DDB74E-89C5-7E4B-BAB1-8A69E1235C8B}"/>
              </a:ext>
            </a:extLst>
          </p:cNvPr>
          <p:cNvSpPr>
            <a:spLocks noGrp="1"/>
          </p:cNvSpPr>
          <p:nvPr>
            <p:ph type="sldNum" sz="quarter" idx="4"/>
          </p:nvPr>
        </p:nvSpPr>
        <p:spPr>
          <a:xfrm>
            <a:off x="8153400" y="6414684"/>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pic>
        <p:nvPicPr>
          <p:cNvPr id="12" name="Picture 11">
            <a:extLst>
              <a:ext uri="{FF2B5EF4-FFF2-40B4-BE49-F238E27FC236}">
                <a16:creationId xmlns:a16="http://schemas.microsoft.com/office/drawing/2014/main" id="{4BAF7042-5679-4305-BA66-9CFCA7636C73}"/>
              </a:ext>
            </a:extLst>
          </p:cNvPr>
          <p:cNvPicPr>
            <a:picLocks noChangeAspect="1"/>
          </p:cNvPicPr>
          <p:nvPr userDrawn="1"/>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828800" y="1788991"/>
            <a:ext cx="4715799" cy="4191000"/>
          </a:xfrm>
          <a:prstGeom prst="rect">
            <a:avLst/>
          </a:prstGeom>
        </p:spPr>
      </p:pic>
      <p:sp>
        <p:nvSpPr>
          <p:cNvPr id="4" name="Content Placeholder 3">
            <a:extLst>
              <a:ext uri="{FF2B5EF4-FFF2-40B4-BE49-F238E27FC236}">
                <a16:creationId xmlns:a16="http://schemas.microsoft.com/office/drawing/2014/main" id="{1719168E-C56D-4CB3-9152-57DC136211F5}"/>
              </a:ext>
            </a:extLst>
          </p:cNvPr>
          <p:cNvSpPr>
            <a:spLocks noGrp="1"/>
          </p:cNvSpPr>
          <p:nvPr>
            <p:ph sz="quarter" idx="10"/>
          </p:nvPr>
        </p:nvSpPr>
        <p:spPr>
          <a:xfrm>
            <a:off x="533400" y="1976735"/>
            <a:ext cx="2095500" cy="461665"/>
          </a:xfrm>
          <a:prstGeom prst="rect">
            <a:avLst/>
          </a:prstGeom>
          <a:solidFill>
            <a:schemeClr val="accent6">
              <a:lumMod val="20000"/>
              <a:lumOff val="80000"/>
            </a:schemeClr>
          </a:solidFill>
        </p:spPr>
        <p:txBody>
          <a:bodyPr wrap="square" rtlCol="0" anchor="ctr">
            <a:spAutoFit/>
          </a:bodyPr>
          <a:lstStyle>
            <a:lvl1pPr marL="0" indent="0">
              <a:buNone/>
              <a:defRPr lang="en-US" sz="2400" smtClean="0">
                <a:solidFill>
                  <a:schemeClr val="accent1">
                    <a:lumMod val="50000"/>
                  </a:schemeClr>
                </a:solidFill>
              </a:defRPr>
            </a:lvl1pPr>
            <a:lvl2pPr>
              <a:defRPr lang="en-US" sz="1800" smtClean="0"/>
            </a:lvl2pPr>
            <a:lvl3pPr>
              <a:defRPr lang="en-US" sz="1800" smtClean="0"/>
            </a:lvl3pPr>
            <a:lvl4pPr>
              <a:defRPr lang="en-US" sz="1800" smtClean="0"/>
            </a:lvl4pPr>
            <a:lvl5pPr>
              <a:defRPr lang="en-US" sz="1800"/>
            </a:lvl5pPr>
          </a:lstStyle>
          <a:p>
            <a:pPr marL="61913" lvl="0" defTabSz="914400"/>
            <a:endParaRPr lang="en-US" dirty="0"/>
          </a:p>
        </p:txBody>
      </p:sp>
      <p:sp>
        <p:nvSpPr>
          <p:cNvPr id="13" name="Content Placeholder 3">
            <a:extLst>
              <a:ext uri="{FF2B5EF4-FFF2-40B4-BE49-F238E27FC236}">
                <a16:creationId xmlns:a16="http://schemas.microsoft.com/office/drawing/2014/main" id="{AF7EF71E-2669-4F29-804F-90C158D99D5A}"/>
              </a:ext>
            </a:extLst>
          </p:cNvPr>
          <p:cNvSpPr>
            <a:spLocks noGrp="1"/>
          </p:cNvSpPr>
          <p:nvPr>
            <p:ph sz="quarter" idx="11"/>
          </p:nvPr>
        </p:nvSpPr>
        <p:spPr>
          <a:xfrm>
            <a:off x="571500" y="5471682"/>
            <a:ext cx="2829912" cy="461665"/>
          </a:xfrm>
          <a:prstGeom prst="rect">
            <a:avLst/>
          </a:prstGeom>
          <a:solidFill>
            <a:schemeClr val="accent6">
              <a:lumMod val="20000"/>
              <a:lumOff val="80000"/>
            </a:schemeClr>
          </a:solidFill>
        </p:spPr>
        <p:txBody>
          <a:bodyPr wrap="square" rtlCol="0" anchor="ctr">
            <a:spAutoFit/>
          </a:bodyPr>
          <a:lstStyle>
            <a:lvl1pPr marL="0" indent="0">
              <a:buNone/>
              <a:defRPr lang="en-US" sz="2400" smtClean="0">
                <a:solidFill>
                  <a:schemeClr val="accent1">
                    <a:lumMod val="50000"/>
                  </a:schemeClr>
                </a:solidFill>
              </a:defRPr>
            </a:lvl1pPr>
            <a:lvl2pPr>
              <a:defRPr lang="en-US" sz="1800" smtClean="0"/>
            </a:lvl2pPr>
            <a:lvl3pPr>
              <a:defRPr lang="en-US" sz="1800" smtClean="0"/>
            </a:lvl3pPr>
            <a:lvl4pPr>
              <a:defRPr lang="en-US" sz="1800" smtClean="0"/>
            </a:lvl4pPr>
            <a:lvl5pPr>
              <a:defRPr lang="en-US" sz="1800"/>
            </a:lvl5pPr>
          </a:lstStyle>
          <a:p>
            <a:pPr marL="61913" lvl="0" defTabSz="914400"/>
            <a:endParaRPr lang="en-US" dirty="0"/>
          </a:p>
        </p:txBody>
      </p:sp>
      <p:sp>
        <p:nvSpPr>
          <p:cNvPr id="14" name="Content Placeholder 3">
            <a:extLst>
              <a:ext uri="{FF2B5EF4-FFF2-40B4-BE49-F238E27FC236}">
                <a16:creationId xmlns:a16="http://schemas.microsoft.com/office/drawing/2014/main" id="{4F00D92E-5F1F-47FF-B0C1-5206F075BDA4}"/>
              </a:ext>
            </a:extLst>
          </p:cNvPr>
          <p:cNvSpPr>
            <a:spLocks noGrp="1"/>
          </p:cNvSpPr>
          <p:nvPr>
            <p:ph sz="quarter" idx="12"/>
          </p:nvPr>
        </p:nvSpPr>
        <p:spPr>
          <a:xfrm>
            <a:off x="6248400" y="1976734"/>
            <a:ext cx="2633133" cy="461665"/>
          </a:xfrm>
          <a:prstGeom prst="rect">
            <a:avLst/>
          </a:prstGeom>
          <a:solidFill>
            <a:schemeClr val="accent6">
              <a:lumMod val="20000"/>
              <a:lumOff val="80000"/>
            </a:schemeClr>
          </a:solidFill>
        </p:spPr>
        <p:txBody>
          <a:bodyPr wrap="square" rtlCol="0" anchor="ctr">
            <a:spAutoFit/>
          </a:bodyPr>
          <a:lstStyle>
            <a:lvl1pPr marL="0" indent="0">
              <a:buNone/>
              <a:defRPr lang="en-US" sz="2400" smtClean="0">
                <a:solidFill>
                  <a:schemeClr val="accent1">
                    <a:lumMod val="50000"/>
                  </a:schemeClr>
                </a:solidFill>
              </a:defRPr>
            </a:lvl1pPr>
            <a:lvl2pPr>
              <a:defRPr lang="en-US" sz="1800" smtClean="0"/>
            </a:lvl2pPr>
            <a:lvl3pPr>
              <a:defRPr lang="en-US" sz="1800" smtClean="0"/>
            </a:lvl3pPr>
            <a:lvl4pPr>
              <a:defRPr lang="en-US" sz="1800" smtClean="0"/>
            </a:lvl4pPr>
            <a:lvl5pPr>
              <a:defRPr lang="en-US" sz="1800"/>
            </a:lvl5pPr>
          </a:lstStyle>
          <a:p>
            <a:pPr marL="61913" lvl="0" defTabSz="914400"/>
            <a:endParaRPr lang="en-US" dirty="0"/>
          </a:p>
        </p:txBody>
      </p:sp>
      <p:sp>
        <p:nvSpPr>
          <p:cNvPr id="15" name="Content Placeholder 3">
            <a:extLst>
              <a:ext uri="{FF2B5EF4-FFF2-40B4-BE49-F238E27FC236}">
                <a16:creationId xmlns:a16="http://schemas.microsoft.com/office/drawing/2014/main" id="{6218454F-CB0A-44E9-905E-77579A05AAA6}"/>
              </a:ext>
            </a:extLst>
          </p:cNvPr>
          <p:cNvSpPr>
            <a:spLocks noGrp="1"/>
          </p:cNvSpPr>
          <p:nvPr>
            <p:ph sz="quarter" idx="13"/>
          </p:nvPr>
        </p:nvSpPr>
        <p:spPr>
          <a:xfrm>
            <a:off x="6248401" y="5185903"/>
            <a:ext cx="2456902" cy="461665"/>
          </a:xfrm>
          <a:prstGeom prst="rect">
            <a:avLst/>
          </a:prstGeom>
          <a:solidFill>
            <a:schemeClr val="accent6">
              <a:lumMod val="20000"/>
              <a:lumOff val="80000"/>
            </a:schemeClr>
          </a:solidFill>
        </p:spPr>
        <p:txBody>
          <a:bodyPr wrap="square" rtlCol="0" anchor="ctr">
            <a:spAutoFit/>
          </a:bodyPr>
          <a:lstStyle>
            <a:lvl1pPr marL="0" indent="0">
              <a:buNone/>
              <a:defRPr lang="en-US" sz="2400" smtClean="0">
                <a:solidFill>
                  <a:schemeClr val="accent1">
                    <a:lumMod val="50000"/>
                  </a:schemeClr>
                </a:solidFill>
              </a:defRPr>
            </a:lvl1pPr>
            <a:lvl2pPr>
              <a:defRPr lang="en-US" sz="1800" smtClean="0"/>
            </a:lvl2pPr>
            <a:lvl3pPr>
              <a:defRPr lang="en-US" sz="1800" smtClean="0"/>
            </a:lvl3pPr>
            <a:lvl4pPr>
              <a:defRPr lang="en-US" sz="1800" smtClean="0"/>
            </a:lvl4pPr>
            <a:lvl5pPr>
              <a:defRPr lang="en-US" sz="1800"/>
            </a:lvl5pPr>
          </a:lstStyle>
          <a:p>
            <a:pPr marL="61913" lvl="0" defTabSz="914400"/>
            <a:endParaRPr lang="en-US" dirty="0"/>
          </a:p>
        </p:txBody>
      </p:sp>
    </p:spTree>
    <p:extLst>
      <p:ext uri="{BB962C8B-B14F-4D97-AF65-F5344CB8AC3E}">
        <p14:creationId xmlns:p14="http://schemas.microsoft.com/office/powerpoint/2010/main" val="1739530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3" name="Title 1"/>
          <p:cNvSpPr txBox="1">
            <a:spLocks/>
          </p:cNvSpPr>
          <p:nvPr userDrawn="1"/>
        </p:nvSpPr>
        <p:spPr>
          <a:xfrm>
            <a:off x="-152400" y="0"/>
            <a:ext cx="9455432" cy="6858000"/>
          </a:xfrm>
          <a:prstGeom prst="rect">
            <a:avLst/>
          </a:prstGeom>
          <a:solidFill>
            <a:schemeClr val="accent4">
              <a:lumMod val="20000"/>
              <a:lumOff val="80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19" name="Title 1"/>
          <p:cNvSpPr txBox="1">
            <a:spLocks/>
          </p:cNvSpPr>
          <p:nvPr/>
        </p:nvSpPr>
        <p:spPr>
          <a:xfrm>
            <a:off x="2762182" y="279228"/>
            <a:ext cx="2190818" cy="2740141"/>
          </a:xfrm>
          <a:prstGeom prst="rect">
            <a:avLst/>
          </a:prstGeom>
          <a:solidFill>
            <a:schemeClr val="accent5">
              <a:lumMod val="60000"/>
              <a:lumOff val="40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20" name="Title 1"/>
          <p:cNvSpPr txBox="1">
            <a:spLocks/>
          </p:cNvSpPr>
          <p:nvPr/>
        </p:nvSpPr>
        <p:spPr>
          <a:xfrm>
            <a:off x="1433930" y="3152816"/>
            <a:ext cx="7655562" cy="2638384"/>
          </a:xfrm>
          <a:prstGeom prst="rect">
            <a:avLst/>
          </a:prstGeom>
          <a:solidFill>
            <a:schemeClr val="accent6">
              <a:lumMod val="50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21" name="Title 1"/>
          <p:cNvSpPr txBox="1">
            <a:spLocks/>
          </p:cNvSpPr>
          <p:nvPr/>
        </p:nvSpPr>
        <p:spPr>
          <a:xfrm>
            <a:off x="92919" y="3152816"/>
            <a:ext cx="1159504" cy="3476584"/>
          </a:xfrm>
          <a:prstGeom prst="rect">
            <a:avLst/>
          </a:prstGeom>
          <a:solidFill>
            <a:schemeClr val="accent1">
              <a:lumMod val="75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pic>
        <p:nvPicPr>
          <p:cNvPr id="24" name="Picture 23" descr="PMFO_Transparent.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5964148"/>
            <a:ext cx="3344863" cy="692706"/>
          </a:xfrm>
          <a:prstGeom prst="rect">
            <a:avLst/>
          </a:prstGeom>
        </p:spPr>
      </p:pic>
      <p:sp>
        <p:nvSpPr>
          <p:cNvPr id="14" name="Title 1"/>
          <p:cNvSpPr txBox="1">
            <a:spLocks/>
          </p:cNvSpPr>
          <p:nvPr userDrawn="1"/>
        </p:nvSpPr>
        <p:spPr>
          <a:xfrm>
            <a:off x="1446630" y="5924647"/>
            <a:ext cx="3476474" cy="704754"/>
          </a:xfrm>
          <a:prstGeom prst="rect">
            <a:avLst/>
          </a:prstGeom>
          <a:solidFill>
            <a:schemeClr val="accent6">
              <a:lumMod val="75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17" name="Title 1"/>
          <p:cNvSpPr txBox="1">
            <a:spLocks/>
          </p:cNvSpPr>
          <p:nvPr userDrawn="1"/>
        </p:nvSpPr>
        <p:spPr>
          <a:xfrm>
            <a:off x="5070224" y="279228"/>
            <a:ext cx="4019268" cy="2740141"/>
          </a:xfrm>
          <a:prstGeom prst="rect">
            <a:avLst/>
          </a:prstGeom>
          <a:solidFill>
            <a:schemeClr val="accent2">
              <a:lumMod val="40000"/>
              <a:lumOff val="60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pic>
        <p:nvPicPr>
          <p:cNvPr id="11" name="Picture 10">
            <a:extLst>
              <a:ext uri="{FF2B5EF4-FFF2-40B4-BE49-F238E27FC236}">
                <a16:creationId xmlns:a16="http://schemas.microsoft.com/office/drawing/2014/main" id="{DEBFE363-82FF-DF44-BDBA-E014370185C2}"/>
              </a:ext>
            </a:extLst>
          </p:cNvPr>
          <p:cNvPicPr>
            <a:picLocks noChangeAspect="1"/>
          </p:cNvPicPr>
          <p:nvPr userDrawn="1"/>
        </p:nvPicPr>
        <p:blipFill>
          <a:blip r:embed="rId3"/>
          <a:stretch>
            <a:fillRect/>
          </a:stretch>
        </p:blipFill>
        <p:spPr>
          <a:xfrm>
            <a:off x="92919" y="261498"/>
            <a:ext cx="2552039" cy="2740141"/>
          </a:xfrm>
          <a:prstGeom prst="rect">
            <a:avLst/>
          </a:prstGeom>
        </p:spPr>
      </p:pic>
      <p:sp>
        <p:nvSpPr>
          <p:cNvPr id="13" name="Oval 12">
            <a:extLst>
              <a:ext uri="{FF2B5EF4-FFF2-40B4-BE49-F238E27FC236}">
                <a16:creationId xmlns:a16="http://schemas.microsoft.com/office/drawing/2014/main" id="{BFFEE495-237E-4A78-9C03-610C8BA2CF78}"/>
              </a:ext>
              <a:ext uri="{C183D7F6-B498-43B3-948B-1728B52AA6E4}">
                <adec:decorative xmlns:adec="http://schemas.microsoft.com/office/drawing/2017/decorative" val="1"/>
              </a:ext>
            </a:extLst>
          </p:cNvPr>
          <p:cNvSpPr/>
          <p:nvPr userDrawn="1"/>
        </p:nvSpPr>
        <p:spPr>
          <a:xfrm>
            <a:off x="1930397" y="4397376"/>
            <a:ext cx="860424" cy="860424"/>
          </a:xfrm>
          <a:prstGeom prst="ellipse">
            <a:avLst/>
          </a:prstGeom>
          <a:solidFill>
            <a:schemeClr val="bg1"/>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6861870-0286-45AB-ABB1-E86113A7B654}"/>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63718" y="4572000"/>
            <a:ext cx="965203" cy="603252"/>
          </a:xfrm>
          <a:prstGeom prst="rect">
            <a:avLst/>
          </a:prstGeom>
        </p:spPr>
      </p:pic>
      <p:pic>
        <p:nvPicPr>
          <p:cNvPr id="18" name="Picture 17">
            <a:extLst>
              <a:ext uri="{FF2B5EF4-FFF2-40B4-BE49-F238E27FC236}">
                <a16:creationId xmlns:a16="http://schemas.microsoft.com/office/drawing/2014/main" id="{9268E447-6217-4772-A0DA-891647EFB1B9}"/>
              </a:ext>
              <a:ext uri="{C183D7F6-B498-43B3-948B-1728B52AA6E4}">
                <adec:decorative xmlns:adec="http://schemas.microsoft.com/office/drawing/2017/decorative" val="1"/>
              </a:ext>
            </a:extLst>
          </p:cNvPr>
          <p:cNvPicPr>
            <a:picLocks noChangeAspect="1"/>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249862" y="152400"/>
            <a:ext cx="3736975" cy="2911092"/>
          </a:xfrm>
          <a:prstGeom prst="rect">
            <a:avLst/>
          </a:prstGeom>
        </p:spPr>
      </p:pic>
      <p:sp>
        <p:nvSpPr>
          <p:cNvPr id="3" name="Title 2">
            <a:extLst>
              <a:ext uri="{FF2B5EF4-FFF2-40B4-BE49-F238E27FC236}">
                <a16:creationId xmlns:a16="http://schemas.microsoft.com/office/drawing/2014/main" id="{33BC3459-DC30-4EAB-A284-36624DC0B9D2}"/>
              </a:ext>
            </a:extLst>
          </p:cNvPr>
          <p:cNvSpPr>
            <a:spLocks noGrp="1"/>
          </p:cNvSpPr>
          <p:nvPr>
            <p:ph type="title"/>
          </p:nvPr>
        </p:nvSpPr>
        <p:spPr>
          <a:xfrm>
            <a:off x="2057400" y="3228182"/>
            <a:ext cx="6607176" cy="1325563"/>
          </a:xfrm>
          <a:prstGeom prst="rect">
            <a:avLst/>
          </a:prstGeom>
        </p:spPr>
        <p:txBody>
          <a:bodyPr/>
          <a:lstStyle>
            <a:lvl1pPr>
              <a:defRPr lang="en-US" sz="3200" i="1">
                <a:solidFill>
                  <a:schemeClr val="tx1"/>
                </a:solidFill>
                <a:latin typeface="+mn-lt"/>
                <a:ea typeface="+mn-ea"/>
                <a:cs typeface="+mn-cs"/>
              </a:defRPr>
            </a:lvl1pPr>
          </a:lstStyle>
          <a:p>
            <a:pPr lvl="0" indent="0">
              <a:spcBef>
                <a:spcPct val="20000"/>
              </a:spcBef>
              <a:spcAft>
                <a:spcPts val="1200"/>
              </a:spcAft>
              <a:buFont typeface="Arial"/>
            </a:pPr>
            <a:r>
              <a:rPr lang="en-US" dirty="0"/>
              <a:t>Click to edit Master title style</a:t>
            </a:r>
          </a:p>
        </p:txBody>
      </p:sp>
      <p:sp>
        <p:nvSpPr>
          <p:cNvPr id="5" name="Content Placeholder 4">
            <a:extLst>
              <a:ext uri="{FF2B5EF4-FFF2-40B4-BE49-F238E27FC236}">
                <a16:creationId xmlns:a16="http://schemas.microsoft.com/office/drawing/2014/main" id="{67A940F6-CBAF-4A23-8975-08FA6FFEF315}"/>
              </a:ext>
            </a:extLst>
          </p:cNvPr>
          <p:cNvSpPr>
            <a:spLocks noGrp="1"/>
          </p:cNvSpPr>
          <p:nvPr>
            <p:ph sz="quarter" idx="13"/>
          </p:nvPr>
        </p:nvSpPr>
        <p:spPr>
          <a:xfrm>
            <a:off x="2057400" y="4343400"/>
            <a:ext cx="5980113" cy="1243012"/>
          </a:xfrm>
          <a:prstGeom prst="rect">
            <a:avLst/>
          </a:prstGeom>
        </p:spPr>
        <p:txBody>
          <a:bodyPr/>
          <a:lstStyle>
            <a:lvl1pPr marL="917575" indent="-917575">
              <a:defRPr lang="en-US" smtClean="0"/>
            </a:lvl1pPr>
            <a:lvl2pPr>
              <a:defRPr lang="en-US" smtClean="0"/>
            </a:lvl2pPr>
            <a:lvl3pPr>
              <a:defRPr lang="en-US" smtClean="0"/>
            </a:lvl3pPr>
            <a:lvl4pPr>
              <a:defRPr lang="en-US" smtClean="0"/>
            </a:lvl4pPr>
            <a:lvl5pPr>
              <a:defRPr lang="en-US"/>
            </a:lvl5pPr>
          </a:lstStyle>
          <a:p>
            <a:pPr marL="917575" lvl="0" indent="0">
              <a:spcBef>
                <a:spcPts val="0"/>
              </a:spcBef>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0341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sz="3600" b="1"/>
            </a:lvl1pPr>
          </a:lstStyle>
          <a:p>
            <a:r>
              <a:rPr lang="en-US" dirty="0"/>
              <a:t>Click to edit Master title style</a:t>
            </a:r>
          </a:p>
        </p:txBody>
      </p:sp>
      <p:pic>
        <p:nvPicPr>
          <p:cNvPr id="9" name="Picture 8">
            <a:extLst>
              <a:ext uri="{FF2B5EF4-FFF2-40B4-BE49-F238E27FC236}">
                <a16:creationId xmlns:a16="http://schemas.microsoft.com/office/drawing/2014/main" id="{1E4EC276-8CB2-4163-8E3E-B6F67798565A}"/>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09600" y="923778"/>
            <a:ext cx="8001000" cy="5096022"/>
          </a:xfrm>
          <a:prstGeom prst="rect">
            <a:avLst/>
          </a:prstGeom>
        </p:spPr>
      </p:pic>
      <p:sp>
        <p:nvSpPr>
          <p:cNvPr id="4" name="Content Placeholder 3">
            <a:extLst>
              <a:ext uri="{FF2B5EF4-FFF2-40B4-BE49-F238E27FC236}">
                <a16:creationId xmlns:a16="http://schemas.microsoft.com/office/drawing/2014/main" id="{49112EDF-536E-455A-BD25-FF900C040524}"/>
              </a:ext>
            </a:extLst>
          </p:cNvPr>
          <p:cNvSpPr>
            <a:spLocks noGrp="1"/>
          </p:cNvSpPr>
          <p:nvPr>
            <p:ph sz="quarter" idx="10"/>
          </p:nvPr>
        </p:nvSpPr>
        <p:spPr>
          <a:xfrm>
            <a:off x="0" y="5417389"/>
            <a:ext cx="9144000" cy="1447800"/>
          </a:xfrm>
          <a:prstGeom prst="rect">
            <a:avLst/>
          </a:prstGeom>
          <a:solidFill>
            <a:schemeClr val="bg1">
              <a:alpha val="82000"/>
            </a:schemeClr>
          </a:solidFill>
        </p:spPr>
        <p:txBody>
          <a:bodyPr anchor="ctr"/>
          <a:lstStyle>
            <a:lvl1pPr>
              <a:defRPr lang="en-US" sz="2400" smtClean="0">
                <a:solidFill>
                  <a:schemeClr val="accent1">
                    <a:lumMod val="50000"/>
                  </a:schemeClr>
                </a:solidFill>
              </a:defRPr>
            </a:lvl1pPr>
            <a:lvl2pPr>
              <a:defRPr lang="en-US" smtClean="0"/>
            </a:lvl2pPr>
            <a:lvl3pPr>
              <a:defRPr lang="en-US" smtClean="0"/>
            </a:lvl3pPr>
            <a:lvl4pPr>
              <a:defRPr lang="en-US" smtClean="0"/>
            </a:lvl4pPr>
            <a:lvl5pPr>
              <a:defRPr lang="en-US"/>
            </a:lvl5pPr>
          </a:lstStyle>
          <a:p>
            <a:pPr marL="465138" lvl="0" indent="0">
              <a:buNone/>
            </a:pPr>
            <a:endParaRPr lang="en-US" dirty="0"/>
          </a:p>
        </p:txBody>
      </p:sp>
    </p:spTree>
    <p:extLst>
      <p:ext uri="{BB962C8B-B14F-4D97-AF65-F5344CB8AC3E}">
        <p14:creationId xmlns:p14="http://schemas.microsoft.com/office/powerpoint/2010/main" val="1658144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sz="3600" b="0"/>
            </a:lvl1pPr>
          </a:lstStyle>
          <a:p>
            <a:r>
              <a:rPr lang="en-US" dirty="0"/>
              <a:t>Click to edit Master title style</a:t>
            </a:r>
          </a:p>
        </p:txBody>
      </p:sp>
      <p:sp>
        <p:nvSpPr>
          <p:cNvPr id="7" name="Slide Number Placeholder 3">
            <a:extLst>
              <a:ext uri="{FF2B5EF4-FFF2-40B4-BE49-F238E27FC236}">
                <a16:creationId xmlns:a16="http://schemas.microsoft.com/office/drawing/2014/main" id="{A6DDB74E-89C5-7E4B-BAB1-8A69E1235C8B}"/>
              </a:ext>
            </a:extLst>
          </p:cNvPr>
          <p:cNvSpPr>
            <a:spLocks noGrp="1"/>
          </p:cNvSpPr>
          <p:nvPr>
            <p:ph type="sldNum" sz="quarter" idx="4"/>
          </p:nvPr>
        </p:nvSpPr>
        <p:spPr>
          <a:xfrm>
            <a:off x="8153400" y="6414684"/>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sp>
        <p:nvSpPr>
          <p:cNvPr id="4" name="Content Placeholder 3">
            <a:extLst>
              <a:ext uri="{FF2B5EF4-FFF2-40B4-BE49-F238E27FC236}">
                <a16:creationId xmlns:a16="http://schemas.microsoft.com/office/drawing/2014/main" id="{1B41C722-DDAF-4D42-A365-26CD2E744A59}"/>
              </a:ext>
            </a:extLst>
          </p:cNvPr>
          <p:cNvSpPr>
            <a:spLocks noGrp="1"/>
          </p:cNvSpPr>
          <p:nvPr>
            <p:ph sz="quarter" idx="10"/>
          </p:nvPr>
        </p:nvSpPr>
        <p:spPr>
          <a:xfrm rot="21383190">
            <a:off x="470168" y="1247614"/>
            <a:ext cx="3810000" cy="4893625"/>
          </a:xfrm>
          <a:prstGeom prst="rect">
            <a:avLst/>
          </a:prstGeom>
          <a:effectLst>
            <a:outerShdw blurRad="50800" dist="38100" dir="2700000" algn="tl"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02905748-41C4-459C-8FE2-705C77C9C612}"/>
              </a:ext>
            </a:extLst>
          </p:cNvPr>
          <p:cNvSpPr>
            <a:spLocks noGrp="1"/>
          </p:cNvSpPr>
          <p:nvPr>
            <p:ph sz="quarter" idx="11"/>
          </p:nvPr>
        </p:nvSpPr>
        <p:spPr>
          <a:xfrm rot="21383190">
            <a:off x="4551324" y="1375675"/>
            <a:ext cx="3810000" cy="4893625"/>
          </a:xfrm>
          <a:prstGeom prst="rect">
            <a:avLst/>
          </a:prstGeom>
          <a:effectLst>
            <a:outerShdw blurRad="50800" dist="38100" dir="2700000" algn="tl"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1042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sz="3600" b="0"/>
            </a:lvl1pPr>
          </a:lstStyle>
          <a:p>
            <a:r>
              <a:rPr lang="en-US" dirty="0"/>
              <a:t>Click to edit Master title style</a:t>
            </a:r>
          </a:p>
        </p:txBody>
      </p:sp>
      <p:sp>
        <p:nvSpPr>
          <p:cNvPr id="7" name="Slide Number Placeholder 3">
            <a:extLst>
              <a:ext uri="{FF2B5EF4-FFF2-40B4-BE49-F238E27FC236}">
                <a16:creationId xmlns:a16="http://schemas.microsoft.com/office/drawing/2014/main" id="{A6DDB74E-89C5-7E4B-BAB1-8A69E1235C8B}"/>
              </a:ext>
            </a:extLst>
          </p:cNvPr>
          <p:cNvSpPr>
            <a:spLocks noGrp="1"/>
          </p:cNvSpPr>
          <p:nvPr>
            <p:ph type="sldNum" sz="quarter" idx="4"/>
          </p:nvPr>
        </p:nvSpPr>
        <p:spPr>
          <a:xfrm>
            <a:off x="8153400" y="6414684"/>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sp>
        <p:nvSpPr>
          <p:cNvPr id="18" name="Slide Number Placeholder 3">
            <a:extLst>
              <a:ext uri="{FF2B5EF4-FFF2-40B4-BE49-F238E27FC236}">
                <a16:creationId xmlns:a16="http://schemas.microsoft.com/office/drawing/2014/main" id="{C5293F96-A860-4D48-950C-5DCE4E1B69E2}"/>
              </a:ext>
            </a:extLst>
          </p:cNvPr>
          <p:cNvSpPr txBox="1">
            <a:spLocks/>
          </p:cNvSpPr>
          <p:nvPr userDrawn="1"/>
        </p:nvSpPr>
        <p:spPr>
          <a:xfrm>
            <a:off x="8153400"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pic>
        <p:nvPicPr>
          <p:cNvPr id="19" name="Picture 18">
            <a:extLst>
              <a:ext uri="{FF2B5EF4-FFF2-40B4-BE49-F238E27FC236}">
                <a16:creationId xmlns:a16="http://schemas.microsoft.com/office/drawing/2014/main" id="{CDE69418-0D6A-4A79-B03C-534FA2646111}"/>
              </a:ext>
            </a:extLst>
          </p:cNvPr>
          <p:cNvPicPr>
            <a:picLocks noChangeAspect="1"/>
          </p:cNvPicPr>
          <p:nvPr userDrawn="1"/>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7294" y="935467"/>
            <a:ext cx="7728098" cy="5617733"/>
          </a:xfrm>
          <a:prstGeom prst="rect">
            <a:avLst/>
          </a:prstGeom>
        </p:spPr>
      </p:pic>
      <p:sp>
        <p:nvSpPr>
          <p:cNvPr id="20" name="TextBox 19">
            <a:extLst>
              <a:ext uri="{FF2B5EF4-FFF2-40B4-BE49-F238E27FC236}">
                <a16:creationId xmlns:a16="http://schemas.microsoft.com/office/drawing/2014/main" id="{6AF5C59C-395B-4DB7-8C05-D5746A06C263}"/>
              </a:ext>
            </a:extLst>
          </p:cNvPr>
          <p:cNvSpPr txBox="1"/>
          <p:nvPr userDrawn="1"/>
        </p:nvSpPr>
        <p:spPr>
          <a:xfrm>
            <a:off x="6417773" y="1524000"/>
            <a:ext cx="2234907" cy="400110"/>
          </a:xfrm>
          <a:prstGeom prst="rect">
            <a:avLst/>
          </a:prstGeom>
          <a:solidFill>
            <a:schemeClr val="accent4">
              <a:lumMod val="40000"/>
              <a:lumOff val="60000"/>
            </a:schemeClr>
          </a:solidFill>
        </p:spPr>
        <p:txBody>
          <a:bodyPr wrap="none" rtlCol="0">
            <a:noAutofit/>
          </a:bodyPr>
          <a:lstStyle/>
          <a:p>
            <a:endParaRPr lang="en-US" sz="2000" dirty="0">
              <a:solidFill>
                <a:schemeClr val="accent1">
                  <a:lumMod val="50000"/>
                </a:schemeClr>
              </a:solidFill>
            </a:endParaRPr>
          </a:p>
        </p:txBody>
      </p:sp>
      <p:sp>
        <p:nvSpPr>
          <p:cNvPr id="21" name="TextBox 20">
            <a:extLst>
              <a:ext uri="{FF2B5EF4-FFF2-40B4-BE49-F238E27FC236}">
                <a16:creationId xmlns:a16="http://schemas.microsoft.com/office/drawing/2014/main" id="{CCD970A8-2049-45ED-A7D0-19A4890362A2}"/>
              </a:ext>
            </a:extLst>
          </p:cNvPr>
          <p:cNvSpPr txBox="1"/>
          <p:nvPr userDrawn="1"/>
        </p:nvSpPr>
        <p:spPr>
          <a:xfrm>
            <a:off x="3786356" y="2242435"/>
            <a:ext cx="4891724" cy="400110"/>
          </a:xfrm>
          <a:prstGeom prst="rect">
            <a:avLst/>
          </a:prstGeom>
          <a:solidFill>
            <a:schemeClr val="accent4">
              <a:lumMod val="40000"/>
              <a:lumOff val="60000"/>
            </a:schemeClr>
          </a:solidFill>
        </p:spPr>
        <p:txBody>
          <a:bodyPr wrap="none" rtlCol="0">
            <a:noAutofit/>
          </a:bodyPr>
          <a:lstStyle/>
          <a:p>
            <a:endParaRPr lang="en-US" sz="2000" dirty="0">
              <a:solidFill>
                <a:schemeClr val="accent1">
                  <a:lumMod val="50000"/>
                </a:schemeClr>
              </a:solidFill>
            </a:endParaRPr>
          </a:p>
        </p:txBody>
      </p:sp>
      <p:sp>
        <p:nvSpPr>
          <p:cNvPr id="22" name="TextBox 21">
            <a:extLst>
              <a:ext uri="{FF2B5EF4-FFF2-40B4-BE49-F238E27FC236}">
                <a16:creationId xmlns:a16="http://schemas.microsoft.com/office/drawing/2014/main" id="{B8778279-7A4D-4652-BA1C-CA4ABAA7304F}"/>
              </a:ext>
            </a:extLst>
          </p:cNvPr>
          <p:cNvSpPr txBox="1"/>
          <p:nvPr userDrawn="1"/>
        </p:nvSpPr>
        <p:spPr>
          <a:xfrm>
            <a:off x="5908018" y="2958635"/>
            <a:ext cx="2744662" cy="400110"/>
          </a:xfrm>
          <a:prstGeom prst="rect">
            <a:avLst/>
          </a:prstGeom>
          <a:solidFill>
            <a:schemeClr val="accent4">
              <a:lumMod val="40000"/>
              <a:lumOff val="60000"/>
            </a:schemeClr>
          </a:solidFill>
        </p:spPr>
        <p:txBody>
          <a:bodyPr wrap="none" rtlCol="0">
            <a:noAutofit/>
          </a:bodyPr>
          <a:lstStyle/>
          <a:p>
            <a:endParaRPr lang="en-US" sz="2000" dirty="0">
              <a:solidFill>
                <a:schemeClr val="accent1">
                  <a:lumMod val="50000"/>
                </a:schemeClr>
              </a:solidFill>
            </a:endParaRPr>
          </a:p>
        </p:txBody>
      </p:sp>
      <p:sp>
        <p:nvSpPr>
          <p:cNvPr id="23" name="TextBox 22">
            <a:extLst>
              <a:ext uri="{FF2B5EF4-FFF2-40B4-BE49-F238E27FC236}">
                <a16:creationId xmlns:a16="http://schemas.microsoft.com/office/drawing/2014/main" id="{4EB7B87A-5B46-4856-B1FA-FA4F0EDD8387}"/>
              </a:ext>
            </a:extLst>
          </p:cNvPr>
          <p:cNvSpPr txBox="1"/>
          <p:nvPr userDrawn="1"/>
        </p:nvSpPr>
        <p:spPr>
          <a:xfrm>
            <a:off x="5511358" y="3676967"/>
            <a:ext cx="3147015" cy="400110"/>
          </a:xfrm>
          <a:prstGeom prst="rect">
            <a:avLst/>
          </a:prstGeom>
          <a:solidFill>
            <a:schemeClr val="accent4">
              <a:lumMod val="40000"/>
              <a:lumOff val="60000"/>
            </a:schemeClr>
          </a:solidFill>
        </p:spPr>
        <p:txBody>
          <a:bodyPr wrap="none" rtlCol="0">
            <a:noAutofit/>
          </a:bodyPr>
          <a:lstStyle/>
          <a:p>
            <a:endParaRPr lang="en-US" sz="2000" dirty="0">
              <a:solidFill>
                <a:schemeClr val="accent1">
                  <a:lumMod val="50000"/>
                </a:schemeClr>
              </a:solidFill>
            </a:endParaRPr>
          </a:p>
        </p:txBody>
      </p:sp>
      <p:sp>
        <p:nvSpPr>
          <p:cNvPr id="24" name="TextBox 23">
            <a:extLst>
              <a:ext uri="{FF2B5EF4-FFF2-40B4-BE49-F238E27FC236}">
                <a16:creationId xmlns:a16="http://schemas.microsoft.com/office/drawing/2014/main" id="{668121FF-2ECD-4A11-8CF9-EC5FEBFC9AD6}"/>
              </a:ext>
            </a:extLst>
          </p:cNvPr>
          <p:cNvSpPr txBox="1"/>
          <p:nvPr userDrawn="1"/>
        </p:nvSpPr>
        <p:spPr>
          <a:xfrm>
            <a:off x="4118156" y="4395287"/>
            <a:ext cx="4540217" cy="400110"/>
          </a:xfrm>
          <a:prstGeom prst="rect">
            <a:avLst/>
          </a:prstGeom>
          <a:solidFill>
            <a:schemeClr val="accent4">
              <a:lumMod val="40000"/>
              <a:lumOff val="60000"/>
            </a:schemeClr>
          </a:solidFill>
        </p:spPr>
        <p:txBody>
          <a:bodyPr wrap="none" rtlCol="0">
            <a:noAutofit/>
          </a:bodyPr>
          <a:lstStyle/>
          <a:p>
            <a:endParaRPr lang="en-US" sz="2000" dirty="0">
              <a:solidFill>
                <a:schemeClr val="accent1">
                  <a:lumMod val="50000"/>
                </a:schemeClr>
              </a:solidFill>
            </a:endParaRPr>
          </a:p>
        </p:txBody>
      </p:sp>
      <p:sp>
        <p:nvSpPr>
          <p:cNvPr id="25" name="TextBox 24">
            <a:extLst>
              <a:ext uri="{FF2B5EF4-FFF2-40B4-BE49-F238E27FC236}">
                <a16:creationId xmlns:a16="http://schemas.microsoft.com/office/drawing/2014/main" id="{C52EF44B-F7D3-4FF6-B6D2-45E6771250C3}"/>
              </a:ext>
            </a:extLst>
          </p:cNvPr>
          <p:cNvSpPr txBox="1"/>
          <p:nvPr userDrawn="1"/>
        </p:nvSpPr>
        <p:spPr>
          <a:xfrm>
            <a:off x="4288074" y="5113619"/>
            <a:ext cx="4370299" cy="400110"/>
          </a:xfrm>
          <a:prstGeom prst="rect">
            <a:avLst/>
          </a:prstGeom>
          <a:solidFill>
            <a:schemeClr val="accent4">
              <a:lumMod val="40000"/>
              <a:lumOff val="60000"/>
            </a:schemeClr>
          </a:solidFill>
        </p:spPr>
        <p:txBody>
          <a:bodyPr wrap="none" rtlCol="0">
            <a:noAutofit/>
          </a:bodyPr>
          <a:lstStyle/>
          <a:p>
            <a:endParaRPr lang="en-US" sz="2000" dirty="0">
              <a:solidFill>
                <a:schemeClr val="accent1">
                  <a:lumMod val="50000"/>
                </a:schemeClr>
              </a:solidFill>
            </a:endParaRPr>
          </a:p>
        </p:txBody>
      </p:sp>
      <p:sp>
        <p:nvSpPr>
          <p:cNvPr id="26" name="TextBox 25">
            <a:extLst>
              <a:ext uri="{FF2B5EF4-FFF2-40B4-BE49-F238E27FC236}">
                <a16:creationId xmlns:a16="http://schemas.microsoft.com/office/drawing/2014/main" id="{644C901F-8534-40D9-B79B-739E855D5F2C}"/>
              </a:ext>
            </a:extLst>
          </p:cNvPr>
          <p:cNvSpPr txBox="1"/>
          <p:nvPr userDrawn="1"/>
        </p:nvSpPr>
        <p:spPr>
          <a:xfrm>
            <a:off x="5218970" y="5837149"/>
            <a:ext cx="3439403" cy="400110"/>
          </a:xfrm>
          <a:prstGeom prst="rect">
            <a:avLst/>
          </a:prstGeom>
          <a:solidFill>
            <a:schemeClr val="accent4">
              <a:lumMod val="40000"/>
              <a:lumOff val="60000"/>
            </a:schemeClr>
          </a:solidFill>
        </p:spPr>
        <p:txBody>
          <a:bodyPr wrap="none" rtlCol="0">
            <a:noAutofit/>
          </a:bodyPr>
          <a:lstStyle/>
          <a:p>
            <a:endParaRPr lang="en-US" sz="2000" dirty="0">
              <a:solidFill>
                <a:schemeClr val="accent1">
                  <a:lumMod val="50000"/>
                </a:schemeClr>
              </a:solidFill>
            </a:endParaRPr>
          </a:p>
        </p:txBody>
      </p:sp>
      <p:sp>
        <p:nvSpPr>
          <p:cNvPr id="4" name="Content Placeholder 3">
            <a:extLst>
              <a:ext uri="{FF2B5EF4-FFF2-40B4-BE49-F238E27FC236}">
                <a16:creationId xmlns:a16="http://schemas.microsoft.com/office/drawing/2014/main" id="{F6B7F66D-5477-439F-A015-EAC336B0E561}"/>
              </a:ext>
            </a:extLst>
          </p:cNvPr>
          <p:cNvSpPr>
            <a:spLocks noGrp="1"/>
          </p:cNvSpPr>
          <p:nvPr>
            <p:ph sz="quarter" idx="10"/>
          </p:nvPr>
        </p:nvSpPr>
        <p:spPr>
          <a:xfrm>
            <a:off x="4717307" y="1523999"/>
            <a:ext cx="3935373" cy="4713259"/>
          </a:xfrm>
          <a:prstGeom prst="rect">
            <a:avLst/>
          </a:prstGeom>
          <a:noFill/>
        </p:spPr>
        <p:txBody>
          <a:bodyPr wrap="none" rtlCol="0">
            <a:noAutofit/>
          </a:bodyPr>
          <a:lstStyle>
            <a:lvl1pPr marL="457200" indent="-360000" algn="r">
              <a:spcBef>
                <a:spcPts val="0"/>
              </a:spcBef>
              <a:spcAft>
                <a:spcPts val="3200"/>
              </a:spcAft>
              <a:buFont typeface="+mj-lt"/>
              <a:buAutoNum type="arabicPeriod"/>
              <a:defRPr lang="en-US" sz="2000" smtClean="0">
                <a:solidFill>
                  <a:schemeClr val="accent1">
                    <a:lumMod val="50000"/>
                  </a:schemeClr>
                </a:solidFill>
              </a:defRPr>
            </a:lvl1pPr>
            <a:lvl2pPr>
              <a:defRPr lang="en-US" sz="1800" smtClean="0"/>
            </a:lvl2pPr>
            <a:lvl3pPr>
              <a:defRPr lang="en-US" sz="1800" smtClean="0"/>
            </a:lvl3pPr>
            <a:lvl4pPr>
              <a:defRPr lang="en-US" sz="1800" smtClean="0"/>
            </a:lvl4pPr>
            <a:lvl5pPr>
              <a:defRPr lang="en-US" sz="1800"/>
            </a:lvl5pPr>
          </a:lstStyle>
          <a:p>
            <a:pPr marL="0" lvl="0" defTabSz="914400"/>
            <a:endParaRPr lang="en-US" dirty="0"/>
          </a:p>
        </p:txBody>
      </p:sp>
    </p:spTree>
    <p:extLst>
      <p:ext uri="{BB962C8B-B14F-4D97-AF65-F5344CB8AC3E}">
        <p14:creationId xmlns:p14="http://schemas.microsoft.com/office/powerpoint/2010/main" val="1249344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sz="3600" b="0"/>
            </a:lvl1pPr>
          </a:lstStyle>
          <a:p>
            <a:r>
              <a:rPr lang="en-US" dirty="0"/>
              <a:t>Click to edit Master title style</a:t>
            </a:r>
          </a:p>
        </p:txBody>
      </p:sp>
      <p:sp>
        <p:nvSpPr>
          <p:cNvPr id="7" name="Slide Number Placeholder 3">
            <a:extLst>
              <a:ext uri="{FF2B5EF4-FFF2-40B4-BE49-F238E27FC236}">
                <a16:creationId xmlns:a16="http://schemas.microsoft.com/office/drawing/2014/main" id="{A6DDB74E-89C5-7E4B-BAB1-8A69E1235C8B}"/>
              </a:ext>
            </a:extLst>
          </p:cNvPr>
          <p:cNvSpPr>
            <a:spLocks noGrp="1"/>
          </p:cNvSpPr>
          <p:nvPr>
            <p:ph type="sldNum" sz="quarter" idx="4"/>
          </p:nvPr>
        </p:nvSpPr>
        <p:spPr>
          <a:xfrm>
            <a:off x="8153400" y="6414684"/>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sp>
        <p:nvSpPr>
          <p:cNvPr id="8" name="Text Box 9">
            <a:extLst>
              <a:ext uri="{FF2B5EF4-FFF2-40B4-BE49-F238E27FC236}">
                <a16:creationId xmlns:a16="http://schemas.microsoft.com/office/drawing/2014/main" id="{973F89B7-60DC-40A1-90F3-32A0727601CC}"/>
              </a:ext>
            </a:extLst>
          </p:cNvPr>
          <p:cNvSpPr txBox="1"/>
          <p:nvPr userDrawn="1"/>
        </p:nvSpPr>
        <p:spPr>
          <a:xfrm>
            <a:off x="3135948" y="1584325"/>
            <a:ext cx="2877820" cy="320675"/>
          </a:xfrm>
          <a:prstGeom prst="rect">
            <a:avLst/>
          </a:prstGeom>
          <a:solidFill>
            <a:schemeClr val="accent1">
              <a:lumMod val="75000"/>
            </a:schemeClr>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b="1" dirty="0">
                <a:solidFill>
                  <a:srgbClr val="FFFFFF"/>
                </a:solidFill>
                <a:effectLst/>
                <a:latin typeface="+mj-lt"/>
                <a:ea typeface="Calibri" panose="020F0502020204030204" pitchFamily="34" charset="0"/>
                <a:cs typeface="Times New Roman" panose="02020603050405020304" pitchFamily="18" charset="0"/>
              </a:rPr>
              <a:t>Ongoing Monitoring</a:t>
            </a:r>
            <a:endParaRPr lang="en-US" sz="1200" dirty="0">
              <a:effectLst/>
              <a:latin typeface="+mj-lt"/>
              <a:ea typeface="Calibri" panose="020F0502020204030204" pitchFamily="34" charset="0"/>
              <a:cs typeface="Times New Roman" panose="02020603050405020304" pitchFamily="18" charset="0"/>
            </a:endParaRPr>
          </a:p>
        </p:txBody>
      </p:sp>
      <p:sp>
        <p:nvSpPr>
          <p:cNvPr id="9" name="Text Box 10">
            <a:extLst>
              <a:ext uri="{FF2B5EF4-FFF2-40B4-BE49-F238E27FC236}">
                <a16:creationId xmlns:a16="http://schemas.microsoft.com/office/drawing/2014/main" id="{EE04A510-7B29-49B8-92F5-EF8C3768ACB0}"/>
              </a:ext>
            </a:extLst>
          </p:cNvPr>
          <p:cNvSpPr txBox="1"/>
          <p:nvPr userDrawn="1"/>
        </p:nvSpPr>
        <p:spPr>
          <a:xfrm>
            <a:off x="6157913" y="1576705"/>
            <a:ext cx="2848610" cy="328295"/>
          </a:xfrm>
          <a:prstGeom prst="rect">
            <a:avLst/>
          </a:prstGeom>
          <a:solidFill>
            <a:schemeClr val="accent1">
              <a:lumMod val="75000"/>
            </a:schemeClr>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b="1" dirty="0">
                <a:solidFill>
                  <a:srgbClr val="FFFFFF"/>
                </a:solidFill>
                <a:effectLst/>
                <a:latin typeface="+mj-lt"/>
                <a:ea typeface="Calibri" panose="020F0502020204030204" pitchFamily="34" charset="0"/>
                <a:cs typeface="Times New Roman" panose="02020603050405020304" pitchFamily="18" charset="0"/>
              </a:rPr>
              <a:t>Self-Assessment</a:t>
            </a:r>
            <a:endParaRPr lang="en-US" sz="1200" dirty="0">
              <a:effectLst/>
              <a:latin typeface="+mj-lt"/>
              <a:ea typeface="Calibri" panose="020F0502020204030204" pitchFamily="34" charset="0"/>
              <a:cs typeface="Times New Roman" panose="02020603050405020304" pitchFamily="18" charset="0"/>
            </a:endParaRPr>
          </a:p>
        </p:txBody>
      </p:sp>
      <p:sp>
        <p:nvSpPr>
          <p:cNvPr id="10" name="Text Box 11">
            <a:extLst>
              <a:ext uri="{FF2B5EF4-FFF2-40B4-BE49-F238E27FC236}">
                <a16:creationId xmlns:a16="http://schemas.microsoft.com/office/drawing/2014/main" id="{D1403EBE-5F8D-4815-B00B-25108B2A1A76}"/>
              </a:ext>
            </a:extLst>
          </p:cNvPr>
          <p:cNvSpPr txBox="1"/>
          <p:nvPr userDrawn="1"/>
        </p:nvSpPr>
        <p:spPr>
          <a:xfrm>
            <a:off x="123508" y="1902460"/>
            <a:ext cx="2870200" cy="4422140"/>
          </a:xfrm>
          <a:prstGeom prst="rect">
            <a:avLst/>
          </a:prstGeom>
          <a:solidFill>
            <a:schemeClr val="accent1">
              <a:lumMod val="20000"/>
              <a:lumOff val="8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endParaRPr lang="en-US" sz="1200" dirty="0">
              <a:solidFill>
                <a:schemeClr val="accent1">
                  <a:lumMod val="50000"/>
                </a:schemeClr>
              </a:solidFill>
              <a:effectLst/>
              <a:latin typeface="+mj-lt"/>
              <a:ea typeface="Calibri" panose="020F0502020204030204" pitchFamily="34" charset="0"/>
              <a:cs typeface="Times New Roman" panose="02020603050405020304" pitchFamily="18" charset="0"/>
            </a:endParaRPr>
          </a:p>
        </p:txBody>
      </p:sp>
      <p:sp>
        <p:nvSpPr>
          <p:cNvPr id="11" name="Text Box 17">
            <a:extLst>
              <a:ext uri="{FF2B5EF4-FFF2-40B4-BE49-F238E27FC236}">
                <a16:creationId xmlns:a16="http://schemas.microsoft.com/office/drawing/2014/main" id="{A390BF00-C551-42B5-8BA9-5BE58D2C148B}"/>
              </a:ext>
            </a:extLst>
          </p:cNvPr>
          <p:cNvSpPr txBox="1"/>
          <p:nvPr userDrawn="1"/>
        </p:nvSpPr>
        <p:spPr>
          <a:xfrm>
            <a:off x="3136582" y="1902459"/>
            <a:ext cx="2884805" cy="4422141"/>
          </a:xfrm>
          <a:prstGeom prst="rect">
            <a:avLst/>
          </a:prstGeom>
          <a:solidFill>
            <a:schemeClr val="accent1">
              <a:lumMod val="20000"/>
              <a:lumOff val="8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endParaRPr lang="en-US" sz="1200" dirty="0">
              <a:solidFill>
                <a:schemeClr val="accent1">
                  <a:lumMod val="50000"/>
                </a:schemeClr>
              </a:solidFill>
              <a:effectLst/>
              <a:latin typeface="+mj-lt"/>
              <a:ea typeface="Calibri" panose="020F0502020204030204" pitchFamily="34" charset="0"/>
              <a:cs typeface="Times New Roman" panose="02020603050405020304" pitchFamily="18" charset="0"/>
            </a:endParaRPr>
          </a:p>
        </p:txBody>
      </p:sp>
      <p:sp>
        <p:nvSpPr>
          <p:cNvPr id="12" name="Text Box 18">
            <a:extLst>
              <a:ext uri="{FF2B5EF4-FFF2-40B4-BE49-F238E27FC236}">
                <a16:creationId xmlns:a16="http://schemas.microsoft.com/office/drawing/2014/main" id="{5D3C10F4-69C8-483F-BD1B-8C8FB633CCE7}"/>
              </a:ext>
            </a:extLst>
          </p:cNvPr>
          <p:cNvSpPr txBox="1"/>
          <p:nvPr userDrawn="1"/>
        </p:nvSpPr>
        <p:spPr>
          <a:xfrm>
            <a:off x="6150293" y="1887221"/>
            <a:ext cx="2870200" cy="4435828"/>
          </a:xfrm>
          <a:prstGeom prst="rect">
            <a:avLst/>
          </a:prstGeom>
          <a:solidFill>
            <a:schemeClr val="accent1">
              <a:lumMod val="20000"/>
              <a:lumOff val="8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endParaRPr lang="en-US" sz="1200" dirty="0">
              <a:solidFill>
                <a:schemeClr val="accent1">
                  <a:lumMod val="50000"/>
                </a:schemeClr>
              </a:solidFill>
              <a:effectLst/>
              <a:latin typeface="+mj-lt"/>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FFB6D504-B618-42BC-AC88-BB30D19E5D68}"/>
              </a:ext>
            </a:extLst>
          </p:cNvPr>
          <p:cNvSpPr>
            <a:spLocks noGrp="1"/>
          </p:cNvSpPr>
          <p:nvPr>
            <p:ph sz="quarter" idx="10"/>
          </p:nvPr>
        </p:nvSpPr>
        <p:spPr>
          <a:xfrm>
            <a:off x="123825" y="1584325"/>
            <a:ext cx="2870200" cy="315913"/>
          </a:xfrm>
          <a:prstGeom prst="rect">
            <a:avLst/>
          </a:prstGeom>
          <a:solidFill>
            <a:schemeClr val="accent1">
              <a:lumMod val="75000"/>
            </a:schemeClr>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buNone/>
              <a:defRPr lang="en-US" sz="1200" b="1" smtClean="0">
                <a:solidFill>
                  <a:srgbClr val="FFFFFF"/>
                </a:solidFill>
                <a:effectLst/>
                <a:latin typeface="+mj-lt"/>
                <a:ea typeface="Calibri" panose="020F0502020204030204" pitchFamily="34" charset="0"/>
                <a:cs typeface="Times New Roman" panose="02020603050405020304" pitchFamily="18" charset="0"/>
              </a:defRPr>
            </a:lvl1pPr>
            <a:lvl2pPr>
              <a:defRPr lang="en-US" sz="1800" smtClean="0"/>
            </a:lvl2pPr>
            <a:lvl3pPr>
              <a:defRPr lang="en-US" sz="1800" smtClean="0"/>
            </a:lvl3pPr>
            <a:lvl4pPr>
              <a:defRPr lang="en-US" sz="1800" smtClean="0"/>
            </a:lvl4pPr>
            <a:lvl5pPr>
              <a:defRPr lang="en-US" sz="1800"/>
            </a:lvl5pPr>
          </a:lstStyle>
          <a:p>
            <a:pPr marL="0" marR="0" lvl="0" algn="ctr" defTabSz="914400">
              <a:lnSpc>
                <a:spcPct val="115000"/>
              </a:lnSpc>
              <a:spcBef>
                <a:spcPts val="0"/>
              </a:spcBef>
              <a:spcAft>
                <a:spcPts val="1000"/>
              </a:spcAft>
            </a:pPr>
            <a:r>
              <a:rPr lang="en-US" dirty="0"/>
              <a:t>Click to edit Master text styles</a:t>
            </a:r>
          </a:p>
        </p:txBody>
      </p:sp>
      <p:sp>
        <p:nvSpPr>
          <p:cNvPr id="18" name="Content Placeholder 17">
            <a:extLst>
              <a:ext uri="{FF2B5EF4-FFF2-40B4-BE49-F238E27FC236}">
                <a16:creationId xmlns:a16="http://schemas.microsoft.com/office/drawing/2014/main" id="{A537F3E3-EA25-4B40-913C-974A51D0732D}"/>
              </a:ext>
            </a:extLst>
          </p:cNvPr>
          <p:cNvSpPr>
            <a:spLocks noGrp="1"/>
          </p:cNvSpPr>
          <p:nvPr>
            <p:ph sz="quarter" idx="11"/>
          </p:nvPr>
        </p:nvSpPr>
        <p:spPr>
          <a:xfrm>
            <a:off x="123506" y="1900238"/>
            <a:ext cx="2868297" cy="2714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buNone/>
              <a:defRPr lang="en-US" sz="1200" b="1" dirty="0">
                <a:solidFill>
                  <a:schemeClr val="accent1">
                    <a:lumMod val="50000"/>
                  </a:schemeClr>
                </a:solidFill>
                <a:effectLst/>
                <a:latin typeface="+mj-lt"/>
                <a:ea typeface="Calibri" panose="020F0502020204030204" pitchFamily="34" charset="0"/>
                <a:cs typeface="Times New Roman" panose="02020603050405020304" pitchFamily="18" charset="0"/>
              </a:defRPr>
            </a:lvl1pPr>
          </a:lstStyle>
          <a:p>
            <a:pPr marL="0" marR="0" lvl="0" defTabSz="914400">
              <a:lnSpc>
                <a:spcPct val="115000"/>
              </a:lnSpc>
              <a:spcBef>
                <a:spcPts val="0"/>
              </a:spcBef>
              <a:spcAft>
                <a:spcPts val="0"/>
              </a:spcAft>
            </a:pPr>
            <a:endParaRPr lang="en-US" dirty="0"/>
          </a:p>
        </p:txBody>
      </p:sp>
      <p:sp>
        <p:nvSpPr>
          <p:cNvPr id="20" name="Content Placeholder 19">
            <a:extLst>
              <a:ext uri="{FF2B5EF4-FFF2-40B4-BE49-F238E27FC236}">
                <a16:creationId xmlns:a16="http://schemas.microsoft.com/office/drawing/2014/main" id="{0D82A3C5-F102-4BA0-A02D-09D31304096A}"/>
              </a:ext>
            </a:extLst>
          </p:cNvPr>
          <p:cNvSpPr>
            <a:spLocks noGrp="1"/>
          </p:cNvSpPr>
          <p:nvPr>
            <p:ph sz="quarter" idx="12"/>
          </p:nvPr>
        </p:nvSpPr>
        <p:spPr>
          <a:xfrm>
            <a:off x="123825" y="2171700"/>
            <a:ext cx="2868613" cy="12906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buNone/>
              <a:defRPr lang="en-US" sz="1200" b="0" dirty="0">
                <a:solidFill>
                  <a:schemeClr val="accent1">
                    <a:lumMod val="50000"/>
                  </a:schemeClr>
                </a:solidFill>
                <a:effectLst/>
                <a:latin typeface="+mj-lt"/>
                <a:ea typeface="Calibri" panose="020F0502020204030204" pitchFamily="34" charset="0"/>
                <a:cs typeface="Times New Roman" panose="02020603050405020304" pitchFamily="18" charset="0"/>
              </a:defRPr>
            </a:lvl1pPr>
          </a:lstStyle>
          <a:p>
            <a:pPr marL="0" marR="0" lvl="0" defTabSz="914400">
              <a:lnSpc>
                <a:spcPct val="115000"/>
              </a:lnSpc>
              <a:spcBef>
                <a:spcPts val="0"/>
              </a:spcBef>
              <a:spcAft>
                <a:spcPts val="0"/>
              </a:spcAft>
            </a:pPr>
            <a:endParaRPr lang="en-US" dirty="0"/>
          </a:p>
        </p:txBody>
      </p:sp>
      <p:sp>
        <p:nvSpPr>
          <p:cNvPr id="23" name="Content Placeholder 17">
            <a:extLst>
              <a:ext uri="{FF2B5EF4-FFF2-40B4-BE49-F238E27FC236}">
                <a16:creationId xmlns:a16="http://schemas.microsoft.com/office/drawing/2014/main" id="{3FF7B4D9-A139-4CFD-A939-B32859092F62}"/>
              </a:ext>
            </a:extLst>
          </p:cNvPr>
          <p:cNvSpPr>
            <a:spLocks noGrp="1"/>
          </p:cNvSpPr>
          <p:nvPr>
            <p:ph sz="quarter" idx="13"/>
          </p:nvPr>
        </p:nvSpPr>
        <p:spPr>
          <a:xfrm>
            <a:off x="123506" y="3462338"/>
            <a:ext cx="2868297" cy="2714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buNone/>
              <a:defRPr lang="en-US" sz="1200" b="1" dirty="0">
                <a:solidFill>
                  <a:schemeClr val="accent1">
                    <a:lumMod val="50000"/>
                  </a:schemeClr>
                </a:solidFill>
                <a:effectLst/>
                <a:latin typeface="+mj-lt"/>
                <a:ea typeface="Calibri" panose="020F0502020204030204" pitchFamily="34" charset="0"/>
                <a:cs typeface="Times New Roman" panose="02020603050405020304" pitchFamily="18" charset="0"/>
              </a:defRPr>
            </a:lvl1pPr>
          </a:lstStyle>
          <a:p>
            <a:pPr marL="0" marR="0" lvl="0" defTabSz="914400">
              <a:lnSpc>
                <a:spcPct val="115000"/>
              </a:lnSpc>
              <a:spcBef>
                <a:spcPts val="0"/>
              </a:spcBef>
              <a:spcAft>
                <a:spcPts val="0"/>
              </a:spcAft>
            </a:pPr>
            <a:endParaRPr lang="en-US" dirty="0"/>
          </a:p>
        </p:txBody>
      </p:sp>
      <p:sp>
        <p:nvSpPr>
          <p:cNvPr id="24" name="Content Placeholder 19">
            <a:extLst>
              <a:ext uri="{FF2B5EF4-FFF2-40B4-BE49-F238E27FC236}">
                <a16:creationId xmlns:a16="http://schemas.microsoft.com/office/drawing/2014/main" id="{6588E28C-1309-4430-A14C-EF8A78C9939D}"/>
              </a:ext>
            </a:extLst>
          </p:cNvPr>
          <p:cNvSpPr>
            <a:spLocks noGrp="1"/>
          </p:cNvSpPr>
          <p:nvPr>
            <p:ph sz="quarter" idx="14"/>
          </p:nvPr>
        </p:nvSpPr>
        <p:spPr>
          <a:xfrm>
            <a:off x="136207" y="3743952"/>
            <a:ext cx="2868613" cy="44704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buNone/>
              <a:defRPr lang="en-US" sz="1200" b="0" dirty="0">
                <a:solidFill>
                  <a:schemeClr val="accent1">
                    <a:lumMod val="50000"/>
                  </a:schemeClr>
                </a:solidFill>
                <a:effectLst/>
                <a:latin typeface="+mj-lt"/>
                <a:ea typeface="Calibri" panose="020F0502020204030204" pitchFamily="34" charset="0"/>
                <a:cs typeface="Times New Roman" panose="02020603050405020304" pitchFamily="18" charset="0"/>
              </a:defRPr>
            </a:lvl1pPr>
          </a:lstStyle>
          <a:p>
            <a:pPr marL="0" marR="0" lvl="0" defTabSz="914400">
              <a:lnSpc>
                <a:spcPct val="115000"/>
              </a:lnSpc>
              <a:spcBef>
                <a:spcPts val="0"/>
              </a:spcBef>
              <a:spcAft>
                <a:spcPts val="0"/>
              </a:spcAft>
            </a:pPr>
            <a:endParaRPr lang="en-US" dirty="0"/>
          </a:p>
        </p:txBody>
      </p:sp>
      <p:sp>
        <p:nvSpPr>
          <p:cNvPr id="25" name="Content Placeholder 17">
            <a:extLst>
              <a:ext uri="{FF2B5EF4-FFF2-40B4-BE49-F238E27FC236}">
                <a16:creationId xmlns:a16="http://schemas.microsoft.com/office/drawing/2014/main" id="{68D17F92-B551-4F9A-B63F-641BACC18B8A}"/>
              </a:ext>
            </a:extLst>
          </p:cNvPr>
          <p:cNvSpPr>
            <a:spLocks noGrp="1"/>
          </p:cNvSpPr>
          <p:nvPr>
            <p:ph sz="quarter" idx="15"/>
          </p:nvPr>
        </p:nvSpPr>
        <p:spPr>
          <a:xfrm>
            <a:off x="123191" y="4191000"/>
            <a:ext cx="2868297" cy="2714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buNone/>
              <a:defRPr lang="en-US" sz="1200" b="1" dirty="0">
                <a:solidFill>
                  <a:schemeClr val="accent1">
                    <a:lumMod val="50000"/>
                  </a:schemeClr>
                </a:solidFill>
                <a:effectLst/>
                <a:latin typeface="+mj-lt"/>
                <a:ea typeface="Calibri" panose="020F0502020204030204" pitchFamily="34" charset="0"/>
                <a:cs typeface="Times New Roman" panose="02020603050405020304" pitchFamily="18" charset="0"/>
              </a:defRPr>
            </a:lvl1pPr>
          </a:lstStyle>
          <a:p>
            <a:pPr marL="0" marR="0" lvl="0" defTabSz="914400">
              <a:lnSpc>
                <a:spcPct val="115000"/>
              </a:lnSpc>
              <a:spcBef>
                <a:spcPts val="0"/>
              </a:spcBef>
              <a:spcAft>
                <a:spcPts val="0"/>
              </a:spcAft>
            </a:pPr>
            <a:endParaRPr lang="en-US" dirty="0"/>
          </a:p>
        </p:txBody>
      </p:sp>
      <p:sp>
        <p:nvSpPr>
          <p:cNvPr id="26" name="Content Placeholder 19">
            <a:extLst>
              <a:ext uri="{FF2B5EF4-FFF2-40B4-BE49-F238E27FC236}">
                <a16:creationId xmlns:a16="http://schemas.microsoft.com/office/drawing/2014/main" id="{E1AB6460-BB97-40D0-A69E-C630000981FD}"/>
              </a:ext>
            </a:extLst>
          </p:cNvPr>
          <p:cNvSpPr>
            <a:spLocks noGrp="1"/>
          </p:cNvSpPr>
          <p:nvPr>
            <p:ph sz="quarter" idx="16"/>
          </p:nvPr>
        </p:nvSpPr>
        <p:spPr>
          <a:xfrm>
            <a:off x="130651" y="4441671"/>
            <a:ext cx="2868613" cy="188137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buNone/>
              <a:defRPr lang="en-US" sz="1200" b="0" dirty="0">
                <a:solidFill>
                  <a:schemeClr val="accent1">
                    <a:lumMod val="50000"/>
                  </a:schemeClr>
                </a:solidFill>
                <a:effectLst/>
                <a:latin typeface="+mj-lt"/>
                <a:ea typeface="Calibri" panose="020F0502020204030204" pitchFamily="34" charset="0"/>
                <a:cs typeface="Times New Roman" panose="02020603050405020304" pitchFamily="18" charset="0"/>
              </a:defRPr>
            </a:lvl1pPr>
          </a:lstStyle>
          <a:p>
            <a:pPr marL="0" marR="0" lvl="0" defTabSz="914400">
              <a:lnSpc>
                <a:spcPct val="115000"/>
              </a:lnSpc>
              <a:spcBef>
                <a:spcPts val="0"/>
              </a:spcBef>
              <a:spcAft>
                <a:spcPts val="0"/>
              </a:spcAft>
            </a:pPr>
            <a:endParaRPr lang="en-US" dirty="0"/>
          </a:p>
        </p:txBody>
      </p:sp>
      <p:sp>
        <p:nvSpPr>
          <p:cNvPr id="28" name="Content Placeholder 27">
            <a:extLst>
              <a:ext uri="{FF2B5EF4-FFF2-40B4-BE49-F238E27FC236}">
                <a16:creationId xmlns:a16="http://schemas.microsoft.com/office/drawing/2014/main" id="{1F41889B-B280-4A6A-86F0-91A39B218411}"/>
              </a:ext>
            </a:extLst>
          </p:cNvPr>
          <p:cNvSpPr>
            <a:spLocks noGrp="1"/>
          </p:cNvSpPr>
          <p:nvPr>
            <p:ph sz="quarter" idx="17"/>
          </p:nvPr>
        </p:nvSpPr>
        <p:spPr>
          <a:xfrm>
            <a:off x="1752600" y="1127125"/>
            <a:ext cx="2667000" cy="43656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a:defRPr lang="en-US" sz="1200" b="0" dirty="0">
                <a:solidFill>
                  <a:schemeClr val="accent1">
                    <a:lumMod val="50000"/>
                  </a:schemeClr>
                </a:solidFill>
                <a:effectLst/>
                <a:latin typeface="+mj-lt"/>
                <a:ea typeface="Calibri" panose="020F0502020204030204" pitchFamily="34" charset="0"/>
                <a:cs typeface="Times New Roman" panose="02020603050405020304" pitchFamily="18" charset="0"/>
              </a:defRPr>
            </a:lvl1pPr>
          </a:lstStyle>
          <a:p>
            <a:pPr marL="0" marR="0" lvl="0" indent="0" defTabSz="914400">
              <a:lnSpc>
                <a:spcPct val="115000"/>
              </a:lnSpc>
              <a:spcBef>
                <a:spcPts val="0"/>
              </a:spcBef>
              <a:spcAft>
                <a:spcPts val="0"/>
              </a:spcAft>
              <a:buNone/>
            </a:pPr>
            <a:endParaRPr lang="en-US" dirty="0"/>
          </a:p>
        </p:txBody>
      </p:sp>
      <p:sp>
        <p:nvSpPr>
          <p:cNvPr id="29" name="Content Placeholder 3">
            <a:extLst>
              <a:ext uri="{FF2B5EF4-FFF2-40B4-BE49-F238E27FC236}">
                <a16:creationId xmlns:a16="http://schemas.microsoft.com/office/drawing/2014/main" id="{8105DAA3-D69E-4384-A195-090388E0C896}"/>
              </a:ext>
            </a:extLst>
          </p:cNvPr>
          <p:cNvSpPr>
            <a:spLocks noGrp="1"/>
          </p:cNvSpPr>
          <p:nvPr>
            <p:ph sz="quarter" idx="18"/>
          </p:nvPr>
        </p:nvSpPr>
        <p:spPr>
          <a:xfrm>
            <a:off x="3137536" y="1589086"/>
            <a:ext cx="2870200" cy="315913"/>
          </a:xfrm>
          <a:prstGeom prst="rect">
            <a:avLst/>
          </a:prstGeom>
          <a:solidFill>
            <a:schemeClr val="accent1">
              <a:lumMod val="75000"/>
            </a:schemeClr>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buNone/>
              <a:defRPr lang="en-US" sz="1200" b="1" smtClean="0">
                <a:solidFill>
                  <a:srgbClr val="FFFFFF"/>
                </a:solidFill>
                <a:effectLst/>
                <a:latin typeface="+mj-lt"/>
                <a:ea typeface="Calibri" panose="020F0502020204030204" pitchFamily="34" charset="0"/>
                <a:cs typeface="Times New Roman" panose="02020603050405020304" pitchFamily="18" charset="0"/>
              </a:defRPr>
            </a:lvl1pPr>
            <a:lvl2pPr>
              <a:defRPr lang="en-US" sz="1800" smtClean="0"/>
            </a:lvl2pPr>
            <a:lvl3pPr>
              <a:defRPr lang="en-US" sz="1800" smtClean="0"/>
            </a:lvl3pPr>
            <a:lvl4pPr>
              <a:defRPr lang="en-US" sz="1800" smtClean="0"/>
            </a:lvl4pPr>
            <a:lvl5pPr>
              <a:defRPr lang="en-US" sz="1800"/>
            </a:lvl5pPr>
          </a:lstStyle>
          <a:p>
            <a:pPr marL="0" marR="0" lvl="0" algn="ctr" defTabSz="914400">
              <a:lnSpc>
                <a:spcPct val="115000"/>
              </a:lnSpc>
              <a:spcBef>
                <a:spcPts val="0"/>
              </a:spcBef>
              <a:spcAft>
                <a:spcPts val="1000"/>
              </a:spcAft>
            </a:pPr>
            <a:r>
              <a:rPr lang="en-US" dirty="0"/>
              <a:t>Click to edit Master text styles</a:t>
            </a:r>
          </a:p>
        </p:txBody>
      </p:sp>
      <p:sp>
        <p:nvSpPr>
          <p:cNvPr id="30" name="Content Placeholder 17">
            <a:extLst>
              <a:ext uri="{FF2B5EF4-FFF2-40B4-BE49-F238E27FC236}">
                <a16:creationId xmlns:a16="http://schemas.microsoft.com/office/drawing/2014/main" id="{158467BB-393F-4BB0-868C-55378E949613}"/>
              </a:ext>
            </a:extLst>
          </p:cNvPr>
          <p:cNvSpPr>
            <a:spLocks noGrp="1"/>
          </p:cNvSpPr>
          <p:nvPr>
            <p:ph sz="quarter" idx="19"/>
          </p:nvPr>
        </p:nvSpPr>
        <p:spPr>
          <a:xfrm>
            <a:off x="3134994" y="1906428"/>
            <a:ext cx="2868297" cy="2714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buNone/>
              <a:defRPr lang="en-US" sz="1200" b="1" dirty="0">
                <a:solidFill>
                  <a:schemeClr val="accent1">
                    <a:lumMod val="50000"/>
                  </a:schemeClr>
                </a:solidFill>
                <a:effectLst/>
                <a:latin typeface="+mj-lt"/>
                <a:ea typeface="Calibri" panose="020F0502020204030204" pitchFamily="34" charset="0"/>
                <a:cs typeface="Times New Roman" panose="02020603050405020304" pitchFamily="18" charset="0"/>
              </a:defRPr>
            </a:lvl1pPr>
          </a:lstStyle>
          <a:p>
            <a:pPr marL="0" marR="0" lvl="0" defTabSz="914400">
              <a:lnSpc>
                <a:spcPct val="115000"/>
              </a:lnSpc>
              <a:spcBef>
                <a:spcPts val="0"/>
              </a:spcBef>
              <a:spcAft>
                <a:spcPts val="0"/>
              </a:spcAft>
            </a:pPr>
            <a:endParaRPr lang="en-US" dirty="0"/>
          </a:p>
        </p:txBody>
      </p:sp>
      <p:sp>
        <p:nvSpPr>
          <p:cNvPr id="31" name="Content Placeholder 19">
            <a:extLst>
              <a:ext uri="{FF2B5EF4-FFF2-40B4-BE49-F238E27FC236}">
                <a16:creationId xmlns:a16="http://schemas.microsoft.com/office/drawing/2014/main" id="{371FDC99-A0B3-4E1E-9117-B0EB560E0F03}"/>
              </a:ext>
            </a:extLst>
          </p:cNvPr>
          <p:cNvSpPr>
            <a:spLocks noGrp="1"/>
          </p:cNvSpPr>
          <p:nvPr>
            <p:ph sz="quarter" idx="20"/>
          </p:nvPr>
        </p:nvSpPr>
        <p:spPr>
          <a:xfrm>
            <a:off x="3152774" y="2171700"/>
            <a:ext cx="2868613" cy="85031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buNone/>
              <a:defRPr lang="en-US" sz="1200" b="0" dirty="0">
                <a:solidFill>
                  <a:schemeClr val="accent1">
                    <a:lumMod val="50000"/>
                  </a:schemeClr>
                </a:solidFill>
                <a:effectLst/>
                <a:latin typeface="+mj-lt"/>
                <a:ea typeface="Calibri" panose="020F0502020204030204" pitchFamily="34" charset="0"/>
                <a:cs typeface="Times New Roman" panose="02020603050405020304" pitchFamily="18" charset="0"/>
              </a:defRPr>
            </a:lvl1pPr>
          </a:lstStyle>
          <a:p>
            <a:pPr marL="0" marR="0" lvl="0" defTabSz="914400">
              <a:lnSpc>
                <a:spcPct val="115000"/>
              </a:lnSpc>
              <a:spcBef>
                <a:spcPts val="0"/>
              </a:spcBef>
              <a:spcAft>
                <a:spcPts val="0"/>
              </a:spcAft>
            </a:pPr>
            <a:endParaRPr lang="en-US" dirty="0"/>
          </a:p>
        </p:txBody>
      </p:sp>
      <p:sp>
        <p:nvSpPr>
          <p:cNvPr id="32" name="Content Placeholder 17">
            <a:extLst>
              <a:ext uri="{FF2B5EF4-FFF2-40B4-BE49-F238E27FC236}">
                <a16:creationId xmlns:a16="http://schemas.microsoft.com/office/drawing/2014/main" id="{39E7C12A-F7C0-442D-87C1-AC09EA5C2A9B}"/>
              </a:ext>
            </a:extLst>
          </p:cNvPr>
          <p:cNvSpPr>
            <a:spLocks noGrp="1"/>
          </p:cNvSpPr>
          <p:nvPr>
            <p:ph sz="quarter" idx="21"/>
          </p:nvPr>
        </p:nvSpPr>
        <p:spPr>
          <a:xfrm>
            <a:off x="3153090" y="3025824"/>
            <a:ext cx="2868297" cy="2714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buNone/>
              <a:defRPr lang="en-US" sz="1200" b="1" dirty="0">
                <a:solidFill>
                  <a:schemeClr val="accent1">
                    <a:lumMod val="50000"/>
                  </a:schemeClr>
                </a:solidFill>
                <a:effectLst/>
                <a:latin typeface="+mj-lt"/>
                <a:ea typeface="Calibri" panose="020F0502020204030204" pitchFamily="34" charset="0"/>
                <a:cs typeface="Times New Roman" panose="02020603050405020304" pitchFamily="18" charset="0"/>
              </a:defRPr>
            </a:lvl1pPr>
          </a:lstStyle>
          <a:p>
            <a:pPr marL="0" marR="0" lvl="0" defTabSz="914400">
              <a:lnSpc>
                <a:spcPct val="115000"/>
              </a:lnSpc>
              <a:spcBef>
                <a:spcPts val="0"/>
              </a:spcBef>
              <a:spcAft>
                <a:spcPts val="0"/>
              </a:spcAft>
            </a:pPr>
            <a:endParaRPr lang="en-US" dirty="0"/>
          </a:p>
        </p:txBody>
      </p:sp>
      <p:sp>
        <p:nvSpPr>
          <p:cNvPr id="33" name="Content Placeholder 19">
            <a:extLst>
              <a:ext uri="{FF2B5EF4-FFF2-40B4-BE49-F238E27FC236}">
                <a16:creationId xmlns:a16="http://schemas.microsoft.com/office/drawing/2014/main" id="{4694E041-4173-42C1-A2AE-D8AAF02BEB77}"/>
              </a:ext>
            </a:extLst>
          </p:cNvPr>
          <p:cNvSpPr>
            <a:spLocks noGrp="1"/>
          </p:cNvSpPr>
          <p:nvPr>
            <p:ph sz="quarter" idx="22"/>
          </p:nvPr>
        </p:nvSpPr>
        <p:spPr>
          <a:xfrm>
            <a:off x="3145155" y="3308643"/>
            <a:ext cx="2868613" cy="42515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buNone/>
              <a:defRPr lang="en-US" sz="1200" b="0" dirty="0">
                <a:solidFill>
                  <a:schemeClr val="accent1">
                    <a:lumMod val="50000"/>
                  </a:schemeClr>
                </a:solidFill>
                <a:effectLst/>
                <a:latin typeface="+mj-lt"/>
                <a:ea typeface="Calibri" panose="020F0502020204030204" pitchFamily="34" charset="0"/>
                <a:cs typeface="Times New Roman" panose="02020603050405020304" pitchFamily="18" charset="0"/>
              </a:defRPr>
            </a:lvl1pPr>
          </a:lstStyle>
          <a:p>
            <a:pPr marL="0" marR="0" lvl="0" defTabSz="914400">
              <a:lnSpc>
                <a:spcPct val="115000"/>
              </a:lnSpc>
              <a:spcBef>
                <a:spcPts val="0"/>
              </a:spcBef>
              <a:spcAft>
                <a:spcPts val="0"/>
              </a:spcAft>
            </a:pPr>
            <a:endParaRPr lang="en-US" dirty="0"/>
          </a:p>
        </p:txBody>
      </p:sp>
      <p:sp>
        <p:nvSpPr>
          <p:cNvPr id="34" name="Content Placeholder 17">
            <a:extLst>
              <a:ext uri="{FF2B5EF4-FFF2-40B4-BE49-F238E27FC236}">
                <a16:creationId xmlns:a16="http://schemas.microsoft.com/office/drawing/2014/main" id="{25642F78-8513-40BD-9EE5-21D4CA5FB587}"/>
              </a:ext>
            </a:extLst>
          </p:cNvPr>
          <p:cNvSpPr>
            <a:spLocks noGrp="1"/>
          </p:cNvSpPr>
          <p:nvPr>
            <p:ph sz="quarter" idx="23"/>
          </p:nvPr>
        </p:nvSpPr>
        <p:spPr>
          <a:xfrm>
            <a:off x="3145471" y="3764963"/>
            <a:ext cx="2868297" cy="2714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buNone/>
              <a:defRPr lang="en-US" sz="1200" b="1" dirty="0">
                <a:solidFill>
                  <a:schemeClr val="accent1">
                    <a:lumMod val="50000"/>
                  </a:schemeClr>
                </a:solidFill>
                <a:effectLst/>
                <a:latin typeface="+mj-lt"/>
                <a:ea typeface="Calibri" panose="020F0502020204030204" pitchFamily="34" charset="0"/>
                <a:cs typeface="Times New Roman" panose="02020603050405020304" pitchFamily="18" charset="0"/>
              </a:defRPr>
            </a:lvl1pPr>
          </a:lstStyle>
          <a:p>
            <a:pPr marL="0" marR="0" lvl="0" defTabSz="914400">
              <a:lnSpc>
                <a:spcPct val="115000"/>
              </a:lnSpc>
              <a:spcBef>
                <a:spcPts val="0"/>
              </a:spcBef>
              <a:spcAft>
                <a:spcPts val="0"/>
              </a:spcAft>
            </a:pPr>
            <a:endParaRPr lang="en-US" dirty="0"/>
          </a:p>
        </p:txBody>
      </p:sp>
      <p:sp>
        <p:nvSpPr>
          <p:cNvPr id="35" name="Content Placeholder 19">
            <a:extLst>
              <a:ext uri="{FF2B5EF4-FFF2-40B4-BE49-F238E27FC236}">
                <a16:creationId xmlns:a16="http://schemas.microsoft.com/office/drawing/2014/main" id="{5FCA199F-3EE8-4F96-8526-6B52468409C6}"/>
              </a:ext>
            </a:extLst>
          </p:cNvPr>
          <p:cNvSpPr>
            <a:spLocks noGrp="1"/>
          </p:cNvSpPr>
          <p:nvPr>
            <p:ph sz="quarter" idx="24"/>
          </p:nvPr>
        </p:nvSpPr>
        <p:spPr>
          <a:xfrm>
            <a:off x="3145155" y="4015893"/>
            <a:ext cx="2868613" cy="44656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buNone/>
              <a:defRPr lang="en-US" sz="1200" b="0" dirty="0">
                <a:solidFill>
                  <a:schemeClr val="accent1">
                    <a:lumMod val="50000"/>
                  </a:schemeClr>
                </a:solidFill>
                <a:effectLst/>
                <a:latin typeface="+mj-lt"/>
                <a:ea typeface="Calibri" panose="020F0502020204030204" pitchFamily="34" charset="0"/>
                <a:cs typeface="Times New Roman" panose="02020603050405020304" pitchFamily="18" charset="0"/>
              </a:defRPr>
            </a:lvl1pPr>
          </a:lstStyle>
          <a:p>
            <a:pPr marL="0" marR="0" lvl="0" defTabSz="914400">
              <a:lnSpc>
                <a:spcPct val="115000"/>
              </a:lnSpc>
              <a:spcBef>
                <a:spcPts val="0"/>
              </a:spcBef>
              <a:spcAft>
                <a:spcPts val="0"/>
              </a:spcAft>
            </a:pPr>
            <a:endParaRPr lang="en-US" dirty="0"/>
          </a:p>
        </p:txBody>
      </p:sp>
      <p:sp>
        <p:nvSpPr>
          <p:cNvPr id="36" name="Content Placeholder 17">
            <a:extLst>
              <a:ext uri="{FF2B5EF4-FFF2-40B4-BE49-F238E27FC236}">
                <a16:creationId xmlns:a16="http://schemas.microsoft.com/office/drawing/2014/main" id="{6DC8691B-9E51-47D8-A656-DB3E1D619C7A}"/>
              </a:ext>
            </a:extLst>
          </p:cNvPr>
          <p:cNvSpPr>
            <a:spLocks noGrp="1"/>
          </p:cNvSpPr>
          <p:nvPr>
            <p:ph sz="quarter" idx="25"/>
          </p:nvPr>
        </p:nvSpPr>
        <p:spPr>
          <a:xfrm>
            <a:off x="3145471" y="4466425"/>
            <a:ext cx="2868297" cy="2714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buNone/>
              <a:defRPr lang="en-US" sz="1200" b="1" dirty="0">
                <a:solidFill>
                  <a:schemeClr val="accent1">
                    <a:lumMod val="50000"/>
                  </a:schemeClr>
                </a:solidFill>
                <a:effectLst/>
                <a:latin typeface="+mj-lt"/>
                <a:ea typeface="Calibri" panose="020F0502020204030204" pitchFamily="34" charset="0"/>
                <a:cs typeface="Times New Roman" panose="02020603050405020304" pitchFamily="18" charset="0"/>
              </a:defRPr>
            </a:lvl1pPr>
          </a:lstStyle>
          <a:p>
            <a:pPr marL="0" marR="0" lvl="0" defTabSz="914400">
              <a:lnSpc>
                <a:spcPct val="115000"/>
              </a:lnSpc>
              <a:spcBef>
                <a:spcPts val="0"/>
              </a:spcBef>
              <a:spcAft>
                <a:spcPts val="0"/>
              </a:spcAft>
            </a:pPr>
            <a:endParaRPr lang="en-US" dirty="0"/>
          </a:p>
        </p:txBody>
      </p:sp>
      <p:sp>
        <p:nvSpPr>
          <p:cNvPr id="37" name="Content Placeholder 19">
            <a:extLst>
              <a:ext uri="{FF2B5EF4-FFF2-40B4-BE49-F238E27FC236}">
                <a16:creationId xmlns:a16="http://schemas.microsoft.com/office/drawing/2014/main" id="{C74AB9CC-0205-437C-8BA3-C51A4F58E720}"/>
              </a:ext>
            </a:extLst>
          </p:cNvPr>
          <p:cNvSpPr>
            <a:spLocks noGrp="1"/>
          </p:cNvSpPr>
          <p:nvPr>
            <p:ph sz="quarter" idx="26"/>
          </p:nvPr>
        </p:nvSpPr>
        <p:spPr>
          <a:xfrm>
            <a:off x="3145155" y="4695351"/>
            <a:ext cx="2868613" cy="162769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buNone/>
              <a:defRPr lang="en-US" sz="1200" b="0" dirty="0">
                <a:solidFill>
                  <a:schemeClr val="accent1">
                    <a:lumMod val="50000"/>
                  </a:schemeClr>
                </a:solidFill>
                <a:effectLst/>
                <a:latin typeface="+mj-lt"/>
                <a:ea typeface="Calibri" panose="020F0502020204030204" pitchFamily="34" charset="0"/>
                <a:cs typeface="Times New Roman" panose="02020603050405020304" pitchFamily="18" charset="0"/>
              </a:defRPr>
            </a:lvl1pPr>
          </a:lstStyle>
          <a:p>
            <a:pPr marL="0" marR="0" lvl="0" defTabSz="914400">
              <a:lnSpc>
                <a:spcPct val="115000"/>
              </a:lnSpc>
              <a:spcBef>
                <a:spcPts val="0"/>
              </a:spcBef>
              <a:spcAft>
                <a:spcPts val="0"/>
              </a:spcAft>
            </a:pPr>
            <a:endParaRPr lang="en-US" dirty="0"/>
          </a:p>
        </p:txBody>
      </p:sp>
      <p:sp>
        <p:nvSpPr>
          <p:cNvPr id="39" name="Content Placeholder 38">
            <a:extLst>
              <a:ext uri="{FF2B5EF4-FFF2-40B4-BE49-F238E27FC236}">
                <a16:creationId xmlns:a16="http://schemas.microsoft.com/office/drawing/2014/main" id="{96D97EE0-8707-4170-B130-7F8D10BCD11F}"/>
              </a:ext>
            </a:extLst>
          </p:cNvPr>
          <p:cNvSpPr>
            <a:spLocks noGrp="1"/>
          </p:cNvSpPr>
          <p:nvPr>
            <p:ph sz="quarter" idx="27"/>
          </p:nvPr>
        </p:nvSpPr>
        <p:spPr>
          <a:xfrm>
            <a:off x="4800600" y="6330950"/>
            <a:ext cx="2667000" cy="3651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a:defRPr lang="en-US" sz="1200" b="0" dirty="0">
                <a:solidFill>
                  <a:schemeClr val="accent1">
                    <a:lumMod val="50000"/>
                  </a:schemeClr>
                </a:solidFill>
                <a:effectLst/>
                <a:latin typeface="+mj-lt"/>
                <a:ea typeface="Calibri" panose="020F0502020204030204" pitchFamily="34" charset="0"/>
                <a:cs typeface="Times New Roman" panose="02020603050405020304" pitchFamily="18" charset="0"/>
              </a:defRPr>
            </a:lvl1pPr>
          </a:lstStyle>
          <a:p>
            <a:pPr marL="0" marR="0" lvl="0" indent="0" defTabSz="914400">
              <a:lnSpc>
                <a:spcPct val="115000"/>
              </a:lnSpc>
              <a:spcBef>
                <a:spcPts val="0"/>
              </a:spcBef>
              <a:spcAft>
                <a:spcPts val="0"/>
              </a:spcAft>
              <a:buNone/>
            </a:pPr>
            <a:endParaRPr lang="en-US" dirty="0"/>
          </a:p>
        </p:txBody>
      </p:sp>
      <p:sp>
        <p:nvSpPr>
          <p:cNvPr id="40" name="Content Placeholder 3">
            <a:extLst>
              <a:ext uri="{FF2B5EF4-FFF2-40B4-BE49-F238E27FC236}">
                <a16:creationId xmlns:a16="http://schemas.microsoft.com/office/drawing/2014/main" id="{B59228CD-D6A8-4606-8FEC-D85FCBD3F094}"/>
              </a:ext>
            </a:extLst>
          </p:cNvPr>
          <p:cNvSpPr>
            <a:spLocks noGrp="1"/>
          </p:cNvSpPr>
          <p:nvPr>
            <p:ph sz="quarter" idx="28"/>
          </p:nvPr>
        </p:nvSpPr>
        <p:spPr>
          <a:xfrm>
            <a:off x="6159818" y="1574007"/>
            <a:ext cx="2870200" cy="315913"/>
          </a:xfrm>
          <a:prstGeom prst="rect">
            <a:avLst/>
          </a:prstGeom>
          <a:solidFill>
            <a:schemeClr val="accent1">
              <a:lumMod val="75000"/>
            </a:schemeClr>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buNone/>
              <a:defRPr lang="en-US" sz="1200" b="1" smtClean="0">
                <a:solidFill>
                  <a:srgbClr val="FFFFFF"/>
                </a:solidFill>
                <a:effectLst/>
                <a:latin typeface="+mj-lt"/>
                <a:ea typeface="Calibri" panose="020F0502020204030204" pitchFamily="34" charset="0"/>
                <a:cs typeface="Times New Roman" panose="02020603050405020304" pitchFamily="18" charset="0"/>
              </a:defRPr>
            </a:lvl1pPr>
            <a:lvl2pPr>
              <a:defRPr lang="en-US" sz="1800" smtClean="0"/>
            </a:lvl2pPr>
            <a:lvl3pPr>
              <a:defRPr lang="en-US" sz="1800" smtClean="0"/>
            </a:lvl3pPr>
            <a:lvl4pPr>
              <a:defRPr lang="en-US" sz="1800" smtClean="0"/>
            </a:lvl4pPr>
            <a:lvl5pPr>
              <a:defRPr lang="en-US" sz="1800"/>
            </a:lvl5pPr>
          </a:lstStyle>
          <a:p>
            <a:pPr marL="0" marR="0" lvl="0" algn="ctr" defTabSz="914400">
              <a:lnSpc>
                <a:spcPct val="115000"/>
              </a:lnSpc>
              <a:spcBef>
                <a:spcPts val="0"/>
              </a:spcBef>
              <a:spcAft>
                <a:spcPts val="1000"/>
              </a:spcAft>
            </a:pPr>
            <a:r>
              <a:rPr lang="en-US" dirty="0"/>
              <a:t>Click to edit Master text styles</a:t>
            </a:r>
          </a:p>
        </p:txBody>
      </p:sp>
      <p:sp>
        <p:nvSpPr>
          <p:cNvPr id="41" name="Content Placeholder 17">
            <a:extLst>
              <a:ext uri="{FF2B5EF4-FFF2-40B4-BE49-F238E27FC236}">
                <a16:creationId xmlns:a16="http://schemas.microsoft.com/office/drawing/2014/main" id="{5B6FB61F-556F-4BB3-A419-8D97CBD6C5E2}"/>
              </a:ext>
            </a:extLst>
          </p:cNvPr>
          <p:cNvSpPr>
            <a:spLocks noGrp="1"/>
          </p:cNvSpPr>
          <p:nvPr>
            <p:ph sz="quarter" idx="29"/>
          </p:nvPr>
        </p:nvSpPr>
        <p:spPr>
          <a:xfrm>
            <a:off x="6147436" y="1887221"/>
            <a:ext cx="2868297" cy="2714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buNone/>
              <a:defRPr lang="en-US" sz="1200" b="1" dirty="0">
                <a:solidFill>
                  <a:schemeClr val="accent1">
                    <a:lumMod val="50000"/>
                  </a:schemeClr>
                </a:solidFill>
                <a:effectLst/>
                <a:latin typeface="+mj-lt"/>
                <a:ea typeface="Calibri" panose="020F0502020204030204" pitchFamily="34" charset="0"/>
                <a:cs typeface="Times New Roman" panose="02020603050405020304" pitchFamily="18" charset="0"/>
              </a:defRPr>
            </a:lvl1pPr>
          </a:lstStyle>
          <a:p>
            <a:pPr marL="0" marR="0" lvl="0" defTabSz="914400">
              <a:lnSpc>
                <a:spcPct val="115000"/>
              </a:lnSpc>
              <a:spcBef>
                <a:spcPts val="0"/>
              </a:spcBef>
              <a:spcAft>
                <a:spcPts val="0"/>
              </a:spcAft>
            </a:pPr>
            <a:endParaRPr lang="en-US" dirty="0"/>
          </a:p>
        </p:txBody>
      </p:sp>
      <p:sp>
        <p:nvSpPr>
          <p:cNvPr id="42" name="Content Placeholder 19">
            <a:extLst>
              <a:ext uri="{FF2B5EF4-FFF2-40B4-BE49-F238E27FC236}">
                <a16:creationId xmlns:a16="http://schemas.microsoft.com/office/drawing/2014/main" id="{AFE9071D-F10B-4664-BF81-6D4829D418A8}"/>
              </a:ext>
            </a:extLst>
          </p:cNvPr>
          <p:cNvSpPr>
            <a:spLocks noGrp="1"/>
          </p:cNvSpPr>
          <p:nvPr>
            <p:ph sz="quarter" idx="30"/>
          </p:nvPr>
        </p:nvSpPr>
        <p:spPr>
          <a:xfrm>
            <a:off x="6147436" y="2136008"/>
            <a:ext cx="2868613" cy="85031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buNone/>
              <a:defRPr lang="en-US" sz="1200" b="0" dirty="0">
                <a:solidFill>
                  <a:schemeClr val="accent1">
                    <a:lumMod val="50000"/>
                  </a:schemeClr>
                </a:solidFill>
                <a:effectLst/>
                <a:latin typeface="+mj-lt"/>
                <a:ea typeface="Calibri" panose="020F0502020204030204" pitchFamily="34" charset="0"/>
                <a:cs typeface="Times New Roman" panose="02020603050405020304" pitchFamily="18" charset="0"/>
              </a:defRPr>
            </a:lvl1pPr>
          </a:lstStyle>
          <a:p>
            <a:pPr marL="0" marR="0" lvl="0" defTabSz="914400">
              <a:lnSpc>
                <a:spcPct val="115000"/>
              </a:lnSpc>
              <a:spcBef>
                <a:spcPts val="0"/>
              </a:spcBef>
              <a:spcAft>
                <a:spcPts val="0"/>
              </a:spcAft>
            </a:pPr>
            <a:endParaRPr lang="en-US" dirty="0"/>
          </a:p>
        </p:txBody>
      </p:sp>
      <p:sp>
        <p:nvSpPr>
          <p:cNvPr id="43" name="Content Placeholder 17">
            <a:extLst>
              <a:ext uri="{FF2B5EF4-FFF2-40B4-BE49-F238E27FC236}">
                <a16:creationId xmlns:a16="http://schemas.microsoft.com/office/drawing/2014/main" id="{43E6150F-C078-4090-95FC-01848A043432}"/>
              </a:ext>
            </a:extLst>
          </p:cNvPr>
          <p:cNvSpPr>
            <a:spLocks noGrp="1"/>
          </p:cNvSpPr>
          <p:nvPr>
            <p:ph sz="quarter" idx="31"/>
          </p:nvPr>
        </p:nvSpPr>
        <p:spPr>
          <a:xfrm>
            <a:off x="6155053" y="2896409"/>
            <a:ext cx="2868297" cy="2714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buNone/>
              <a:defRPr lang="en-US" sz="1200" b="1" dirty="0">
                <a:solidFill>
                  <a:schemeClr val="accent1">
                    <a:lumMod val="50000"/>
                  </a:schemeClr>
                </a:solidFill>
                <a:effectLst/>
                <a:latin typeface="+mj-lt"/>
                <a:ea typeface="Calibri" panose="020F0502020204030204" pitchFamily="34" charset="0"/>
                <a:cs typeface="Times New Roman" panose="02020603050405020304" pitchFamily="18" charset="0"/>
              </a:defRPr>
            </a:lvl1pPr>
          </a:lstStyle>
          <a:p>
            <a:pPr marL="0" marR="0" lvl="0" defTabSz="914400">
              <a:lnSpc>
                <a:spcPct val="115000"/>
              </a:lnSpc>
              <a:spcBef>
                <a:spcPts val="0"/>
              </a:spcBef>
              <a:spcAft>
                <a:spcPts val="0"/>
              </a:spcAft>
            </a:pPr>
            <a:endParaRPr lang="en-US" dirty="0"/>
          </a:p>
        </p:txBody>
      </p:sp>
      <p:sp>
        <p:nvSpPr>
          <p:cNvPr id="44" name="Content Placeholder 19">
            <a:extLst>
              <a:ext uri="{FF2B5EF4-FFF2-40B4-BE49-F238E27FC236}">
                <a16:creationId xmlns:a16="http://schemas.microsoft.com/office/drawing/2014/main" id="{FBEF5979-7431-42E8-8666-F3A28F7AAE67}"/>
              </a:ext>
            </a:extLst>
          </p:cNvPr>
          <p:cNvSpPr>
            <a:spLocks noGrp="1"/>
          </p:cNvSpPr>
          <p:nvPr>
            <p:ph sz="quarter" idx="32"/>
          </p:nvPr>
        </p:nvSpPr>
        <p:spPr>
          <a:xfrm>
            <a:off x="6163628" y="3133126"/>
            <a:ext cx="2868613" cy="16047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buNone/>
              <a:defRPr lang="en-US" sz="1200" b="0" dirty="0">
                <a:solidFill>
                  <a:schemeClr val="accent1">
                    <a:lumMod val="50000"/>
                  </a:schemeClr>
                </a:solidFill>
                <a:effectLst/>
                <a:latin typeface="+mj-lt"/>
                <a:ea typeface="Calibri" panose="020F0502020204030204" pitchFamily="34" charset="0"/>
                <a:cs typeface="Times New Roman" panose="02020603050405020304" pitchFamily="18" charset="0"/>
              </a:defRPr>
            </a:lvl1pPr>
          </a:lstStyle>
          <a:p>
            <a:pPr marL="0" marR="0" lvl="0" defTabSz="914400">
              <a:lnSpc>
                <a:spcPct val="115000"/>
              </a:lnSpc>
              <a:spcBef>
                <a:spcPts val="0"/>
              </a:spcBef>
              <a:spcAft>
                <a:spcPts val="0"/>
              </a:spcAft>
            </a:pPr>
            <a:endParaRPr lang="en-US" dirty="0"/>
          </a:p>
        </p:txBody>
      </p:sp>
      <p:sp>
        <p:nvSpPr>
          <p:cNvPr id="45" name="Content Placeholder 17">
            <a:extLst>
              <a:ext uri="{FF2B5EF4-FFF2-40B4-BE49-F238E27FC236}">
                <a16:creationId xmlns:a16="http://schemas.microsoft.com/office/drawing/2014/main" id="{57E89AEE-3DB2-4A15-9319-8B73AD385CAF}"/>
              </a:ext>
            </a:extLst>
          </p:cNvPr>
          <p:cNvSpPr>
            <a:spLocks noGrp="1"/>
          </p:cNvSpPr>
          <p:nvPr>
            <p:ph sz="quarter" idx="33"/>
          </p:nvPr>
        </p:nvSpPr>
        <p:spPr>
          <a:xfrm>
            <a:off x="6147436" y="4739840"/>
            <a:ext cx="2868297" cy="2714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buNone/>
              <a:defRPr lang="en-US" sz="1200" b="1" dirty="0">
                <a:solidFill>
                  <a:schemeClr val="accent1">
                    <a:lumMod val="50000"/>
                  </a:schemeClr>
                </a:solidFill>
                <a:effectLst/>
                <a:latin typeface="+mj-lt"/>
                <a:ea typeface="Calibri" panose="020F0502020204030204" pitchFamily="34" charset="0"/>
                <a:cs typeface="Times New Roman" panose="02020603050405020304" pitchFamily="18" charset="0"/>
              </a:defRPr>
            </a:lvl1pPr>
          </a:lstStyle>
          <a:p>
            <a:pPr marL="0" marR="0" lvl="0" defTabSz="914400">
              <a:lnSpc>
                <a:spcPct val="115000"/>
              </a:lnSpc>
              <a:spcBef>
                <a:spcPts val="0"/>
              </a:spcBef>
              <a:spcAft>
                <a:spcPts val="0"/>
              </a:spcAft>
            </a:pPr>
            <a:endParaRPr lang="en-US" dirty="0"/>
          </a:p>
        </p:txBody>
      </p:sp>
      <p:sp>
        <p:nvSpPr>
          <p:cNvPr id="46" name="Content Placeholder 19">
            <a:extLst>
              <a:ext uri="{FF2B5EF4-FFF2-40B4-BE49-F238E27FC236}">
                <a16:creationId xmlns:a16="http://schemas.microsoft.com/office/drawing/2014/main" id="{BA5D236B-DC3D-4747-B37D-68D4D241FE8E}"/>
              </a:ext>
            </a:extLst>
          </p:cNvPr>
          <p:cNvSpPr>
            <a:spLocks noGrp="1"/>
          </p:cNvSpPr>
          <p:nvPr>
            <p:ph sz="quarter" idx="34"/>
          </p:nvPr>
        </p:nvSpPr>
        <p:spPr>
          <a:xfrm>
            <a:off x="6140768" y="4985440"/>
            <a:ext cx="2868613" cy="134395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buNone/>
              <a:defRPr lang="en-US" sz="1200" b="0" dirty="0">
                <a:solidFill>
                  <a:schemeClr val="accent1">
                    <a:lumMod val="50000"/>
                  </a:schemeClr>
                </a:solidFill>
                <a:effectLst/>
                <a:latin typeface="+mj-lt"/>
                <a:ea typeface="Calibri" panose="020F0502020204030204" pitchFamily="34" charset="0"/>
                <a:cs typeface="Times New Roman" panose="02020603050405020304" pitchFamily="18" charset="0"/>
              </a:defRPr>
            </a:lvl1pPr>
          </a:lstStyle>
          <a:p>
            <a:pPr marL="0" marR="0" lvl="0" defTabSz="914400">
              <a:lnSpc>
                <a:spcPct val="115000"/>
              </a:lnSpc>
              <a:spcBef>
                <a:spcPts val="0"/>
              </a:spcBef>
              <a:spcAft>
                <a:spcPts val="0"/>
              </a:spcAft>
            </a:pPr>
            <a:endParaRPr lang="en-US" dirty="0"/>
          </a:p>
        </p:txBody>
      </p:sp>
    </p:spTree>
    <p:extLst>
      <p:ext uri="{BB962C8B-B14F-4D97-AF65-F5344CB8AC3E}">
        <p14:creationId xmlns:p14="http://schemas.microsoft.com/office/powerpoint/2010/main" val="1899310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3C5432B9-DFF3-4A2A-8473-83A4ABE25DC4}"/>
              </a:ext>
            </a:extLst>
          </p:cNvPr>
          <p:cNvSpPr>
            <a:spLocks noGrp="1"/>
          </p:cNvSpPr>
          <p:nvPr>
            <p:ph type="sldNum" sz="quarter" idx="4"/>
          </p:nvPr>
        </p:nvSpPr>
        <p:spPr>
          <a:xfrm>
            <a:off x="8153400" y="6400800"/>
            <a:ext cx="728133" cy="365125"/>
          </a:xfrm>
        </p:spPr>
        <p:txBody>
          <a:bodyPr/>
          <a:lstStyle/>
          <a:p>
            <a:fld id="{E0CD77C5-7DB1-45F6-AE6F-84521133DC90}" type="slidenum">
              <a:rPr lang="en-US" smtClean="0"/>
              <a:t>‹#›</a:t>
            </a:fld>
            <a:endParaRPr lang="en-US" dirty="0"/>
          </a:p>
        </p:txBody>
      </p:sp>
      <p:sp>
        <p:nvSpPr>
          <p:cNvPr id="9" name="Rectangle 8">
            <a:extLst>
              <a:ext uri="{FF2B5EF4-FFF2-40B4-BE49-F238E27FC236}">
                <a16:creationId xmlns:a16="http://schemas.microsoft.com/office/drawing/2014/main" id="{B36786AD-45AD-445D-804D-34F1F178DE4A}"/>
              </a:ext>
            </a:extLst>
          </p:cNvPr>
          <p:cNvSpPr/>
          <p:nvPr userDrawn="1"/>
        </p:nvSpPr>
        <p:spPr>
          <a:xfrm>
            <a:off x="0" y="1065023"/>
            <a:ext cx="475013" cy="5792977"/>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sym typeface="Arial"/>
            </a:endParaRPr>
          </a:p>
        </p:txBody>
      </p:sp>
      <p:sp>
        <p:nvSpPr>
          <p:cNvPr id="10" name="Rectangle 9">
            <a:extLst>
              <a:ext uri="{FF2B5EF4-FFF2-40B4-BE49-F238E27FC236}">
                <a16:creationId xmlns:a16="http://schemas.microsoft.com/office/drawing/2014/main" id="{C509530C-5624-44E6-8D32-85508C38DCC9}"/>
              </a:ext>
            </a:extLst>
          </p:cNvPr>
          <p:cNvSpPr/>
          <p:nvPr userDrawn="1"/>
        </p:nvSpPr>
        <p:spPr>
          <a:xfrm>
            <a:off x="8668598" y="1065022"/>
            <a:ext cx="475013" cy="5792977"/>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sym typeface="Arial"/>
            </a:endParaRPr>
          </a:p>
        </p:txBody>
      </p:sp>
      <p:sp>
        <p:nvSpPr>
          <p:cNvPr id="2" name="Title 1"/>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sz="3600" b="0"/>
            </a:lvl1pPr>
          </a:lstStyle>
          <a:p>
            <a:r>
              <a:rPr lang="en-US" dirty="0"/>
              <a:t>Click to edit Master title style</a:t>
            </a:r>
          </a:p>
        </p:txBody>
      </p:sp>
      <p:sp>
        <p:nvSpPr>
          <p:cNvPr id="4" name="Content Placeholder 3">
            <a:extLst>
              <a:ext uri="{FF2B5EF4-FFF2-40B4-BE49-F238E27FC236}">
                <a16:creationId xmlns:a16="http://schemas.microsoft.com/office/drawing/2014/main" id="{5850C55D-2D7F-497C-858F-0147C8747DEC}"/>
              </a:ext>
            </a:extLst>
          </p:cNvPr>
          <p:cNvSpPr>
            <a:spLocks noGrp="1"/>
          </p:cNvSpPr>
          <p:nvPr>
            <p:ph sz="quarter" idx="10"/>
          </p:nvPr>
        </p:nvSpPr>
        <p:spPr>
          <a:xfrm>
            <a:off x="474663" y="1058863"/>
            <a:ext cx="8335962" cy="58277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3023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6" name="Picture 5" descr="Management-Wheel_FINAL_dk-blue-icons_2.png">
            <a:extLst>
              <a:ext uri="{FF2B5EF4-FFF2-40B4-BE49-F238E27FC236}">
                <a16:creationId xmlns:a16="http://schemas.microsoft.com/office/drawing/2014/main" id="{A5DBC529-141B-4FE5-A225-28AC342A9F4C}"/>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val="0"/>
              </a:ext>
            </a:extLst>
          </a:blip>
          <a:srcRect t="35838" r="29810"/>
          <a:stretch/>
        </p:blipFill>
        <p:spPr>
          <a:xfrm>
            <a:off x="5029200" y="0"/>
            <a:ext cx="4111625" cy="4220434"/>
          </a:xfrm>
          <a:prstGeom prst="rect">
            <a:avLst/>
          </a:prstGeom>
        </p:spPr>
      </p:pic>
      <p:sp>
        <p:nvSpPr>
          <p:cNvPr id="2" name="Title 1"/>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sz="3600" b="0"/>
            </a:lvl1pPr>
          </a:lstStyle>
          <a:p>
            <a:r>
              <a:rPr lang="en-US" dirty="0"/>
              <a:t>Click to edit Master title style</a:t>
            </a:r>
          </a:p>
        </p:txBody>
      </p:sp>
      <p:sp>
        <p:nvSpPr>
          <p:cNvPr id="8" name="Rounded Rectangle 9">
            <a:extLst>
              <a:ext uri="{FF2B5EF4-FFF2-40B4-BE49-F238E27FC236}">
                <a16:creationId xmlns:a16="http://schemas.microsoft.com/office/drawing/2014/main" id="{79C29C7A-9E5A-464B-9151-697D75DF1DD6}"/>
              </a:ext>
            </a:extLst>
          </p:cNvPr>
          <p:cNvSpPr/>
          <p:nvPr userDrawn="1"/>
        </p:nvSpPr>
        <p:spPr>
          <a:xfrm>
            <a:off x="1855699" y="3505200"/>
            <a:ext cx="6646334" cy="2244964"/>
          </a:xfrm>
          <a:prstGeom prst="roundRect">
            <a:avLst/>
          </a:prstGeom>
          <a:solidFill>
            <a:srgbClr val="F69200">
              <a:lumMod val="20000"/>
              <a:lumOff val="80000"/>
            </a:srgbClr>
          </a:solidFill>
          <a:ln w="9525" cap="rnd" cmpd="sng">
            <a:solidFill>
              <a:srgbClr val="DF5327">
                <a:lumMod val="50000"/>
              </a:srgbClr>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lvl="0" indent="0">
              <a:spcAft>
                <a:spcPts val="1200"/>
              </a:spcAft>
              <a:buClr>
                <a:srgbClr val="DF5327">
                  <a:lumMod val="75000"/>
                </a:srgbClr>
              </a:buClr>
              <a:buSzPts val="2520"/>
              <a:buFont typeface="Arial"/>
              <a:buNone/>
            </a:pPr>
            <a:endParaRPr lang="en-US" sz="2200" kern="0" dirty="0">
              <a:solidFill>
                <a:srgbClr val="418AB3">
                  <a:lumMod val="50000"/>
                </a:srgbClr>
              </a:solidFill>
              <a:cs typeface="Arial"/>
            </a:endParaRPr>
          </a:p>
        </p:txBody>
      </p:sp>
      <p:sp>
        <p:nvSpPr>
          <p:cNvPr id="9" name="Slide Number Placeholder 3">
            <a:extLst>
              <a:ext uri="{FF2B5EF4-FFF2-40B4-BE49-F238E27FC236}">
                <a16:creationId xmlns:a16="http://schemas.microsoft.com/office/drawing/2014/main" id="{2978B52B-1044-41C6-ABC1-C6D8D8485D66}"/>
              </a:ext>
            </a:extLst>
          </p:cNvPr>
          <p:cNvSpPr>
            <a:spLocks noGrp="1"/>
          </p:cNvSpPr>
          <p:nvPr>
            <p:ph type="sldNum" sz="quarter" idx="4"/>
          </p:nvPr>
        </p:nvSpPr>
        <p:spPr>
          <a:xfrm>
            <a:off x="8153400" y="6400800"/>
            <a:ext cx="728133" cy="365125"/>
          </a:xfrm>
        </p:spPr>
        <p:txBody>
          <a:bodyPr/>
          <a:lstStyle/>
          <a:p>
            <a:fld id="{E0CD77C5-7DB1-45F6-AE6F-84521133DC90}" type="slidenum">
              <a:rPr lang="en-US" smtClean="0"/>
              <a:t>‹#›</a:t>
            </a:fld>
            <a:endParaRPr lang="en-US" dirty="0"/>
          </a:p>
        </p:txBody>
      </p:sp>
      <p:sp>
        <p:nvSpPr>
          <p:cNvPr id="4" name="Content Placeholder 3">
            <a:extLst>
              <a:ext uri="{FF2B5EF4-FFF2-40B4-BE49-F238E27FC236}">
                <a16:creationId xmlns:a16="http://schemas.microsoft.com/office/drawing/2014/main" id="{A66B4858-03FF-4F67-9FB4-EE75CCFA4DC7}"/>
              </a:ext>
            </a:extLst>
          </p:cNvPr>
          <p:cNvSpPr>
            <a:spLocks noGrp="1"/>
          </p:cNvSpPr>
          <p:nvPr>
            <p:ph sz="quarter" idx="10"/>
          </p:nvPr>
        </p:nvSpPr>
        <p:spPr>
          <a:xfrm>
            <a:off x="641350" y="990600"/>
            <a:ext cx="5302250" cy="2520950"/>
          </a:xfrm>
          <a:prstGeom prst="rect">
            <a:avLst/>
          </a:prstGeom>
        </p:spPr>
        <p:txBody>
          <a:bodyPr/>
          <a:lstStyle>
            <a:lvl1pPr marL="0" indent="0">
              <a:buNone/>
              <a:defRPr/>
            </a:lvl1pPr>
          </a:lstStyle>
          <a:p>
            <a:pPr lvl="0"/>
            <a:endParaRPr lang="en-US" dirty="0"/>
          </a:p>
        </p:txBody>
      </p:sp>
      <p:sp>
        <p:nvSpPr>
          <p:cNvPr id="13" name="Content Placeholder 12">
            <a:extLst>
              <a:ext uri="{FF2B5EF4-FFF2-40B4-BE49-F238E27FC236}">
                <a16:creationId xmlns:a16="http://schemas.microsoft.com/office/drawing/2014/main" id="{9521B167-D3DB-4DB0-A13B-4489800C1581}"/>
              </a:ext>
            </a:extLst>
          </p:cNvPr>
          <p:cNvSpPr>
            <a:spLocks noGrp="1"/>
          </p:cNvSpPr>
          <p:nvPr>
            <p:ph sz="quarter" idx="11"/>
          </p:nvPr>
        </p:nvSpPr>
        <p:spPr>
          <a:xfrm>
            <a:off x="1852613" y="3511550"/>
            <a:ext cx="6646862" cy="2244725"/>
          </a:xfrm>
          <a:prstGeom prst="rect">
            <a:avLst/>
          </a:prstGeom>
          <a:noFill/>
          <a:ln w="9525" cap="rnd" cmpd="sng">
            <a:noFill/>
            <a:prstDash val="solid"/>
            <a:round/>
            <a:headEnd type="none" w="sm" len="sm"/>
            <a:tailEnd type="none" w="sm" len="sm"/>
          </a:ln>
          <a:effectLst/>
        </p:spPr>
        <p:txBody>
          <a:bodyPr spcFirstLastPara="1" wrap="none" lIns="91425" tIns="45700" rIns="91425" bIns="45700" anchor="t" anchorCtr="0">
            <a:noAutofit/>
          </a:bodyPr>
          <a:lstStyle>
            <a:lvl1pPr>
              <a:defRPr lang="en-US" sz="2200" kern="0" dirty="0" smtClean="0">
                <a:solidFill>
                  <a:srgbClr val="418AB3">
                    <a:lumMod val="50000"/>
                  </a:srgbClr>
                </a:solidFill>
                <a:cs typeface="Arial"/>
              </a:defRPr>
            </a:lvl1pPr>
            <a:lvl2pPr>
              <a:defRPr lang="en-US" sz="1800" dirty="0" smtClean="0"/>
            </a:lvl2pPr>
            <a:lvl3pPr>
              <a:defRPr lang="en-US" sz="1800" dirty="0" smtClean="0"/>
            </a:lvl3pPr>
            <a:lvl4pPr>
              <a:defRPr lang="en-US" sz="1800" dirty="0" smtClean="0"/>
            </a:lvl4pPr>
            <a:lvl5pPr>
              <a:defRPr lang="en-US" sz="1800" dirty="0"/>
            </a:lvl5pPr>
          </a:lstStyle>
          <a:p>
            <a:pPr lvl="0" defTabSz="914400">
              <a:spcAft>
                <a:spcPts val="1200"/>
              </a:spcAft>
              <a:buClr>
                <a:srgbClr val="DF5327">
                  <a:lumMod val="75000"/>
                </a:srgbClr>
              </a:buClr>
              <a:buSzPts val="2520"/>
            </a:pPr>
            <a:r>
              <a:rPr lang="en-US" dirty="0"/>
              <a:t>Click to edit Master text styles</a:t>
            </a:r>
          </a:p>
          <a:p>
            <a:pPr marL="457200" lvl="1" defTabSz="914400"/>
            <a:r>
              <a:rPr lang="en-US" dirty="0"/>
              <a:t>Second level</a:t>
            </a:r>
          </a:p>
          <a:p>
            <a:pPr marL="914400" lvl="2" defTabSz="914400"/>
            <a:r>
              <a:rPr lang="en-US" dirty="0"/>
              <a:t>Third level</a:t>
            </a:r>
          </a:p>
          <a:p>
            <a:pPr marL="1371600" lvl="3" defTabSz="914400"/>
            <a:r>
              <a:rPr lang="en-US" dirty="0"/>
              <a:t>Fourth level</a:t>
            </a:r>
          </a:p>
          <a:p>
            <a:pPr marL="1828800" lvl="4" defTabSz="914400"/>
            <a:r>
              <a:rPr lang="en-US" dirty="0"/>
              <a:t>Fifth level</a:t>
            </a:r>
          </a:p>
        </p:txBody>
      </p:sp>
    </p:spTree>
    <p:extLst>
      <p:ext uri="{BB962C8B-B14F-4D97-AF65-F5344CB8AC3E}">
        <p14:creationId xmlns:p14="http://schemas.microsoft.com/office/powerpoint/2010/main" val="1759740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sz="3600" b="0"/>
            </a:lvl1pPr>
          </a:lstStyle>
          <a:p>
            <a:r>
              <a:rPr lang="en-US" dirty="0"/>
              <a:t>Click to edit Master title style</a:t>
            </a:r>
          </a:p>
        </p:txBody>
      </p:sp>
      <p:sp>
        <p:nvSpPr>
          <p:cNvPr id="10" name="Slide Number Placeholder 4">
            <a:extLst>
              <a:ext uri="{FF2B5EF4-FFF2-40B4-BE49-F238E27FC236}">
                <a16:creationId xmlns:a16="http://schemas.microsoft.com/office/drawing/2014/main" id="{110D1224-1BA0-4772-930D-33E81149A0DE}"/>
              </a:ext>
            </a:extLst>
          </p:cNvPr>
          <p:cNvSpPr>
            <a:spLocks noGrp="1"/>
          </p:cNvSpPr>
          <p:nvPr>
            <p:ph type="sldNum" sz="quarter" idx="4"/>
          </p:nvPr>
        </p:nvSpPr>
        <p:spPr>
          <a:xfrm>
            <a:off x="8153400" y="6414684"/>
            <a:ext cx="728133" cy="365125"/>
          </a:xfrm>
        </p:spPr>
        <p:txBody>
          <a:bodyPr/>
          <a:lstStyle/>
          <a:p>
            <a:fld id="{E0CD77C5-7DB1-45F6-AE6F-84521133DC90}" type="slidenum">
              <a:rPr lang="en-US" smtClean="0"/>
              <a:t>‹#›</a:t>
            </a:fld>
            <a:endParaRPr lang="en-US" dirty="0"/>
          </a:p>
        </p:txBody>
      </p:sp>
      <p:pic>
        <p:nvPicPr>
          <p:cNvPr id="11" name="Picture 10">
            <a:extLst>
              <a:ext uri="{FF2B5EF4-FFF2-40B4-BE49-F238E27FC236}">
                <a16:creationId xmlns:a16="http://schemas.microsoft.com/office/drawing/2014/main" id="{B0A59059-2F71-408A-A3DA-D3BD2F475B64}"/>
              </a:ext>
            </a:extLst>
          </p:cNvPr>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89704" y="1143000"/>
            <a:ext cx="6802362" cy="5439971"/>
          </a:xfrm>
          <a:prstGeom prst="rect">
            <a:avLst/>
          </a:prstGeom>
        </p:spPr>
      </p:pic>
    </p:spTree>
    <p:extLst>
      <p:ext uri="{BB962C8B-B14F-4D97-AF65-F5344CB8AC3E}">
        <p14:creationId xmlns:p14="http://schemas.microsoft.com/office/powerpoint/2010/main" val="3107678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BDCED48-2E87-4D3F-A76B-E671DE5F72D0}"/>
              </a:ext>
            </a:extLst>
          </p:cNvPr>
          <p:cNvSpPr>
            <a:spLocks noGrp="1"/>
          </p:cNvSpPr>
          <p:nvPr>
            <p:ph type="sldNum" sz="quarter" idx="4"/>
          </p:nvPr>
        </p:nvSpPr>
        <p:spPr>
          <a:xfrm>
            <a:off x="8153400" y="6414684"/>
            <a:ext cx="728133" cy="365125"/>
          </a:xfrm>
        </p:spPr>
        <p:txBody>
          <a:bodyPr/>
          <a:lstStyle/>
          <a:p>
            <a:fld id="{E0CD77C5-7DB1-45F6-AE6F-84521133DC90}" type="slidenum">
              <a:rPr lang="en-US" smtClean="0"/>
              <a:t>‹#›</a:t>
            </a:fld>
            <a:endParaRPr lang="en-US" dirty="0"/>
          </a:p>
        </p:txBody>
      </p:sp>
      <p:pic>
        <p:nvPicPr>
          <p:cNvPr id="9" name="Picture 8">
            <a:extLst>
              <a:ext uri="{FF2B5EF4-FFF2-40B4-BE49-F238E27FC236}">
                <a16:creationId xmlns:a16="http://schemas.microsoft.com/office/drawing/2014/main" id="{6FBA6578-28DA-47D2-935F-A5A16BE40440}"/>
              </a:ext>
            </a:extLst>
          </p:cNvPr>
          <p:cNvPicPr>
            <a:picLocks noChangeAspect="1"/>
          </p:cNvPicPr>
          <p:nvPr userDrawn="1"/>
        </p:nvPicPr>
        <p:blipFill>
          <a:blip r:embed="rId2">
            <a:duotone>
              <a:srgbClr val="838383">
                <a:shade val="45000"/>
                <a:satMod val="135000"/>
              </a:srgbClr>
              <a:prstClr val="white"/>
            </a:duotone>
            <a:extLst>
              <a:ext uri="{28A0092B-C50C-407E-A947-70E740481C1C}">
                <a14:useLocalDpi xmlns:a14="http://schemas.microsoft.com/office/drawing/2010/main" val="0"/>
              </a:ext>
            </a:extLst>
          </a:blip>
          <a:stretch>
            <a:fillRect/>
          </a:stretch>
        </p:blipFill>
        <p:spPr>
          <a:xfrm>
            <a:off x="-138963" y="802065"/>
            <a:ext cx="7642414" cy="6111775"/>
          </a:xfrm>
          <a:prstGeom prst="rect">
            <a:avLst/>
          </a:prstGeom>
        </p:spPr>
      </p:pic>
      <p:sp>
        <p:nvSpPr>
          <p:cNvPr id="10" name="TextBox 9">
            <a:extLst>
              <a:ext uri="{FF2B5EF4-FFF2-40B4-BE49-F238E27FC236}">
                <a16:creationId xmlns:a16="http://schemas.microsoft.com/office/drawing/2014/main" id="{ED5AF8B5-7944-4376-8A94-FE6B85A7A39B}"/>
              </a:ext>
            </a:extLst>
          </p:cNvPr>
          <p:cNvSpPr txBox="1"/>
          <p:nvPr userDrawn="1"/>
        </p:nvSpPr>
        <p:spPr>
          <a:xfrm>
            <a:off x="308510" y="2186745"/>
            <a:ext cx="1742803" cy="1200329"/>
          </a:xfrm>
          <a:prstGeom prst="rect">
            <a:avLst/>
          </a:prstGeom>
          <a:solidFill>
            <a:srgbClr val="DF5327">
              <a:lumMod val="50000"/>
            </a:srgbClr>
          </a:solidFill>
          <a:ln>
            <a:noFill/>
          </a:ln>
        </p:spPr>
        <p:txBody>
          <a:bodyPr wrap="square" rtlCol="0" anchor="ctr">
            <a:noAutofit/>
          </a:bodyPr>
          <a:lstStyle/>
          <a:p>
            <a:pPr marL="11430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1" name="TextBox 10">
            <a:extLst>
              <a:ext uri="{FF2B5EF4-FFF2-40B4-BE49-F238E27FC236}">
                <a16:creationId xmlns:a16="http://schemas.microsoft.com/office/drawing/2014/main" id="{57C3D922-5E66-49D1-B41C-95D13CE40E64}"/>
              </a:ext>
            </a:extLst>
          </p:cNvPr>
          <p:cNvSpPr txBox="1"/>
          <p:nvPr userDrawn="1"/>
        </p:nvSpPr>
        <p:spPr>
          <a:xfrm>
            <a:off x="2231277" y="4003596"/>
            <a:ext cx="1665763" cy="1754326"/>
          </a:xfrm>
          <a:prstGeom prst="rect">
            <a:avLst/>
          </a:prstGeom>
          <a:solidFill>
            <a:srgbClr val="F69200">
              <a:lumMod val="50000"/>
            </a:srgbClr>
          </a:solidFill>
          <a:ln>
            <a:noFill/>
          </a:ln>
        </p:spPr>
        <p:txBody>
          <a:bodyPr wrap="square" rtlCol="0" anchor="ctr">
            <a:noAutofit/>
          </a:bodyPr>
          <a:lstStyle/>
          <a:p>
            <a:pPr marL="11430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2" name="TextBox 11">
            <a:extLst>
              <a:ext uri="{FF2B5EF4-FFF2-40B4-BE49-F238E27FC236}">
                <a16:creationId xmlns:a16="http://schemas.microsoft.com/office/drawing/2014/main" id="{B4CCC941-7086-4FDA-A048-5631EEAAFF44}"/>
              </a:ext>
            </a:extLst>
          </p:cNvPr>
          <p:cNvSpPr txBox="1"/>
          <p:nvPr userDrawn="1"/>
        </p:nvSpPr>
        <p:spPr>
          <a:xfrm>
            <a:off x="4636663" y="2189078"/>
            <a:ext cx="2020828" cy="1200329"/>
          </a:xfrm>
          <a:prstGeom prst="rect">
            <a:avLst/>
          </a:prstGeom>
          <a:solidFill>
            <a:srgbClr val="418AB3">
              <a:lumMod val="50000"/>
            </a:srgbClr>
          </a:solidFill>
          <a:ln>
            <a:noFill/>
          </a:ln>
        </p:spPr>
        <p:txBody>
          <a:bodyPr wrap="square" rtlCol="0" anchor="ctr">
            <a:noAutofit/>
          </a:bodyPr>
          <a:lstStyle/>
          <a:p>
            <a:pPr marL="11430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3" name="TextBox 12">
            <a:extLst>
              <a:ext uri="{FF2B5EF4-FFF2-40B4-BE49-F238E27FC236}">
                <a16:creationId xmlns:a16="http://schemas.microsoft.com/office/drawing/2014/main" id="{9F30BC3C-C8E1-43D1-9EDE-84AB346B5328}"/>
              </a:ext>
            </a:extLst>
          </p:cNvPr>
          <p:cNvSpPr txBox="1"/>
          <p:nvPr userDrawn="1"/>
        </p:nvSpPr>
        <p:spPr>
          <a:xfrm>
            <a:off x="6845397" y="2157225"/>
            <a:ext cx="2057303" cy="1477328"/>
          </a:xfrm>
          <a:prstGeom prst="rect">
            <a:avLst/>
          </a:prstGeom>
          <a:solidFill>
            <a:srgbClr val="A6B727">
              <a:lumMod val="50000"/>
            </a:srgbClr>
          </a:solidFill>
          <a:ln>
            <a:noFill/>
          </a:ln>
        </p:spPr>
        <p:txBody>
          <a:bodyPr wrap="square" rtlCol="0" anchor="ctr">
            <a:noAutofit/>
          </a:bodyPr>
          <a:lstStyle/>
          <a:p>
            <a:pPr marL="11430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4" name="TextBox 13">
            <a:extLst>
              <a:ext uri="{FF2B5EF4-FFF2-40B4-BE49-F238E27FC236}">
                <a16:creationId xmlns:a16="http://schemas.microsoft.com/office/drawing/2014/main" id="{E6CA5949-ADB4-4F98-B8DD-9AD7242BBC16}"/>
              </a:ext>
            </a:extLst>
          </p:cNvPr>
          <p:cNvSpPr txBox="1"/>
          <p:nvPr userDrawn="1"/>
        </p:nvSpPr>
        <p:spPr>
          <a:xfrm>
            <a:off x="4342175" y="4951274"/>
            <a:ext cx="1749670" cy="1200329"/>
          </a:xfrm>
          <a:prstGeom prst="rect">
            <a:avLst/>
          </a:prstGeom>
          <a:solidFill>
            <a:srgbClr val="FEC306">
              <a:lumMod val="50000"/>
            </a:srgbClr>
          </a:solidFill>
          <a:ln>
            <a:noFill/>
          </a:ln>
        </p:spPr>
        <p:txBody>
          <a:bodyPr wrap="square" rtlCol="0" anchor="ctr">
            <a:noAutofit/>
          </a:bodyPr>
          <a:lstStyle/>
          <a:p>
            <a:pPr marL="11430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5" name="TextBox 14">
            <a:extLst>
              <a:ext uri="{FF2B5EF4-FFF2-40B4-BE49-F238E27FC236}">
                <a16:creationId xmlns:a16="http://schemas.microsoft.com/office/drawing/2014/main" id="{20645D05-F44A-4DDE-B3FA-E70DAEC0D035}"/>
              </a:ext>
            </a:extLst>
          </p:cNvPr>
          <p:cNvSpPr txBox="1"/>
          <p:nvPr userDrawn="1"/>
        </p:nvSpPr>
        <p:spPr>
          <a:xfrm>
            <a:off x="311496" y="1055088"/>
            <a:ext cx="1751686" cy="1107996"/>
          </a:xfrm>
          <a:prstGeom prst="rect">
            <a:avLst/>
          </a:prstGeom>
          <a:solidFill>
            <a:sysClr val="window" lastClr="FFFFFF">
              <a:lumMod val="95000"/>
            </a:sysClr>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rgbClr val="DF5327">
                    <a:lumMod val="50000"/>
                  </a:srgbClr>
                </a:solidFill>
                <a:effectLst/>
                <a:uLnTx/>
                <a:uFillTx/>
                <a:latin typeface="Arial Rounded MT Bold" charset="0"/>
                <a:ea typeface="Arial Rounded MT Bold" charset="0"/>
                <a:cs typeface="Arial Rounded MT Bold" charset="0"/>
              </a:rPr>
              <a:t>1</a:t>
            </a:r>
          </a:p>
        </p:txBody>
      </p:sp>
      <p:sp>
        <p:nvSpPr>
          <p:cNvPr id="16" name="TextBox 15">
            <a:extLst>
              <a:ext uri="{FF2B5EF4-FFF2-40B4-BE49-F238E27FC236}">
                <a16:creationId xmlns:a16="http://schemas.microsoft.com/office/drawing/2014/main" id="{F87480B9-B99E-4769-B123-DF1B3ECEA87A}"/>
              </a:ext>
            </a:extLst>
          </p:cNvPr>
          <p:cNvSpPr txBox="1"/>
          <p:nvPr userDrawn="1"/>
        </p:nvSpPr>
        <p:spPr>
          <a:xfrm>
            <a:off x="2240979" y="2895600"/>
            <a:ext cx="1642132" cy="1107996"/>
          </a:xfrm>
          <a:prstGeom prst="rect">
            <a:avLst/>
          </a:prstGeom>
          <a:solidFill>
            <a:sysClr val="window" lastClr="FFFFFF">
              <a:lumMod val="95000"/>
            </a:sysClr>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rgbClr val="F69200">
                    <a:lumMod val="50000"/>
                  </a:srgbClr>
                </a:solidFill>
                <a:effectLst/>
                <a:uLnTx/>
                <a:uFillTx/>
                <a:latin typeface="Arial Rounded MT Bold" charset="0"/>
                <a:ea typeface="Arial Rounded MT Bold" charset="0"/>
                <a:cs typeface="Arial Rounded MT Bold" charset="0"/>
              </a:rPr>
              <a:t>2</a:t>
            </a:r>
          </a:p>
        </p:txBody>
      </p:sp>
      <p:sp>
        <p:nvSpPr>
          <p:cNvPr id="17" name="TextBox 16">
            <a:extLst>
              <a:ext uri="{FF2B5EF4-FFF2-40B4-BE49-F238E27FC236}">
                <a16:creationId xmlns:a16="http://schemas.microsoft.com/office/drawing/2014/main" id="{EEF4DF9D-D48A-495A-B2BF-ACD4ECB07328}"/>
              </a:ext>
            </a:extLst>
          </p:cNvPr>
          <p:cNvSpPr txBox="1"/>
          <p:nvPr userDrawn="1"/>
        </p:nvSpPr>
        <p:spPr>
          <a:xfrm>
            <a:off x="4636663" y="1081082"/>
            <a:ext cx="2020828" cy="1107996"/>
          </a:xfrm>
          <a:prstGeom prst="rect">
            <a:avLst/>
          </a:prstGeom>
          <a:solidFill>
            <a:sysClr val="window" lastClr="FFFFFF">
              <a:lumMod val="95000"/>
            </a:sysClr>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rgbClr val="418AB3">
                    <a:lumMod val="50000"/>
                  </a:srgbClr>
                </a:solidFill>
                <a:effectLst/>
                <a:uLnTx/>
                <a:uFillTx/>
                <a:latin typeface="Arial Rounded MT Bold" charset="0"/>
                <a:ea typeface="Arial Rounded MT Bold" charset="0"/>
                <a:cs typeface="Arial Rounded MT Bold" charset="0"/>
              </a:rPr>
              <a:t>3</a:t>
            </a:r>
          </a:p>
        </p:txBody>
      </p:sp>
      <p:sp>
        <p:nvSpPr>
          <p:cNvPr id="18" name="TextBox 17">
            <a:extLst>
              <a:ext uri="{FF2B5EF4-FFF2-40B4-BE49-F238E27FC236}">
                <a16:creationId xmlns:a16="http://schemas.microsoft.com/office/drawing/2014/main" id="{13ED16BF-5777-473A-8426-85EF870E1AC8}"/>
              </a:ext>
            </a:extLst>
          </p:cNvPr>
          <p:cNvSpPr txBox="1"/>
          <p:nvPr userDrawn="1"/>
        </p:nvSpPr>
        <p:spPr>
          <a:xfrm>
            <a:off x="6841392" y="1066800"/>
            <a:ext cx="2061308" cy="1107996"/>
          </a:xfrm>
          <a:prstGeom prst="rect">
            <a:avLst/>
          </a:prstGeom>
          <a:solidFill>
            <a:sysClr val="window" lastClr="FFFFFF">
              <a:lumMod val="95000"/>
            </a:sysClr>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rgbClr val="A6B727">
                    <a:lumMod val="50000"/>
                  </a:srgbClr>
                </a:solidFill>
                <a:effectLst/>
                <a:uLnTx/>
                <a:uFillTx/>
                <a:latin typeface="Arial Rounded MT Bold" charset="0"/>
                <a:ea typeface="Arial Rounded MT Bold" charset="0"/>
                <a:cs typeface="Arial Rounded MT Bold" charset="0"/>
              </a:rPr>
              <a:t>4</a:t>
            </a:r>
          </a:p>
        </p:txBody>
      </p:sp>
      <p:sp>
        <p:nvSpPr>
          <p:cNvPr id="19" name="TextBox 18">
            <a:extLst>
              <a:ext uri="{FF2B5EF4-FFF2-40B4-BE49-F238E27FC236}">
                <a16:creationId xmlns:a16="http://schemas.microsoft.com/office/drawing/2014/main" id="{6DE17699-D8B7-42B7-BFEB-DB4141A1112A}"/>
              </a:ext>
            </a:extLst>
          </p:cNvPr>
          <p:cNvSpPr txBox="1"/>
          <p:nvPr userDrawn="1"/>
        </p:nvSpPr>
        <p:spPr>
          <a:xfrm>
            <a:off x="4335241" y="3843278"/>
            <a:ext cx="1756604" cy="1107996"/>
          </a:xfrm>
          <a:prstGeom prst="rect">
            <a:avLst/>
          </a:prstGeom>
          <a:solidFill>
            <a:sysClr val="window" lastClr="FFFFFF">
              <a:lumMod val="95000"/>
            </a:sysClr>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rgbClr val="FEC306">
                    <a:lumMod val="50000"/>
                  </a:srgbClr>
                </a:solidFill>
                <a:effectLst/>
                <a:uLnTx/>
                <a:uFillTx/>
                <a:latin typeface="Arial Rounded MT Bold" charset="0"/>
                <a:ea typeface="Arial Rounded MT Bold" charset="0"/>
                <a:cs typeface="Arial Rounded MT Bold" charset="0"/>
              </a:rPr>
              <a:t>5</a:t>
            </a:r>
          </a:p>
        </p:txBody>
      </p:sp>
      <p:sp>
        <p:nvSpPr>
          <p:cNvPr id="20" name="TextBox 19">
            <a:extLst>
              <a:ext uri="{FF2B5EF4-FFF2-40B4-BE49-F238E27FC236}">
                <a16:creationId xmlns:a16="http://schemas.microsoft.com/office/drawing/2014/main" id="{5B28CB82-98D7-43F0-A751-30FB1C2BBD1A}"/>
              </a:ext>
            </a:extLst>
          </p:cNvPr>
          <p:cNvSpPr txBox="1"/>
          <p:nvPr userDrawn="1"/>
        </p:nvSpPr>
        <p:spPr>
          <a:xfrm>
            <a:off x="6416121" y="4924673"/>
            <a:ext cx="2499279" cy="1754326"/>
          </a:xfrm>
          <a:prstGeom prst="rect">
            <a:avLst/>
          </a:prstGeom>
          <a:solidFill>
            <a:srgbClr val="418AB3">
              <a:lumMod val="75000"/>
            </a:srgbClr>
          </a:solidFill>
          <a:ln>
            <a:noFill/>
          </a:ln>
        </p:spPr>
        <p:txBody>
          <a:bodyPr wrap="square" rtlCol="0" anchor="t">
            <a:noAutofit/>
          </a:bodyPr>
          <a:lstStyle/>
          <a:p>
            <a:pPr marL="11430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1" name="TextBox 20">
            <a:extLst>
              <a:ext uri="{FF2B5EF4-FFF2-40B4-BE49-F238E27FC236}">
                <a16:creationId xmlns:a16="http://schemas.microsoft.com/office/drawing/2014/main" id="{E144426F-6AED-4CAA-B689-F655615505A8}"/>
              </a:ext>
            </a:extLst>
          </p:cNvPr>
          <p:cNvSpPr txBox="1"/>
          <p:nvPr userDrawn="1"/>
        </p:nvSpPr>
        <p:spPr>
          <a:xfrm>
            <a:off x="6404130" y="3823822"/>
            <a:ext cx="2511270" cy="1107996"/>
          </a:xfrm>
          <a:prstGeom prst="rect">
            <a:avLst/>
          </a:prstGeom>
          <a:solidFill>
            <a:sysClr val="window" lastClr="FFFFFF">
              <a:lumMod val="95000"/>
            </a:sysClr>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rgbClr val="418AB3">
                    <a:lumMod val="75000"/>
                  </a:srgbClr>
                </a:solidFill>
                <a:effectLst/>
                <a:uLnTx/>
                <a:uFillTx/>
                <a:latin typeface="Arial Rounded MT Bold" charset="0"/>
                <a:ea typeface="Arial Rounded MT Bold" charset="0"/>
                <a:cs typeface="Arial Rounded MT Bold" charset="0"/>
              </a:rPr>
              <a:t>6</a:t>
            </a:r>
          </a:p>
        </p:txBody>
      </p:sp>
      <p:sp>
        <p:nvSpPr>
          <p:cNvPr id="24" name="Title 1">
            <a:extLst>
              <a:ext uri="{FF2B5EF4-FFF2-40B4-BE49-F238E27FC236}">
                <a16:creationId xmlns:a16="http://schemas.microsoft.com/office/drawing/2014/main" id="{421B7D9D-BD41-400A-A603-8E70C16C0338}"/>
              </a:ext>
            </a:extLst>
          </p:cNvPr>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sz="3600" b="0"/>
            </a:lvl1pPr>
          </a:lstStyle>
          <a:p>
            <a:r>
              <a:rPr lang="en-US" dirty="0"/>
              <a:t>Click to edit Master title style</a:t>
            </a:r>
          </a:p>
        </p:txBody>
      </p:sp>
      <p:sp>
        <p:nvSpPr>
          <p:cNvPr id="4" name="Content Placeholder 3">
            <a:extLst>
              <a:ext uri="{FF2B5EF4-FFF2-40B4-BE49-F238E27FC236}">
                <a16:creationId xmlns:a16="http://schemas.microsoft.com/office/drawing/2014/main" id="{B47F8D75-5079-464A-8480-118D9B2A4A6B}"/>
              </a:ext>
            </a:extLst>
          </p:cNvPr>
          <p:cNvSpPr>
            <a:spLocks noGrp="1"/>
          </p:cNvSpPr>
          <p:nvPr>
            <p:ph sz="quarter" idx="10"/>
          </p:nvPr>
        </p:nvSpPr>
        <p:spPr>
          <a:xfrm>
            <a:off x="307975" y="2185988"/>
            <a:ext cx="1743075" cy="1201737"/>
          </a:xfrm>
          <a:prstGeom prst="rect">
            <a:avLst/>
          </a:prstGeom>
          <a:noFill/>
          <a:ln>
            <a:noFill/>
          </a:ln>
        </p:spPr>
        <p:txBody>
          <a:bodyPr wrap="square" rtlCol="0" anchor="ctr">
            <a:noAutofit/>
          </a:bodyPr>
          <a:lstStyle>
            <a:lvl1pPr>
              <a:defRPr kumimoji="0" lang="en-US" sz="1800" b="0" i="0" u="none" strike="noStrike" kern="0" cap="none" spc="0" normalizeH="0" baseline="0" dirty="0">
                <a:ln>
                  <a:noFill/>
                </a:ln>
                <a:solidFill>
                  <a:prstClr val="white"/>
                </a:solidFill>
                <a:effectLst/>
                <a:uLnTx/>
                <a:uFillTx/>
              </a:defRPr>
            </a:lvl1pPr>
          </a:lstStyle>
          <a:p>
            <a:pPr marL="114300" marR="0" lvl="0" indent="0" defTabSz="914400" fontAlgn="auto">
              <a:lnSpc>
                <a:spcPct val="100000"/>
              </a:lnSpc>
              <a:spcBef>
                <a:spcPts val="0"/>
              </a:spcBef>
              <a:spcAft>
                <a:spcPts val="0"/>
              </a:spcAft>
              <a:buClrTx/>
              <a:buSzTx/>
              <a:buFontTx/>
              <a:buNone/>
              <a:tabLst/>
            </a:pPr>
            <a:endParaRPr lang="en-US" dirty="0"/>
          </a:p>
        </p:txBody>
      </p:sp>
      <p:sp>
        <p:nvSpPr>
          <p:cNvPr id="26" name="Content Placeholder 25">
            <a:extLst>
              <a:ext uri="{FF2B5EF4-FFF2-40B4-BE49-F238E27FC236}">
                <a16:creationId xmlns:a16="http://schemas.microsoft.com/office/drawing/2014/main" id="{BD65C7C2-0897-439A-9D3D-F156230C5DE9}"/>
              </a:ext>
            </a:extLst>
          </p:cNvPr>
          <p:cNvSpPr>
            <a:spLocks noGrp="1"/>
          </p:cNvSpPr>
          <p:nvPr>
            <p:ph sz="quarter" idx="11"/>
          </p:nvPr>
        </p:nvSpPr>
        <p:spPr>
          <a:xfrm>
            <a:off x="2232025" y="4003675"/>
            <a:ext cx="1665288" cy="1754188"/>
          </a:xfrm>
          <a:prstGeom prst="rect">
            <a:avLst/>
          </a:prstGeom>
          <a:noFill/>
          <a:ln>
            <a:noFill/>
          </a:ln>
        </p:spPr>
        <p:txBody>
          <a:bodyPr wrap="square" rtlCol="0" anchor="ctr">
            <a:noAutofit/>
          </a:bodyPr>
          <a:lstStyle>
            <a:lvl1pPr>
              <a:defRPr kumimoji="0" lang="en-US" sz="1800" b="0" i="0" u="none" strike="noStrike" kern="0" cap="none" spc="0" normalizeH="0" baseline="0" dirty="0">
                <a:ln>
                  <a:noFill/>
                </a:ln>
                <a:solidFill>
                  <a:prstClr val="white"/>
                </a:solidFill>
                <a:effectLst/>
                <a:uLnTx/>
                <a:uFillTx/>
              </a:defRPr>
            </a:lvl1pPr>
          </a:lstStyle>
          <a:p>
            <a:pPr marL="114300" marR="0" lvl="0" indent="0" defTabSz="914400" fontAlgn="auto">
              <a:lnSpc>
                <a:spcPct val="100000"/>
              </a:lnSpc>
              <a:spcBef>
                <a:spcPts val="0"/>
              </a:spcBef>
              <a:spcAft>
                <a:spcPts val="0"/>
              </a:spcAft>
              <a:buClrTx/>
              <a:buSzTx/>
              <a:buFontTx/>
              <a:buNone/>
              <a:tabLst/>
            </a:pPr>
            <a:endParaRPr lang="en-US" dirty="0"/>
          </a:p>
        </p:txBody>
      </p:sp>
      <p:sp>
        <p:nvSpPr>
          <p:cNvPr id="28" name="Content Placeholder 27">
            <a:extLst>
              <a:ext uri="{FF2B5EF4-FFF2-40B4-BE49-F238E27FC236}">
                <a16:creationId xmlns:a16="http://schemas.microsoft.com/office/drawing/2014/main" id="{1107BEC0-C396-478A-AE48-F59E058EEC11}"/>
              </a:ext>
            </a:extLst>
          </p:cNvPr>
          <p:cNvSpPr>
            <a:spLocks noGrp="1"/>
          </p:cNvSpPr>
          <p:nvPr>
            <p:ph sz="quarter" idx="12"/>
          </p:nvPr>
        </p:nvSpPr>
        <p:spPr>
          <a:xfrm>
            <a:off x="4637088" y="2185988"/>
            <a:ext cx="2020887" cy="1200150"/>
          </a:xfrm>
          <a:prstGeom prst="rect">
            <a:avLst/>
          </a:prstGeom>
          <a:noFill/>
          <a:ln>
            <a:noFill/>
          </a:ln>
        </p:spPr>
        <p:txBody>
          <a:bodyPr wrap="square" rtlCol="0" anchor="ctr">
            <a:noAutofit/>
          </a:bodyPr>
          <a:lstStyle>
            <a:lvl1pPr>
              <a:defRPr kumimoji="0" lang="en-US" sz="1800" b="0" i="0" u="none" strike="noStrike" kern="0" cap="none" spc="0" normalizeH="0" baseline="0" dirty="0">
                <a:ln>
                  <a:noFill/>
                </a:ln>
                <a:solidFill>
                  <a:prstClr val="white"/>
                </a:solidFill>
                <a:effectLst/>
                <a:uLnTx/>
                <a:uFillTx/>
              </a:defRPr>
            </a:lvl1pPr>
          </a:lstStyle>
          <a:p>
            <a:pPr marL="114300" marR="0" lvl="0" indent="0" defTabSz="914400" fontAlgn="auto">
              <a:lnSpc>
                <a:spcPct val="100000"/>
              </a:lnSpc>
              <a:spcBef>
                <a:spcPts val="0"/>
              </a:spcBef>
              <a:spcAft>
                <a:spcPts val="0"/>
              </a:spcAft>
              <a:buClrTx/>
              <a:buSzTx/>
              <a:buFontTx/>
              <a:buNone/>
              <a:tabLst/>
            </a:pPr>
            <a:endParaRPr lang="en-US" dirty="0"/>
          </a:p>
        </p:txBody>
      </p:sp>
      <p:sp>
        <p:nvSpPr>
          <p:cNvPr id="32" name="Content Placeholder 31">
            <a:extLst>
              <a:ext uri="{FF2B5EF4-FFF2-40B4-BE49-F238E27FC236}">
                <a16:creationId xmlns:a16="http://schemas.microsoft.com/office/drawing/2014/main" id="{1ECD907C-3803-4F98-A2C1-591BB35CE238}"/>
              </a:ext>
            </a:extLst>
          </p:cNvPr>
          <p:cNvSpPr>
            <a:spLocks noGrp="1"/>
          </p:cNvSpPr>
          <p:nvPr>
            <p:ph sz="quarter" idx="13"/>
          </p:nvPr>
        </p:nvSpPr>
        <p:spPr>
          <a:xfrm>
            <a:off x="6838950" y="2157413"/>
            <a:ext cx="2076450" cy="1476375"/>
          </a:xfrm>
          <a:prstGeom prst="rect">
            <a:avLst/>
          </a:prstGeom>
          <a:noFill/>
          <a:ln>
            <a:noFill/>
          </a:ln>
        </p:spPr>
        <p:txBody>
          <a:bodyPr wrap="square" rtlCol="0" anchor="ctr">
            <a:noAutofit/>
          </a:bodyPr>
          <a:lstStyle>
            <a:lvl1pPr>
              <a:defRPr kumimoji="0" lang="en-US" sz="1800" b="0" i="0" u="none" strike="noStrike" kern="0" cap="none" spc="0" normalizeH="0" baseline="0" dirty="0">
                <a:ln>
                  <a:noFill/>
                </a:ln>
                <a:solidFill>
                  <a:prstClr val="white"/>
                </a:solidFill>
                <a:effectLst/>
                <a:uLnTx/>
                <a:uFillTx/>
              </a:defRPr>
            </a:lvl1pPr>
          </a:lstStyle>
          <a:p>
            <a:pPr marL="114300" marR="0" lvl="0" indent="0" defTabSz="914400" fontAlgn="auto">
              <a:lnSpc>
                <a:spcPct val="100000"/>
              </a:lnSpc>
              <a:spcBef>
                <a:spcPts val="0"/>
              </a:spcBef>
              <a:spcAft>
                <a:spcPts val="0"/>
              </a:spcAft>
              <a:buClrTx/>
              <a:buSzTx/>
              <a:buFontTx/>
              <a:buNone/>
              <a:tabLst/>
            </a:pPr>
            <a:endParaRPr lang="en-US" dirty="0"/>
          </a:p>
        </p:txBody>
      </p:sp>
      <p:sp>
        <p:nvSpPr>
          <p:cNvPr id="34" name="Content Placeholder 33">
            <a:extLst>
              <a:ext uri="{FF2B5EF4-FFF2-40B4-BE49-F238E27FC236}">
                <a16:creationId xmlns:a16="http://schemas.microsoft.com/office/drawing/2014/main" id="{7F2F5BB2-2A89-46B4-B404-77523FE8C8CB}"/>
              </a:ext>
            </a:extLst>
          </p:cNvPr>
          <p:cNvSpPr>
            <a:spLocks noGrp="1"/>
          </p:cNvSpPr>
          <p:nvPr>
            <p:ph sz="quarter" idx="14"/>
          </p:nvPr>
        </p:nvSpPr>
        <p:spPr>
          <a:xfrm>
            <a:off x="4335463" y="4951413"/>
            <a:ext cx="1763712" cy="1219200"/>
          </a:xfrm>
          <a:prstGeom prst="rect">
            <a:avLst/>
          </a:prstGeom>
          <a:noFill/>
          <a:ln>
            <a:noFill/>
          </a:ln>
        </p:spPr>
        <p:txBody>
          <a:bodyPr wrap="square" rtlCol="0" anchor="ctr">
            <a:noAutofit/>
          </a:bodyPr>
          <a:lstStyle>
            <a:lvl1pPr>
              <a:defRPr kumimoji="0" lang="en-US" sz="1800" b="0" i="0" u="none" strike="noStrike" kern="0" cap="none" spc="0" normalizeH="0" baseline="0" dirty="0">
                <a:ln>
                  <a:noFill/>
                </a:ln>
                <a:solidFill>
                  <a:prstClr val="white"/>
                </a:solidFill>
                <a:effectLst/>
                <a:uLnTx/>
                <a:uFillTx/>
              </a:defRPr>
            </a:lvl1pPr>
          </a:lstStyle>
          <a:p>
            <a:pPr marL="114300" marR="0" lvl="0" indent="0" defTabSz="914400" fontAlgn="auto">
              <a:lnSpc>
                <a:spcPct val="100000"/>
              </a:lnSpc>
              <a:spcBef>
                <a:spcPts val="0"/>
              </a:spcBef>
              <a:spcAft>
                <a:spcPts val="0"/>
              </a:spcAft>
              <a:buClrTx/>
              <a:buSzTx/>
              <a:buFontTx/>
              <a:buNone/>
              <a:tabLst/>
            </a:pPr>
            <a:endParaRPr lang="en-US" dirty="0"/>
          </a:p>
        </p:txBody>
      </p:sp>
      <p:sp>
        <p:nvSpPr>
          <p:cNvPr id="38" name="Content Placeholder 37">
            <a:extLst>
              <a:ext uri="{FF2B5EF4-FFF2-40B4-BE49-F238E27FC236}">
                <a16:creationId xmlns:a16="http://schemas.microsoft.com/office/drawing/2014/main" id="{9E7FC0D3-3C47-406A-BF45-38055591B241}"/>
              </a:ext>
            </a:extLst>
          </p:cNvPr>
          <p:cNvSpPr>
            <a:spLocks noGrp="1"/>
          </p:cNvSpPr>
          <p:nvPr>
            <p:ph sz="quarter" idx="15"/>
          </p:nvPr>
        </p:nvSpPr>
        <p:spPr>
          <a:xfrm>
            <a:off x="6411913" y="4924425"/>
            <a:ext cx="2511425" cy="1754188"/>
          </a:xfrm>
          <a:prstGeom prst="rect">
            <a:avLst/>
          </a:prstGeom>
          <a:noFill/>
          <a:ln>
            <a:noFill/>
          </a:ln>
        </p:spPr>
        <p:txBody>
          <a:bodyPr wrap="square" rtlCol="0" anchor="ctr">
            <a:noAutofit/>
          </a:bodyPr>
          <a:lstStyle>
            <a:lvl1pPr>
              <a:defRPr kumimoji="0" lang="en-US" sz="1800" b="0" i="0" u="none" strike="noStrike" kern="0" cap="none" spc="0" normalizeH="0" baseline="0" dirty="0">
                <a:ln>
                  <a:noFill/>
                </a:ln>
                <a:solidFill>
                  <a:prstClr val="white"/>
                </a:solidFill>
                <a:effectLst/>
                <a:uLnTx/>
                <a:uFillTx/>
              </a:defRPr>
            </a:lvl1pPr>
          </a:lstStyle>
          <a:p>
            <a:pPr marL="114300" marR="0" lvl="0" indent="0" defTabSz="914400" fontAlgn="auto">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6299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F204AB-7393-4FDA-9982-318240392DB7}"/>
              </a:ext>
            </a:extLst>
          </p:cNvPr>
          <p:cNvSpPr>
            <a:spLocks noGrp="1"/>
          </p:cNvSpPr>
          <p:nvPr>
            <p:ph type="title"/>
          </p:nvPr>
        </p:nvSpPr>
        <p:spPr>
          <a:xfrm>
            <a:off x="0" y="329270"/>
            <a:ext cx="9144000" cy="783695"/>
          </a:xfrm>
          <a:prstGeom prst="rect">
            <a:avLst/>
          </a:prstGeom>
          <a:solidFill>
            <a:schemeClr val="accent6">
              <a:lumMod val="50000"/>
            </a:schemeClr>
          </a:solidFill>
        </p:spPr>
        <p:txBody>
          <a:bodyPr/>
          <a:lstStyle/>
          <a:p>
            <a:endParaRPr lang="en-US" dirty="0"/>
          </a:p>
        </p:txBody>
      </p:sp>
      <p:sp>
        <p:nvSpPr>
          <p:cNvPr id="8" name="Slide Number Placeholder 3">
            <a:extLst>
              <a:ext uri="{FF2B5EF4-FFF2-40B4-BE49-F238E27FC236}">
                <a16:creationId xmlns:a16="http://schemas.microsoft.com/office/drawing/2014/main" id="{10F8C560-D3DA-4066-B592-4445E0755BA6}"/>
              </a:ext>
            </a:extLst>
          </p:cNvPr>
          <p:cNvSpPr>
            <a:spLocks noGrp="1"/>
          </p:cNvSpPr>
          <p:nvPr>
            <p:ph type="sldNum" sz="quarter" idx="4"/>
          </p:nvPr>
        </p:nvSpPr>
        <p:spPr>
          <a:xfrm>
            <a:off x="8153400" y="6421839"/>
            <a:ext cx="728133" cy="365125"/>
          </a:xfrm>
        </p:spPr>
        <p:txBody>
          <a:bodyPr/>
          <a:lstStyle/>
          <a:p>
            <a:fld id="{C08F7739-4EF1-D14F-9817-FE80001A0759}" type="slidenum">
              <a:rPr lang="en-US" smtClean="0"/>
              <a:pPr/>
              <a:t>‹#›</a:t>
            </a:fld>
            <a:endParaRPr lang="en-US" dirty="0"/>
          </a:p>
        </p:txBody>
      </p:sp>
      <p:pic>
        <p:nvPicPr>
          <p:cNvPr id="11" name="Picture 10" descr="Objective-Based-Design-Research.jpg">
            <a:extLst>
              <a:ext uri="{FF2B5EF4-FFF2-40B4-BE49-F238E27FC236}">
                <a16:creationId xmlns:a16="http://schemas.microsoft.com/office/drawing/2014/main" id="{C8C53640-CFE1-4E68-952D-FF8B794EA0FC}"/>
              </a:ext>
            </a:extLst>
          </p:cNvPr>
          <p:cNvPicPr>
            <a:picLocks noChangeAspect="1"/>
          </p:cNvPicPr>
          <p:nvPr userDrawn="1"/>
        </p:nvPicPr>
        <p:blipFill rotWithShape="1">
          <a:blip r:embed="rId2" cstate="print">
            <a:duotone>
              <a:srgbClr val="A6B727">
                <a:shade val="45000"/>
                <a:satMod val="135000"/>
              </a:srgbClr>
              <a:prstClr val="white"/>
            </a:duotone>
            <a:extLst>
              <a:ext uri="{28A0092B-C50C-407E-A947-70E740481C1C}">
                <a14:useLocalDpi xmlns:a14="http://schemas.microsoft.com/office/drawing/2010/main" val="0"/>
              </a:ext>
            </a:extLst>
          </a:blip>
          <a:srcRect l="66855" t="27663" r="15382" b="23815"/>
          <a:stretch/>
        </p:blipFill>
        <p:spPr>
          <a:xfrm>
            <a:off x="228601" y="3604043"/>
            <a:ext cx="1194438" cy="1422873"/>
          </a:xfrm>
          <a:prstGeom prst="rect">
            <a:avLst/>
          </a:prstGeom>
        </p:spPr>
      </p:pic>
      <p:pic>
        <p:nvPicPr>
          <p:cNvPr id="12" name="Picture 11" descr="Objective-Based-Design-Research.jpg">
            <a:extLst>
              <a:ext uri="{FF2B5EF4-FFF2-40B4-BE49-F238E27FC236}">
                <a16:creationId xmlns:a16="http://schemas.microsoft.com/office/drawing/2014/main" id="{3BC93055-394D-4838-AA8C-F109DA612DC6}"/>
              </a:ext>
            </a:extLst>
          </p:cNvPr>
          <p:cNvPicPr>
            <a:picLocks noChangeAspect="1"/>
          </p:cNvPicPr>
          <p:nvPr userDrawn="1"/>
        </p:nvPicPr>
        <p:blipFill rotWithShape="1">
          <a:blip r:embed="rId2" cstate="print">
            <a:duotone>
              <a:srgbClr val="FEC306">
                <a:shade val="45000"/>
                <a:satMod val="135000"/>
              </a:srgbClr>
              <a:prstClr val="white"/>
            </a:duotone>
            <a:extLst>
              <a:ext uri="{28A0092B-C50C-407E-A947-70E740481C1C}">
                <a14:useLocalDpi xmlns:a14="http://schemas.microsoft.com/office/drawing/2010/main" val="0"/>
              </a:ext>
            </a:extLst>
          </a:blip>
          <a:srcRect l="31761" t="16876" r="39866" b="16672"/>
          <a:stretch/>
        </p:blipFill>
        <p:spPr>
          <a:xfrm>
            <a:off x="228601" y="1812857"/>
            <a:ext cx="1212345" cy="1687132"/>
          </a:xfrm>
          <a:prstGeom prst="rect">
            <a:avLst/>
          </a:prstGeom>
        </p:spPr>
      </p:pic>
      <p:pic>
        <p:nvPicPr>
          <p:cNvPr id="13" name="Picture 12" descr="Objective-Based-Design-Research.jpg">
            <a:extLst>
              <a:ext uri="{FF2B5EF4-FFF2-40B4-BE49-F238E27FC236}">
                <a16:creationId xmlns:a16="http://schemas.microsoft.com/office/drawing/2014/main" id="{BAB8CBA2-788B-4634-B766-CDA953F2E119}"/>
              </a:ext>
            </a:extLst>
          </p:cNvPr>
          <p:cNvPicPr>
            <a:picLocks noChangeAspect="1"/>
          </p:cNvPicPr>
          <p:nvPr userDrawn="1"/>
        </p:nvPicPr>
        <p:blipFill rotWithShape="1">
          <a:blip r:embed="rId2">
            <a:duotone>
              <a:srgbClr val="418AB3">
                <a:shade val="45000"/>
                <a:satMod val="135000"/>
              </a:srgbClr>
              <a:prstClr val="white"/>
            </a:duotone>
            <a:extLst>
              <a:ext uri="{28A0092B-C50C-407E-A947-70E740481C1C}">
                <a14:useLocalDpi xmlns:a14="http://schemas.microsoft.com/office/drawing/2010/main" val="0"/>
              </a:ext>
            </a:extLst>
          </a:blip>
          <a:srcRect l="15399" t="33783" r="67968" b="29370"/>
          <a:stretch/>
        </p:blipFill>
        <p:spPr>
          <a:xfrm>
            <a:off x="228601" y="5146745"/>
            <a:ext cx="1184914" cy="1526928"/>
          </a:xfrm>
          <a:prstGeom prst="rect">
            <a:avLst/>
          </a:prstGeom>
        </p:spPr>
      </p:pic>
      <p:pic>
        <p:nvPicPr>
          <p:cNvPr id="14" name="Picture 13" descr="Objective-Based-Design-Research.jpg">
            <a:extLst>
              <a:ext uri="{FF2B5EF4-FFF2-40B4-BE49-F238E27FC236}">
                <a16:creationId xmlns:a16="http://schemas.microsoft.com/office/drawing/2014/main" id="{5141D47B-0430-4236-82DE-2BC5D616A3BE}"/>
              </a:ext>
            </a:extLst>
          </p:cNvPr>
          <p:cNvPicPr>
            <a:picLocks noChangeAspect="1"/>
          </p:cNvPicPr>
          <p:nvPr userDrawn="1"/>
        </p:nvPicPr>
        <p:blipFill rotWithShape="1">
          <a:blip r:embed="rId2" cstate="print">
            <a:duotone>
              <a:srgbClr val="DF5327">
                <a:shade val="45000"/>
                <a:satMod val="135000"/>
              </a:srgbClr>
              <a:prstClr val="white"/>
            </a:duotone>
            <a:extLst>
              <a:ext uri="{28A0092B-C50C-407E-A947-70E740481C1C}">
                <a14:useLocalDpi xmlns:a14="http://schemas.microsoft.com/office/drawing/2010/main" val="0"/>
              </a:ext>
            </a:extLst>
          </a:blip>
          <a:srcRect l="59494" t="16876" r="33575" b="16672"/>
          <a:stretch/>
        </p:blipFill>
        <p:spPr>
          <a:xfrm>
            <a:off x="1440946" y="1815060"/>
            <a:ext cx="372115" cy="1684929"/>
          </a:xfrm>
          <a:prstGeom prst="rect">
            <a:avLst/>
          </a:prstGeom>
        </p:spPr>
      </p:pic>
      <p:pic>
        <p:nvPicPr>
          <p:cNvPr id="15" name="Picture 14" descr="Objective-Based-Design-Research.jpg">
            <a:extLst>
              <a:ext uri="{FF2B5EF4-FFF2-40B4-BE49-F238E27FC236}">
                <a16:creationId xmlns:a16="http://schemas.microsoft.com/office/drawing/2014/main" id="{CC2EEC77-B28A-4668-9FE5-ADBA62F2FCD8}"/>
              </a:ext>
            </a:extLst>
          </p:cNvPr>
          <p:cNvPicPr>
            <a:picLocks noChangeAspect="1"/>
          </p:cNvPicPr>
          <p:nvPr userDrawn="1"/>
        </p:nvPicPr>
        <p:blipFill rotWithShape="1">
          <a:blip r:embed="rId2" cstate="print">
            <a:duotone>
              <a:srgbClr val="F69200">
                <a:shade val="45000"/>
                <a:satMod val="135000"/>
              </a:srgbClr>
              <a:prstClr val="white"/>
            </a:duotone>
            <a:extLst>
              <a:ext uri="{28A0092B-C50C-407E-A947-70E740481C1C}">
                <a14:useLocalDpi xmlns:a14="http://schemas.microsoft.com/office/drawing/2010/main" val="0"/>
              </a:ext>
            </a:extLst>
          </a:blip>
          <a:srcRect l="59343" t="16876" r="33575" b="16672"/>
          <a:stretch/>
        </p:blipFill>
        <p:spPr>
          <a:xfrm>
            <a:off x="1426983" y="3604043"/>
            <a:ext cx="381782" cy="1422872"/>
          </a:xfrm>
          <a:prstGeom prst="rect">
            <a:avLst/>
          </a:prstGeom>
        </p:spPr>
      </p:pic>
      <p:pic>
        <p:nvPicPr>
          <p:cNvPr id="16" name="Picture 15" descr="Objective-Based-Design-Research.jpg">
            <a:extLst>
              <a:ext uri="{FF2B5EF4-FFF2-40B4-BE49-F238E27FC236}">
                <a16:creationId xmlns:a16="http://schemas.microsoft.com/office/drawing/2014/main" id="{97200719-C8E8-45D4-BE0D-5539A46E7C40}"/>
              </a:ext>
            </a:extLst>
          </p:cNvPr>
          <p:cNvPicPr>
            <a:picLocks noChangeAspect="1"/>
          </p:cNvPicPr>
          <p:nvPr userDrawn="1"/>
        </p:nvPicPr>
        <p:blipFill rotWithShape="1">
          <a:blip r:embed="rId2" cstate="print">
            <a:duotone>
              <a:srgbClr val="838383">
                <a:shade val="45000"/>
                <a:satMod val="135000"/>
              </a:srgbClr>
              <a:prstClr val="white"/>
            </a:duotone>
            <a:extLst>
              <a:ext uri="{28A0092B-C50C-407E-A947-70E740481C1C}">
                <a14:useLocalDpi xmlns:a14="http://schemas.microsoft.com/office/drawing/2010/main" val="0"/>
              </a:ext>
            </a:extLst>
          </a:blip>
          <a:srcRect l="59494" t="16876" r="33575" b="16672"/>
          <a:stretch/>
        </p:blipFill>
        <p:spPr>
          <a:xfrm>
            <a:off x="1413516" y="5146745"/>
            <a:ext cx="395250" cy="1526927"/>
          </a:xfrm>
          <a:prstGeom prst="rect">
            <a:avLst/>
          </a:prstGeom>
        </p:spPr>
      </p:pic>
      <p:sp>
        <p:nvSpPr>
          <p:cNvPr id="4" name="Content Placeholder 3">
            <a:extLst>
              <a:ext uri="{FF2B5EF4-FFF2-40B4-BE49-F238E27FC236}">
                <a16:creationId xmlns:a16="http://schemas.microsoft.com/office/drawing/2014/main" id="{19EB4CDC-9A8D-44A3-8336-E087C7B43EE8}"/>
              </a:ext>
            </a:extLst>
          </p:cNvPr>
          <p:cNvSpPr>
            <a:spLocks noGrp="1"/>
          </p:cNvSpPr>
          <p:nvPr>
            <p:ph sz="quarter" idx="10"/>
          </p:nvPr>
        </p:nvSpPr>
        <p:spPr>
          <a:xfrm>
            <a:off x="239070" y="1271227"/>
            <a:ext cx="7162800" cy="517525"/>
          </a:xfrm>
          <a:prstGeom prst="rect">
            <a:avLst/>
          </a:prstGeom>
          <a:noFill/>
          <a:ln>
            <a:noFill/>
          </a:ln>
        </p:spPr>
        <p:txBody>
          <a:bodyPr spcFirstLastPara="1" wrap="square" lIns="91425" tIns="45700" rIns="91425" bIns="45700" anchor="t" anchorCtr="0">
            <a:noAutofit/>
          </a:bodyPr>
          <a:lstStyle>
            <a:lvl1pPr>
              <a:defRPr lang="en-US" sz="2400" b="1" smtClean="0">
                <a:solidFill>
                  <a:srgbClr val="306786"/>
                </a:solidFill>
                <a:latin typeface="Arial"/>
                <a:ea typeface="Arial"/>
                <a:cs typeface="Arial"/>
              </a:defRPr>
            </a:lvl1pPr>
            <a:lvl2pPr>
              <a:defRPr lang="en-US" sz="1800" smtClean="0"/>
            </a:lvl2pPr>
            <a:lvl3pPr>
              <a:defRPr lang="en-US" sz="1800" smtClean="0"/>
            </a:lvl3pPr>
            <a:lvl4pPr>
              <a:defRPr lang="en-US" sz="1800" smtClean="0"/>
            </a:lvl4pPr>
            <a:lvl5pPr>
              <a:defRPr lang="en-US" sz="1800"/>
            </a:lvl5pPr>
          </a:lstStyle>
          <a:p>
            <a:pPr marL="15875" marR="0" lvl="0" indent="0" defTabSz="914400">
              <a:spcBef>
                <a:spcPts val="0"/>
              </a:spcBef>
              <a:spcAft>
                <a:spcPts val="0"/>
              </a:spcAft>
              <a:buNone/>
            </a:pPr>
            <a:r>
              <a:rPr lang="en-US" dirty="0"/>
              <a:t>Click to edit Master text styles</a:t>
            </a:r>
          </a:p>
        </p:txBody>
      </p:sp>
      <p:sp>
        <p:nvSpPr>
          <p:cNvPr id="18" name="Content Placeholder 17">
            <a:extLst>
              <a:ext uri="{FF2B5EF4-FFF2-40B4-BE49-F238E27FC236}">
                <a16:creationId xmlns:a16="http://schemas.microsoft.com/office/drawing/2014/main" id="{34B1527B-A446-49DD-B68A-C1274635C055}"/>
              </a:ext>
            </a:extLst>
          </p:cNvPr>
          <p:cNvSpPr>
            <a:spLocks noGrp="1"/>
          </p:cNvSpPr>
          <p:nvPr>
            <p:ph sz="quarter" idx="11"/>
          </p:nvPr>
        </p:nvSpPr>
        <p:spPr>
          <a:xfrm>
            <a:off x="1808163" y="1827350"/>
            <a:ext cx="7335837" cy="4858613"/>
          </a:xfrm>
          <a:prstGeom prst="rect">
            <a:avLst/>
          </a:prstGeom>
          <a:solidFill>
            <a:srgbClr val="FADDD4"/>
          </a:solidFill>
        </p:spPr>
        <p:txBody>
          <a:bodyPr wrap="square" rtlCol="0" anchor="t" anchorCtr="0">
            <a:noAutofit/>
          </a:bodyPr>
          <a:lstStyle>
            <a:lvl1pPr>
              <a:defRPr lang="en-US" sz="2400" smtClean="0">
                <a:solidFill>
                  <a:schemeClr val="tx2"/>
                </a:solidFill>
              </a:defRPr>
            </a:lvl1pPr>
            <a:lvl2pPr>
              <a:defRPr lang="en-US" sz="1800" smtClean="0"/>
            </a:lvl2pPr>
            <a:lvl3pPr>
              <a:defRPr lang="en-US" sz="1800" smtClean="0"/>
            </a:lvl3pPr>
            <a:lvl4pPr>
              <a:defRPr lang="en-US" sz="1800" smtClean="0"/>
            </a:lvl4pPr>
            <a:lvl5pPr>
              <a:defRPr lang="en-US" sz="1800"/>
            </a:lvl5pPr>
          </a:lstStyle>
          <a:p>
            <a:pPr marL="628650" lvl="0" indent="-339725" defTabSz="914400">
              <a:spcAft>
                <a:spcPts val="2500"/>
              </a:spcAft>
              <a:buClr>
                <a:schemeClr val="accent6">
                  <a:lumMod val="50000"/>
                </a:schemeClr>
              </a:buClr>
              <a:buFont typeface="Arial" panose="020B0604020202020204" pitchFamily="34" charset="0"/>
            </a:pPr>
            <a:r>
              <a:rPr lang="en-US" dirty="0"/>
              <a:t>Click to edit Master text styles</a:t>
            </a:r>
          </a:p>
          <a:p>
            <a:pPr marL="457200" lvl="1" defTabSz="914400"/>
            <a:r>
              <a:rPr lang="en-US" dirty="0"/>
              <a:t>Second level</a:t>
            </a:r>
          </a:p>
          <a:p>
            <a:pPr marL="914400" lvl="2" defTabSz="914400"/>
            <a:r>
              <a:rPr lang="en-US" dirty="0"/>
              <a:t>Third level</a:t>
            </a:r>
          </a:p>
          <a:p>
            <a:pPr marL="1371600" lvl="3" defTabSz="914400"/>
            <a:r>
              <a:rPr lang="en-US" dirty="0"/>
              <a:t>Fourth level</a:t>
            </a:r>
          </a:p>
          <a:p>
            <a:pPr marL="1828800" lvl="4" defTabSz="914400"/>
            <a:r>
              <a:rPr lang="en-US" dirty="0"/>
              <a:t>Fifth level</a:t>
            </a:r>
          </a:p>
        </p:txBody>
      </p:sp>
    </p:spTree>
    <p:extLst>
      <p:ext uri="{BB962C8B-B14F-4D97-AF65-F5344CB8AC3E}">
        <p14:creationId xmlns:p14="http://schemas.microsoft.com/office/powerpoint/2010/main" val="1692927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02666" y="1453445"/>
            <a:ext cx="4507088" cy="4672719"/>
          </a:xfrm>
          <a:prstGeom prst="rect">
            <a:avLst/>
          </a:prstGeom>
        </p:spPr>
        <p:txBody>
          <a:bodyPr/>
          <a:lstStyle>
            <a:lvl1pPr>
              <a:buClr>
                <a:schemeClr val="accent1">
                  <a:lumMod val="75000"/>
                </a:schemeClr>
              </a:buClr>
              <a:defRPr sz="2800"/>
            </a:lvl1pPr>
            <a:lvl2pPr>
              <a:buClr>
                <a:schemeClr val="accent1">
                  <a:lumMod val="75000"/>
                </a:schemeClr>
              </a:buClr>
              <a:defRPr sz="2400"/>
            </a:lvl2pPr>
            <a:lvl3pPr>
              <a:buClr>
                <a:schemeClr val="accent1">
                  <a:lumMod val="75000"/>
                </a:schemeClr>
              </a:buClr>
              <a:defRPr sz="2000"/>
            </a:lvl3pPr>
            <a:lvl4pPr>
              <a:buClr>
                <a:schemeClr val="accent1">
                  <a:lumMod val="75000"/>
                </a:schemeClr>
              </a:buClr>
              <a:defRPr sz="1800"/>
            </a:lvl4pPr>
            <a:lvl5pPr>
              <a:buClr>
                <a:schemeClr val="accent1">
                  <a:lumMod val="75000"/>
                </a:schemeClr>
              </a:buCl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2"/>
          </p:nvPr>
        </p:nvSpPr>
        <p:spPr>
          <a:xfrm>
            <a:off x="839328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7" name="Title 1"/>
          <p:cNvSpPr>
            <a:spLocks noGrp="1"/>
          </p:cNvSpPr>
          <p:nvPr>
            <p:ph type="title"/>
          </p:nvPr>
        </p:nvSpPr>
        <p:spPr>
          <a:xfrm>
            <a:off x="210634" y="274640"/>
            <a:ext cx="8933366" cy="783695"/>
          </a:xfrm>
          <a:prstGeom prst="rect">
            <a:avLst/>
          </a:prstGeom>
          <a:solidFill>
            <a:srgbClr val="1C3141"/>
          </a:solidFill>
        </p:spPr>
        <p:txBody>
          <a:bodyPr anchor="ctr"/>
          <a:lstStyle>
            <a:lvl1pPr>
              <a:defRPr b="0"/>
            </a:lvl1pPr>
          </a:lstStyle>
          <a:p>
            <a:r>
              <a:rPr lang="en-US"/>
              <a:t>Click to edit Master title style</a:t>
            </a:r>
            <a:endParaRPr lang="en-US" dirty="0"/>
          </a:p>
        </p:txBody>
      </p:sp>
      <p:sp>
        <p:nvSpPr>
          <p:cNvPr id="6" name="Rectangle 5"/>
          <p:cNvSpPr/>
          <p:nvPr/>
        </p:nvSpPr>
        <p:spPr>
          <a:xfrm>
            <a:off x="210634" y="1437268"/>
            <a:ext cx="3630342" cy="4689707"/>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sz="3600" b="0"/>
            </a:lvl1pPr>
          </a:lstStyle>
          <a:p>
            <a:r>
              <a:rPr lang="en-US" dirty="0"/>
              <a:t>Click to edit Master title style</a:t>
            </a:r>
          </a:p>
        </p:txBody>
      </p:sp>
      <p:sp>
        <p:nvSpPr>
          <p:cNvPr id="7" name="Slide Number Placeholder 3">
            <a:extLst>
              <a:ext uri="{FF2B5EF4-FFF2-40B4-BE49-F238E27FC236}">
                <a16:creationId xmlns:a16="http://schemas.microsoft.com/office/drawing/2014/main" id="{A6DDB74E-89C5-7E4B-BAB1-8A69E1235C8B}"/>
              </a:ext>
            </a:extLst>
          </p:cNvPr>
          <p:cNvSpPr>
            <a:spLocks noGrp="1"/>
          </p:cNvSpPr>
          <p:nvPr>
            <p:ph type="sldNum" sz="quarter" idx="4"/>
          </p:nvPr>
        </p:nvSpPr>
        <p:spPr>
          <a:xfrm>
            <a:off x="8153400" y="6414684"/>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sp>
        <p:nvSpPr>
          <p:cNvPr id="6" name="TextBox 5">
            <a:extLst>
              <a:ext uri="{FF2B5EF4-FFF2-40B4-BE49-F238E27FC236}">
                <a16:creationId xmlns:a16="http://schemas.microsoft.com/office/drawing/2014/main" id="{F71A88CF-5DF1-411B-AE5B-10F5A56B0B9F}"/>
              </a:ext>
            </a:extLst>
          </p:cNvPr>
          <p:cNvSpPr txBox="1"/>
          <p:nvPr userDrawn="1"/>
        </p:nvSpPr>
        <p:spPr>
          <a:xfrm>
            <a:off x="226710" y="1298571"/>
            <a:ext cx="3964290" cy="1755096"/>
          </a:xfrm>
          <a:prstGeom prst="rect">
            <a:avLst/>
          </a:prstGeom>
          <a:solidFill>
            <a:schemeClr val="accent6">
              <a:lumMod val="20000"/>
              <a:lumOff val="80000"/>
            </a:schemeClr>
          </a:solidFill>
        </p:spPr>
        <p:txBody>
          <a:bodyPr wrap="square" rtlCol="0">
            <a:noAutofit/>
          </a:bodyPr>
          <a:lstStyle/>
          <a:p>
            <a:pPr marL="174625" lvl="0">
              <a:lnSpc>
                <a:spcPct val="115000"/>
              </a:lnSpc>
            </a:pPr>
            <a:endParaRPr lang="en-US" sz="2400" dirty="0">
              <a:solidFill>
                <a:schemeClr val="accent1">
                  <a:lumMod val="50000"/>
                </a:schemeClr>
              </a:solidFill>
              <a:latin typeface="Arial" panose="020B0604020202020204" pitchFamily="34" charset="0"/>
              <a:ea typeface="Arial" panose="020B06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5CA8547-7F5E-47DB-A06C-0DA82898FF04}"/>
              </a:ext>
            </a:extLst>
          </p:cNvPr>
          <p:cNvSpPr txBox="1"/>
          <p:nvPr userDrawn="1"/>
        </p:nvSpPr>
        <p:spPr>
          <a:xfrm>
            <a:off x="6465898" y="3478399"/>
            <a:ext cx="2367260" cy="2677656"/>
          </a:xfrm>
          <a:prstGeom prst="rect">
            <a:avLst/>
          </a:prstGeom>
          <a:solidFill>
            <a:schemeClr val="accent2">
              <a:lumMod val="20000"/>
              <a:lumOff val="80000"/>
              <a:alpha val="52000"/>
            </a:schemeClr>
          </a:solidFill>
        </p:spPr>
        <p:txBody>
          <a:bodyPr wrap="square" rtlCol="0">
            <a:noAutofit/>
          </a:bodyPr>
          <a:lstStyle/>
          <a:p>
            <a:pPr marL="125413" lvl="0"/>
            <a:endParaRPr lang="en-US" sz="2400" dirty="0">
              <a:solidFill>
                <a:schemeClr val="accent1">
                  <a:lumMod val="50000"/>
                </a:schemeClr>
              </a:solidFill>
            </a:endParaRPr>
          </a:p>
        </p:txBody>
      </p:sp>
      <p:sp>
        <p:nvSpPr>
          <p:cNvPr id="9" name="TextBox 8">
            <a:extLst>
              <a:ext uri="{FF2B5EF4-FFF2-40B4-BE49-F238E27FC236}">
                <a16:creationId xmlns:a16="http://schemas.microsoft.com/office/drawing/2014/main" id="{889EEBD6-C416-413F-BD41-4D3456E0CD68}"/>
              </a:ext>
            </a:extLst>
          </p:cNvPr>
          <p:cNvSpPr txBox="1"/>
          <p:nvPr userDrawn="1"/>
        </p:nvSpPr>
        <p:spPr>
          <a:xfrm>
            <a:off x="4703331" y="1298571"/>
            <a:ext cx="4063584" cy="1569660"/>
          </a:xfrm>
          <a:prstGeom prst="rect">
            <a:avLst/>
          </a:prstGeom>
          <a:solidFill>
            <a:schemeClr val="accent2">
              <a:lumMod val="20000"/>
              <a:lumOff val="80000"/>
            </a:schemeClr>
          </a:solidFill>
        </p:spPr>
        <p:txBody>
          <a:bodyPr wrap="square" rtlCol="0">
            <a:noAutofit/>
          </a:bodyPr>
          <a:lstStyle/>
          <a:p>
            <a:pPr marL="174625" lvl="0"/>
            <a:endParaRPr lang="en-US" sz="2400" dirty="0">
              <a:solidFill>
                <a:schemeClr val="accent1">
                  <a:lumMod val="50000"/>
                </a:schemeClr>
              </a:solidFill>
            </a:endParaRPr>
          </a:p>
        </p:txBody>
      </p:sp>
      <p:sp>
        <p:nvSpPr>
          <p:cNvPr id="10" name="TextBox 9">
            <a:extLst>
              <a:ext uri="{FF2B5EF4-FFF2-40B4-BE49-F238E27FC236}">
                <a16:creationId xmlns:a16="http://schemas.microsoft.com/office/drawing/2014/main" id="{89B27F8A-2495-4CEE-936C-560417880E45}"/>
              </a:ext>
            </a:extLst>
          </p:cNvPr>
          <p:cNvSpPr txBox="1"/>
          <p:nvPr userDrawn="1"/>
        </p:nvSpPr>
        <p:spPr>
          <a:xfrm>
            <a:off x="430297" y="4526340"/>
            <a:ext cx="4065504" cy="1569660"/>
          </a:xfrm>
          <a:prstGeom prst="rect">
            <a:avLst/>
          </a:prstGeom>
          <a:solidFill>
            <a:schemeClr val="accent1">
              <a:lumMod val="20000"/>
              <a:lumOff val="80000"/>
            </a:schemeClr>
          </a:solidFill>
        </p:spPr>
        <p:txBody>
          <a:bodyPr wrap="square" rtlCol="0">
            <a:noAutofit/>
          </a:bodyPr>
          <a:lstStyle/>
          <a:p>
            <a:pPr marL="238125" lvl="0"/>
            <a:endParaRPr lang="en-US" sz="2400" dirty="0">
              <a:solidFill>
                <a:schemeClr val="accent1">
                  <a:lumMod val="50000"/>
                </a:schemeClr>
              </a:solidFill>
            </a:endParaRPr>
          </a:p>
        </p:txBody>
      </p:sp>
      <p:pic>
        <p:nvPicPr>
          <p:cNvPr id="11" name="Picture 10">
            <a:extLst>
              <a:ext uri="{FF2B5EF4-FFF2-40B4-BE49-F238E27FC236}">
                <a16:creationId xmlns:a16="http://schemas.microsoft.com/office/drawing/2014/main" id="{2B697E2C-98CE-4F21-B824-1AD9FB0AB729}"/>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796610" y="2667000"/>
            <a:ext cx="4114800" cy="4114800"/>
          </a:xfrm>
          <a:prstGeom prst="rect">
            <a:avLst/>
          </a:prstGeom>
        </p:spPr>
      </p:pic>
      <p:sp>
        <p:nvSpPr>
          <p:cNvPr id="4" name="Content Placeholder 3" hidden="1">
            <a:extLst>
              <a:ext uri="{FF2B5EF4-FFF2-40B4-BE49-F238E27FC236}">
                <a16:creationId xmlns:a16="http://schemas.microsoft.com/office/drawing/2014/main" id="{0EA4CD3B-8FE3-47CB-BC58-F31FF5CA8D83}"/>
              </a:ext>
            </a:extLst>
          </p:cNvPr>
          <p:cNvSpPr>
            <a:spLocks noGrp="1"/>
          </p:cNvSpPr>
          <p:nvPr>
            <p:ph sz="quarter" idx="10"/>
          </p:nvPr>
        </p:nvSpPr>
        <p:spPr>
          <a:xfrm>
            <a:off x="252110" y="1298571"/>
            <a:ext cx="3938890" cy="1729696"/>
          </a:xfrm>
          <a:prstGeom prst="rect">
            <a:avLst/>
          </a:prstGeom>
        </p:spPr>
        <p:txBody>
          <a:bodyPr/>
          <a:lstStyle>
            <a:lvl1pPr marL="0" indent="0">
              <a:buNone/>
              <a:tabLst/>
              <a:defRPr lang="en-US" sz="2400" dirty="0" smtClean="0">
                <a:solidFill>
                  <a:schemeClr val="accent1">
                    <a:lumMod val="50000"/>
                  </a:schemeClr>
                </a:solidFill>
              </a:defRPr>
            </a:lvl1pPr>
            <a:lvl2pPr>
              <a:defRPr lang="en-US" dirty="0" smtClean="0"/>
            </a:lvl2pPr>
            <a:lvl3pPr>
              <a:defRPr lang="en-US" dirty="0" smtClean="0"/>
            </a:lvl3pPr>
            <a:lvl4pPr>
              <a:defRPr lang="en-US" dirty="0" smtClean="0"/>
            </a:lvl4pPr>
            <a:lvl5pPr>
              <a:defRPr lang="en-US" dirty="0"/>
            </a:lvl5pPr>
          </a:lstStyle>
          <a:p>
            <a:pPr lvl="0"/>
            <a:endParaRPr lang="en-US" dirty="0"/>
          </a:p>
        </p:txBody>
      </p:sp>
      <p:sp>
        <p:nvSpPr>
          <p:cNvPr id="12" name="Content Placeholder 3" hidden="1">
            <a:extLst>
              <a:ext uri="{FF2B5EF4-FFF2-40B4-BE49-F238E27FC236}">
                <a16:creationId xmlns:a16="http://schemas.microsoft.com/office/drawing/2014/main" id="{419F8F85-DF90-4903-9C55-B4176A547380}"/>
              </a:ext>
            </a:extLst>
          </p:cNvPr>
          <p:cNvSpPr>
            <a:spLocks noGrp="1"/>
          </p:cNvSpPr>
          <p:nvPr>
            <p:ph sz="quarter" idx="11"/>
          </p:nvPr>
        </p:nvSpPr>
        <p:spPr>
          <a:xfrm>
            <a:off x="4703331" y="1323971"/>
            <a:ext cx="4063584" cy="1528683"/>
          </a:xfrm>
          <a:prstGeom prst="rect">
            <a:avLst/>
          </a:prstGeom>
        </p:spPr>
        <p:txBody>
          <a:bodyPr/>
          <a:lstStyle>
            <a:lvl1pPr marL="0" indent="0">
              <a:buNone/>
              <a:tabLst/>
              <a:defRPr lang="en-US" sz="2400" dirty="0" smtClean="0">
                <a:solidFill>
                  <a:schemeClr val="accent1">
                    <a:lumMod val="50000"/>
                  </a:schemeClr>
                </a:solidFill>
              </a:defRPr>
            </a:lvl1pPr>
            <a:lvl2pPr>
              <a:defRPr lang="en-US" dirty="0" smtClean="0"/>
            </a:lvl2pPr>
            <a:lvl3pPr>
              <a:defRPr lang="en-US" dirty="0" smtClean="0"/>
            </a:lvl3pPr>
            <a:lvl4pPr>
              <a:defRPr lang="en-US" dirty="0" smtClean="0"/>
            </a:lvl4pPr>
            <a:lvl5pPr>
              <a:defRPr lang="en-US" dirty="0"/>
            </a:lvl5pPr>
          </a:lstStyle>
          <a:p>
            <a:pPr lvl="0"/>
            <a:endParaRPr lang="en-US" dirty="0"/>
          </a:p>
        </p:txBody>
      </p:sp>
      <p:sp>
        <p:nvSpPr>
          <p:cNvPr id="13" name="Content Placeholder 3" hidden="1">
            <a:extLst>
              <a:ext uri="{FF2B5EF4-FFF2-40B4-BE49-F238E27FC236}">
                <a16:creationId xmlns:a16="http://schemas.microsoft.com/office/drawing/2014/main" id="{E2C8508A-C740-4F46-96D8-2B1300C2B518}"/>
              </a:ext>
            </a:extLst>
          </p:cNvPr>
          <p:cNvSpPr>
            <a:spLocks noGrp="1"/>
          </p:cNvSpPr>
          <p:nvPr>
            <p:ph sz="quarter" idx="12"/>
          </p:nvPr>
        </p:nvSpPr>
        <p:spPr>
          <a:xfrm>
            <a:off x="430296" y="4526340"/>
            <a:ext cx="4065503" cy="1569660"/>
          </a:xfrm>
          <a:prstGeom prst="rect">
            <a:avLst/>
          </a:prstGeom>
        </p:spPr>
        <p:txBody>
          <a:bodyPr/>
          <a:lstStyle>
            <a:lvl1pPr marL="0" indent="0">
              <a:buNone/>
              <a:tabLst/>
              <a:defRPr lang="en-US" sz="2400" dirty="0" smtClean="0">
                <a:solidFill>
                  <a:schemeClr val="accent1">
                    <a:lumMod val="50000"/>
                  </a:schemeClr>
                </a:solidFill>
              </a:defRPr>
            </a:lvl1pPr>
            <a:lvl2pPr>
              <a:defRPr lang="en-US" dirty="0" smtClean="0"/>
            </a:lvl2pPr>
            <a:lvl3pPr>
              <a:defRPr lang="en-US" dirty="0" smtClean="0"/>
            </a:lvl3pPr>
            <a:lvl4pPr>
              <a:defRPr lang="en-US" dirty="0" smtClean="0"/>
            </a:lvl4pPr>
            <a:lvl5pPr>
              <a:defRPr lang="en-US" dirty="0"/>
            </a:lvl5pPr>
          </a:lstStyle>
          <a:p>
            <a:pPr lvl="0"/>
            <a:endParaRPr lang="en-US" dirty="0"/>
          </a:p>
        </p:txBody>
      </p:sp>
      <p:sp>
        <p:nvSpPr>
          <p:cNvPr id="14" name="Content Placeholder 3" hidden="1">
            <a:extLst>
              <a:ext uri="{FF2B5EF4-FFF2-40B4-BE49-F238E27FC236}">
                <a16:creationId xmlns:a16="http://schemas.microsoft.com/office/drawing/2014/main" id="{B4059EF7-C8DF-40C2-A522-A75934800E65}"/>
              </a:ext>
            </a:extLst>
          </p:cNvPr>
          <p:cNvSpPr>
            <a:spLocks noGrp="1"/>
          </p:cNvSpPr>
          <p:nvPr>
            <p:ph sz="quarter" idx="13"/>
          </p:nvPr>
        </p:nvSpPr>
        <p:spPr>
          <a:xfrm>
            <a:off x="6465898" y="3521345"/>
            <a:ext cx="2367260" cy="2727055"/>
          </a:xfrm>
          <a:prstGeom prst="rect">
            <a:avLst/>
          </a:prstGeom>
        </p:spPr>
        <p:txBody>
          <a:bodyPr/>
          <a:lstStyle>
            <a:lvl1pPr marL="0" indent="0">
              <a:buNone/>
              <a:tabLst/>
              <a:defRPr lang="en-US" sz="2400" dirty="0" smtClean="0">
                <a:solidFill>
                  <a:schemeClr val="accent1">
                    <a:lumMod val="50000"/>
                  </a:schemeClr>
                </a:solidFill>
              </a:defRPr>
            </a:lvl1pPr>
            <a:lvl2pPr>
              <a:defRPr lang="en-US" dirty="0" smtClean="0"/>
            </a:lvl2pPr>
            <a:lvl3pPr>
              <a:defRPr lang="en-US" dirty="0" smtClean="0"/>
            </a:lvl3pPr>
            <a:lvl4pPr>
              <a:defRPr lang="en-US" dirty="0" smtClean="0"/>
            </a:lvl4pPr>
            <a:lvl5pPr>
              <a:defRPr lang="en-US" dirty="0"/>
            </a:lvl5pPr>
          </a:lstStyle>
          <a:p>
            <a:pPr lvl="0"/>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78111" y="5729112"/>
            <a:ext cx="5065889" cy="301449"/>
          </a:xfrm>
          <a:prstGeom prst="rect">
            <a:avLst/>
          </a:prstGeom>
        </p:spPr>
        <p:txBody>
          <a:bodyPr anchor="t"/>
          <a:lstStyle>
            <a:lvl1pPr marL="0" indent="0" algn="l">
              <a:defRPr sz="1200" b="0" i="1">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078111" y="860779"/>
            <a:ext cx="5065889" cy="47272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24732" y="3979333"/>
            <a:ext cx="3047824" cy="14393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Slide Number Placeholder 3"/>
          <p:cNvSpPr>
            <a:spLocks noGrp="1"/>
          </p:cNvSpPr>
          <p:nvPr>
            <p:ph type="sldNum" sz="quarter" idx="12"/>
          </p:nvPr>
        </p:nvSpPr>
        <p:spPr>
          <a:xfrm>
            <a:off x="841586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10" name="Title 1"/>
          <p:cNvSpPr txBox="1">
            <a:spLocks/>
          </p:cNvSpPr>
          <p:nvPr/>
        </p:nvSpPr>
        <p:spPr>
          <a:xfrm>
            <a:off x="-155222" y="0"/>
            <a:ext cx="4035778" cy="7083778"/>
          </a:xfrm>
          <a:prstGeom prst="rect">
            <a:avLst/>
          </a:prstGeom>
          <a:solidFill>
            <a:schemeClr val="accent5">
              <a:lumMod val="75000"/>
            </a:schemeClr>
          </a:solidFill>
        </p:spPr>
        <p:txBody>
          <a:bodyPr anchor="ctr"/>
          <a:lstStyle>
            <a:lvl1pPr marL="0" indent="454025" algn="l" defTabSz="457200" rtl="0" eaLnBrk="1" latinLnBrk="0" hangingPunct="1">
              <a:spcBef>
                <a:spcPct val="0"/>
              </a:spcBef>
              <a:buNone/>
              <a:defRPr sz="3600" b="0" i="0" kern="1200">
                <a:solidFill>
                  <a:schemeClr val="bg1"/>
                </a:solidFill>
                <a:latin typeface="Arial"/>
                <a:ea typeface="+mj-ea"/>
                <a:cs typeface="Arial"/>
              </a:defRPr>
            </a:lvl1pPr>
          </a:lstStyle>
          <a:p>
            <a:endParaRPr lang="en-US" dirty="0">
              <a:solidFill>
                <a:prstClr val="white"/>
              </a:solidFill>
            </a:endParaRPr>
          </a:p>
        </p:txBody>
      </p:sp>
      <p:sp>
        <p:nvSpPr>
          <p:cNvPr id="6" name="Text Placeholder 5"/>
          <p:cNvSpPr>
            <a:spLocks noGrp="1"/>
          </p:cNvSpPr>
          <p:nvPr>
            <p:ph type="body" sz="quarter" idx="13" hasCustomPrompt="1"/>
          </p:nvPr>
        </p:nvSpPr>
        <p:spPr>
          <a:xfrm>
            <a:off x="324733" y="1114249"/>
            <a:ext cx="2892425" cy="2709862"/>
          </a:xfrm>
          <a:prstGeom prst="rect">
            <a:avLst/>
          </a:prstGeom>
        </p:spPr>
        <p:txBody>
          <a:bodyPr vert="horz" anchor="b"/>
          <a:lstStyle>
            <a:lvl1pPr marL="0" indent="0">
              <a:buFontTx/>
              <a:buNone/>
              <a:defRPr/>
            </a:lvl1pPr>
          </a:lstStyle>
          <a:p>
            <a:r>
              <a:rPr lang="en-US" dirty="0"/>
              <a:t>Click to edit Master 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0" y="1435102"/>
            <a:ext cx="6654800" cy="4691063"/>
          </a:xfrm>
          <a:prstGeom prst="rect">
            <a:avLst/>
          </a:prstGeom>
        </p:spPr>
        <p:txBody>
          <a:bodyPr/>
          <a:lstStyle>
            <a:lvl1pPr>
              <a:buClr>
                <a:schemeClr val="accent1">
                  <a:lumMod val="75000"/>
                </a:schemeClr>
              </a:buClr>
              <a:defRPr sz="3200"/>
            </a:lvl1pPr>
            <a:lvl2pPr>
              <a:buClr>
                <a:schemeClr val="accent1">
                  <a:lumMod val="75000"/>
                </a:schemeClr>
              </a:buClr>
              <a:defRPr sz="2800"/>
            </a:lvl2pPr>
            <a:lvl3pPr>
              <a:buClr>
                <a:schemeClr val="accent1">
                  <a:lumMod val="75000"/>
                </a:schemeClr>
              </a:buClr>
              <a:defRPr sz="2400"/>
            </a:lvl3pPr>
            <a:lvl4pPr>
              <a:buClr>
                <a:schemeClr val="accent1">
                  <a:lumMod val="75000"/>
                </a:schemeClr>
              </a:buClr>
              <a:defRPr sz="2000"/>
            </a:lvl4pPr>
            <a:lvl5pPr>
              <a:buClr>
                <a:schemeClr val="accent1">
                  <a:lumMod val="75000"/>
                </a:schemeClr>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12"/>
          </p:nvPr>
        </p:nvSpPr>
        <p:spPr>
          <a:xfrm>
            <a:off x="839328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8" name="Text Placeholder 5"/>
          <p:cNvSpPr>
            <a:spLocks noGrp="1"/>
          </p:cNvSpPr>
          <p:nvPr>
            <p:ph type="body" sz="quarter" idx="11"/>
          </p:nvPr>
        </p:nvSpPr>
        <p:spPr>
          <a:xfrm>
            <a:off x="210634" y="154518"/>
            <a:ext cx="8933366" cy="805039"/>
          </a:xfrm>
          <a:prstGeom prst="rect">
            <a:avLst/>
          </a:prstGeom>
          <a:solidFill>
            <a:srgbClr val="1C3141"/>
          </a:solidFill>
        </p:spPr>
        <p:txBody>
          <a:bodyPr vert="horz" anchor="ctr"/>
          <a:lstStyle>
            <a:lvl1pPr marL="0" indent="450850">
              <a:buFontTx/>
              <a:buNone/>
              <a:defRPr>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6" name="Rectangle 5"/>
          <p:cNvSpPr/>
          <p:nvPr/>
        </p:nvSpPr>
        <p:spPr>
          <a:xfrm>
            <a:off x="210634" y="1437268"/>
            <a:ext cx="1393903" cy="4689707"/>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0" y="1435102"/>
            <a:ext cx="6654800" cy="4691063"/>
          </a:xfrm>
          <a:prstGeom prst="rect">
            <a:avLst/>
          </a:prstGeom>
        </p:spPr>
        <p:txBody>
          <a:bodyPr/>
          <a:lstStyle>
            <a:lvl1pPr>
              <a:buClr>
                <a:schemeClr val="accent1">
                  <a:lumMod val="75000"/>
                </a:schemeClr>
              </a:buClr>
              <a:defRPr sz="3200"/>
            </a:lvl1pPr>
            <a:lvl2pPr>
              <a:buClr>
                <a:schemeClr val="accent1">
                  <a:lumMod val="75000"/>
                </a:schemeClr>
              </a:buClr>
              <a:defRPr sz="2800"/>
            </a:lvl2pPr>
            <a:lvl3pPr>
              <a:buClr>
                <a:schemeClr val="accent1">
                  <a:lumMod val="75000"/>
                </a:schemeClr>
              </a:buClr>
              <a:defRPr sz="2400"/>
            </a:lvl3pPr>
            <a:lvl4pPr>
              <a:buClr>
                <a:schemeClr val="accent1">
                  <a:lumMod val="75000"/>
                </a:schemeClr>
              </a:buClr>
              <a:defRPr sz="2000"/>
            </a:lvl4pPr>
            <a:lvl5pPr>
              <a:buClr>
                <a:schemeClr val="accent1">
                  <a:lumMod val="75000"/>
                </a:schemeClr>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12"/>
          </p:nvPr>
        </p:nvSpPr>
        <p:spPr>
          <a:xfrm>
            <a:off x="839328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8" name="Text Placeholder 5"/>
          <p:cNvSpPr>
            <a:spLocks noGrp="1"/>
          </p:cNvSpPr>
          <p:nvPr>
            <p:ph type="body" sz="quarter" idx="11"/>
          </p:nvPr>
        </p:nvSpPr>
        <p:spPr>
          <a:xfrm>
            <a:off x="210634" y="185561"/>
            <a:ext cx="8933366" cy="805039"/>
          </a:xfrm>
          <a:prstGeom prst="rect">
            <a:avLst/>
          </a:prstGeom>
          <a:solidFill>
            <a:srgbClr val="1C3141"/>
          </a:solidFill>
        </p:spPr>
        <p:txBody>
          <a:bodyPr vert="horz" anchor="ctr"/>
          <a:lstStyle>
            <a:lvl1pPr marL="0" indent="450850">
              <a:buFontTx/>
              <a:buNone/>
              <a:defRPr>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6" name="Rectangle 5"/>
          <p:cNvSpPr/>
          <p:nvPr/>
        </p:nvSpPr>
        <p:spPr>
          <a:xfrm>
            <a:off x="210634" y="1437268"/>
            <a:ext cx="1393903" cy="4689707"/>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0" y="1435102"/>
            <a:ext cx="6654800" cy="4691063"/>
          </a:xfrm>
          <a:prstGeom prst="rect">
            <a:avLst/>
          </a:prstGeom>
        </p:spPr>
        <p:txBody>
          <a:bodyPr/>
          <a:lstStyle>
            <a:lvl1pPr>
              <a:buClr>
                <a:schemeClr val="accent1">
                  <a:lumMod val="75000"/>
                </a:schemeClr>
              </a:buClr>
              <a:defRPr sz="3200"/>
            </a:lvl1pPr>
            <a:lvl2pPr>
              <a:buClr>
                <a:schemeClr val="accent1">
                  <a:lumMod val="75000"/>
                </a:schemeClr>
              </a:buClr>
              <a:defRPr sz="2800"/>
            </a:lvl2pPr>
            <a:lvl3pPr>
              <a:buClr>
                <a:schemeClr val="accent1">
                  <a:lumMod val="75000"/>
                </a:schemeClr>
              </a:buClr>
              <a:defRPr sz="2400"/>
            </a:lvl3pPr>
            <a:lvl4pPr>
              <a:buClr>
                <a:schemeClr val="accent1">
                  <a:lumMod val="75000"/>
                </a:schemeClr>
              </a:buClr>
              <a:defRPr sz="2000"/>
            </a:lvl4pPr>
            <a:lvl5pPr>
              <a:buClr>
                <a:schemeClr val="accent1">
                  <a:lumMod val="75000"/>
                </a:schemeClr>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12"/>
          </p:nvPr>
        </p:nvSpPr>
        <p:spPr>
          <a:xfrm>
            <a:off x="839328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8" name="Text Placeholder 5"/>
          <p:cNvSpPr>
            <a:spLocks noGrp="1"/>
          </p:cNvSpPr>
          <p:nvPr>
            <p:ph type="body" sz="quarter" idx="11"/>
          </p:nvPr>
        </p:nvSpPr>
        <p:spPr>
          <a:xfrm>
            <a:off x="210634" y="154518"/>
            <a:ext cx="9009566" cy="805039"/>
          </a:xfrm>
          <a:prstGeom prst="rect">
            <a:avLst/>
          </a:prstGeom>
          <a:solidFill>
            <a:srgbClr val="1C3141"/>
          </a:solidFill>
        </p:spPr>
        <p:txBody>
          <a:bodyPr vert="horz" anchor="ctr"/>
          <a:lstStyle>
            <a:lvl1pPr marL="0" indent="450850">
              <a:buFontTx/>
              <a:buNone/>
              <a:defRPr>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6" name="Rectangle 5"/>
          <p:cNvSpPr/>
          <p:nvPr/>
        </p:nvSpPr>
        <p:spPr>
          <a:xfrm>
            <a:off x="210634" y="1437268"/>
            <a:ext cx="1393903" cy="468970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0" y="1435102"/>
            <a:ext cx="6654800" cy="4691063"/>
          </a:xfrm>
          <a:prstGeom prst="rect">
            <a:avLst/>
          </a:prstGeom>
        </p:spPr>
        <p:txBody>
          <a:bodyPr/>
          <a:lstStyle>
            <a:lvl1pPr>
              <a:buClr>
                <a:schemeClr val="accent1">
                  <a:lumMod val="75000"/>
                </a:schemeClr>
              </a:buClr>
              <a:defRPr sz="3200"/>
            </a:lvl1pPr>
            <a:lvl2pPr>
              <a:buClr>
                <a:schemeClr val="accent1">
                  <a:lumMod val="75000"/>
                </a:schemeClr>
              </a:buClr>
              <a:defRPr sz="2800"/>
            </a:lvl2pPr>
            <a:lvl3pPr>
              <a:buClr>
                <a:schemeClr val="accent1">
                  <a:lumMod val="75000"/>
                </a:schemeClr>
              </a:buClr>
              <a:defRPr sz="2400"/>
            </a:lvl3pPr>
            <a:lvl4pPr>
              <a:buClr>
                <a:schemeClr val="accent1">
                  <a:lumMod val="75000"/>
                </a:schemeClr>
              </a:buClr>
              <a:defRPr sz="2000"/>
            </a:lvl4pPr>
            <a:lvl5pPr>
              <a:buClr>
                <a:schemeClr val="accent1">
                  <a:lumMod val="75000"/>
                </a:schemeClr>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12"/>
          </p:nvPr>
        </p:nvSpPr>
        <p:spPr>
          <a:xfrm>
            <a:off x="839328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8" name="Text Placeholder 5"/>
          <p:cNvSpPr>
            <a:spLocks noGrp="1"/>
          </p:cNvSpPr>
          <p:nvPr>
            <p:ph type="body" sz="quarter" idx="11"/>
          </p:nvPr>
        </p:nvSpPr>
        <p:spPr>
          <a:xfrm>
            <a:off x="210634" y="154518"/>
            <a:ext cx="8933366" cy="805039"/>
          </a:xfrm>
          <a:prstGeom prst="rect">
            <a:avLst/>
          </a:prstGeom>
          <a:solidFill>
            <a:srgbClr val="1C3141"/>
          </a:solidFill>
        </p:spPr>
        <p:txBody>
          <a:bodyPr vert="horz" anchor="ctr"/>
          <a:lstStyle>
            <a:lvl1pPr marL="0" indent="450850">
              <a:buFontTx/>
              <a:buNone/>
              <a:defRPr>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6" name="Rectangle 5"/>
          <p:cNvSpPr/>
          <p:nvPr/>
        </p:nvSpPr>
        <p:spPr>
          <a:xfrm>
            <a:off x="210634" y="1437268"/>
            <a:ext cx="1393903" cy="4689707"/>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65890"/>
            <a:ext cx="5486400" cy="301449"/>
          </a:xfrm>
          <a:prstGeom prst="rect">
            <a:avLst/>
          </a:prstGeom>
        </p:spPr>
        <p:txBody>
          <a:bodyPr anchor="t"/>
          <a:lstStyle>
            <a:lvl1pPr marL="0" indent="0" algn="l">
              <a:defRPr sz="1200" b="0" i="1">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1382890"/>
            <a:ext cx="5486400" cy="3682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588000"/>
            <a:ext cx="5486400" cy="584200"/>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Slide Number Placeholder 3"/>
          <p:cNvSpPr>
            <a:spLocks noGrp="1"/>
          </p:cNvSpPr>
          <p:nvPr>
            <p:ph type="sldNum" sz="quarter" idx="12"/>
          </p:nvPr>
        </p:nvSpPr>
        <p:spPr>
          <a:xfrm>
            <a:off x="841586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11" name="Text Placeholder 5"/>
          <p:cNvSpPr>
            <a:spLocks noGrp="1"/>
          </p:cNvSpPr>
          <p:nvPr>
            <p:ph type="body" sz="quarter" idx="11"/>
          </p:nvPr>
        </p:nvSpPr>
        <p:spPr>
          <a:xfrm>
            <a:off x="228600" y="154518"/>
            <a:ext cx="8915400" cy="805039"/>
          </a:xfrm>
          <a:prstGeom prst="rect">
            <a:avLst/>
          </a:prstGeom>
          <a:solidFill>
            <a:srgbClr val="1C3141"/>
          </a:solidFill>
        </p:spPr>
        <p:txBody>
          <a:bodyPr vert="horz" anchor="ctr"/>
          <a:lstStyle>
            <a:lvl1pPr marL="0" indent="450850">
              <a:buFontTx/>
              <a:buNone/>
              <a:defRPr>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40"/>
            <a:ext cx="8839200" cy="783695"/>
          </a:xfrm>
          <a:prstGeom prst="rect">
            <a:avLst/>
          </a:prstGeom>
          <a:solidFill>
            <a:srgbClr val="1C3141"/>
          </a:solidFill>
        </p:spPr>
        <p:txBody>
          <a:bodyPr anchor="ctr"/>
          <a:lstStyle>
            <a:lvl1pPr>
              <a:defRPr b="0"/>
            </a:lvl1pPr>
          </a:lstStyle>
          <a:p>
            <a:r>
              <a:rPr lang="en-US"/>
              <a:t>Click to edit Master title style</a:t>
            </a:r>
            <a:endParaRPr lang="en-US" dirty="0"/>
          </a:p>
        </p:txBody>
      </p:sp>
      <p:sp>
        <p:nvSpPr>
          <p:cNvPr id="5" name="Text Placeholder 4"/>
          <p:cNvSpPr>
            <a:spLocks noGrp="1"/>
          </p:cNvSpPr>
          <p:nvPr>
            <p:ph type="body" sz="quarter" idx="12"/>
          </p:nvPr>
        </p:nvSpPr>
        <p:spPr>
          <a:xfrm>
            <a:off x="1086557" y="1763715"/>
            <a:ext cx="7451019" cy="4346575"/>
          </a:xfrm>
          <a:prstGeom prst="rect">
            <a:avLst/>
          </a:prstGeom>
        </p:spPr>
        <p:txBody>
          <a:bodyPr vert="horz"/>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p:cNvSpPr>
            <a:spLocks noGrp="1"/>
          </p:cNvSpPr>
          <p:nvPr>
            <p:ph type="sldNum" sz="quarter" idx="13"/>
          </p:nvPr>
        </p:nvSpPr>
        <p:spPr>
          <a:xfrm>
            <a:off x="8387645"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02666" y="1453445"/>
            <a:ext cx="4507088" cy="4672719"/>
          </a:xfrm>
          <a:prstGeom prst="rect">
            <a:avLst/>
          </a:prstGeom>
        </p:spPr>
        <p:txBody>
          <a:bodyPr/>
          <a:lstStyle>
            <a:lvl1pPr>
              <a:buClr>
                <a:schemeClr val="accent1">
                  <a:lumMod val="75000"/>
                </a:schemeClr>
              </a:buClr>
              <a:defRPr sz="2800"/>
            </a:lvl1pPr>
            <a:lvl2pPr>
              <a:buClr>
                <a:schemeClr val="accent1">
                  <a:lumMod val="75000"/>
                </a:schemeClr>
              </a:buClr>
              <a:defRPr sz="2400"/>
            </a:lvl2pPr>
            <a:lvl3pPr>
              <a:buClr>
                <a:schemeClr val="accent1">
                  <a:lumMod val="75000"/>
                </a:schemeClr>
              </a:buClr>
              <a:defRPr sz="2000"/>
            </a:lvl3pPr>
            <a:lvl4pPr>
              <a:buClr>
                <a:schemeClr val="accent1">
                  <a:lumMod val="75000"/>
                </a:schemeClr>
              </a:buClr>
              <a:defRPr sz="1800"/>
            </a:lvl4pPr>
            <a:lvl5pPr>
              <a:buClr>
                <a:schemeClr val="accent1">
                  <a:lumMod val="75000"/>
                </a:schemeClr>
              </a:buCl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2"/>
          </p:nvPr>
        </p:nvSpPr>
        <p:spPr>
          <a:xfrm>
            <a:off x="839328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7" name="Title 1"/>
          <p:cNvSpPr>
            <a:spLocks noGrp="1"/>
          </p:cNvSpPr>
          <p:nvPr>
            <p:ph type="title"/>
          </p:nvPr>
        </p:nvSpPr>
        <p:spPr>
          <a:xfrm>
            <a:off x="210632" y="274640"/>
            <a:ext cx="8933367" cy="783695"/>
          </a:xfrm>
          <a:prstGeom prst="rect">
            <a:avLst/>
          </a:prstGeom>
          <a:solidFill>
            <a:srgbClr val="1C3141"/>
          </a:solidFill>
        </p:spPr>
        <p:txBody>
          <a:bodyPr anchor="ctr"/>
          <a:lstStyle>
            <a:lvl1pPr>
              <a:defRPr b="0"/>
            </a:lvl1pPr>
          </a:lstStyle>
          <a:p>
            <a:r>
              <a:rPr lang="en-US"/>
              <a:t>Click to edit Master title style</a:t>
            </a:r>
            <a:endParaRPr lang="en-US" dirty="0"/>
          </a:p>
        </p:txBody>
      </p:sp>
      <p:sp>
        <p:nvSpPr>
          <p:cNvPr id="6" name="Rectangle 5"/>
          <p:cNvSpPr/>
          <p:nvPr/>
        </p:nvSpPr>
        <p:spPr>
          <a:xfrm>
            <a:off x="210633" y="1437268"/>
            <a:ext cx="3692293" cy="4689707"/>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02666" y="1453445"/>
            <a:ext cx="4507088" cy="4672719"/>
          </a:xfrm>
          <a:prstGeom prst="rect">
            <a:avLst/>
          </a:prstGeom>
        </p:spPr>
        <p:txBody>
          <a:bodyPr/>
          <a:lstStyle>
            <a:lvl1pPr>
              <a:buClr>
                <a:schemeClr val="accent1">
                  <a:lumMod val="75000"/>
                </a:schemeClr>
              </a:buClr>
              <a:defRPr sz="2800"/>
            </a:lvl1pPr>
            <a:lvl2pPr>
              <a:buClr>
                <a:schemeClr val="accent1">
                  <a:lumMod val="75000"/>
                </a:schemeClr>
              </a:buClr>
              <a:defRPr sz="2400"/>
            </a:lvl2pPr>
            <a:lvl3pPr>
              <a:buClr>
                <a:schemeClr val="accent1">
                  <a:lumMod val="75000"/>
                </a:schemeClr>
              </a:buClr>
              <a:defRPr sz="2000"/>
            </a:lvl3pPr>
            <a:lvl4pPr>
              <a:buClr>
                <a:schemeClr val="accent1">
                  <a:lumMod val="75000"/>
                </a:schemeClr>
              </a:buClr>
              <a:defRPr sz="1800"/>
            </a:lvl4pPr>
            <a:lvl5pPr>
              <a:buClr>
                <a:schemeClr val="accent1">
                  <a:lumMod val="75000"/>
                </a:schemeClr>
              </a:buCl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2"/>
          </p:nvPr>
        </p:nvSpPr>
        <p:spPr>
          <a:xfrm>
            <a:off x="839328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7" name="Title 1"/>
          <p:cNvSpPr>
            <a:spLocks noGrp="1"/>
          </p:cNvSpPr>
          <p:nvPr>
            <p:ph type="title"/>
          </p:nvPr>
        </p:nvSpPr>
        <p:spPr>
          <a:xfrm>
            <a:off x="210632" y="274640"/>
            <a:ext cx="8933367" cy="783695"/>
          </a:xfrm>
          <a:prstGeom prst="rect">
            <a:avLst/>
          </a:prstGeom>
          <a:solidFill>
            <a:srgbClr val="1C3141"/>
          </a:solidFill>
        </p:spPr>
        <p:txBody>
          <a:bodyPr anchor="ctr"/>
          <a:lstStyle>
            <a:lvl1pPr>
              <a:defRPr b="0"/>
            </a:lvl1pPr>
          </a:lstStyle>
          <a:p>
            <a:r>
              <a:rPr lang="en-US"/>
              <a:t>Click to edit Master title style</a:t>
            </a:r>
            <a:endParaRPr lang="en-US" dirty="0"/>
          </a:p>
        </p:txBody>
      </p:sp>
      <p:sp>
        <p:nvSpPr>
          <p:cNvPr id="6" name="Rectangle 5"/>
          <p:cNvSpPr/>
          <p:nvPr/>
        </p:nvSpPr>
        <p:spPr>
          <a:xfrm>
            <a:off x="210633" y="1437268"/>
            <a:ext cx="3692293" cy="468970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02666" y="1453445"/>
            <a:ext cx="4507088" cy="4672719"/>
          </a:xfrm>
          <a:prstGeom prst="rect">
            <a:avLst/>
          </a:prstGeom>
        </p:spPr>
        <p:txBody>
          <a:bodyPr/>
          <a:lstStyle>
            <a:lvl1pPr>
              <a:buClr>
                <a:schemeClr val="accent1">
                  <a:lumMod val="75000"/>
                </a:schemeClr>
              </a:buClr>
              <a:defRPr sz="2800"/>
            </a:lvl1pPr>
            <a:lvl2pPr>
              <a:buClr>
                <a:schemeClr val="accent1">
                  <a:lumMod val="75000"/>
                </a:schemeClr>
              </a:buClr>
              <a:defRPr sz="2400"/>
            </a:lvl2pPr>
            <a:lvl3pPr>
              <a:buClr>
                <a:schemeClr val="accent1">
                  <a:lumMod val="75000"/>
                </a:schemeClr>
              </a:buClr>
              <a:defRPr sz="2000"/>
            </a:lvl3pPr>
            <a:lvl4pPr>
              <a:buClr>
                <a:schemeClr val="accent1">
                  <a:lumMod val="75000"/>
                </a:schemeClr>
              </a:buClr>
              <a:defRPr sz="1800"/>
            </a:lvl4pPr>
            <a:lvl5pPr>
              <a:buClr>
                <a:schemeClr val="accent1">
                  <a:lumMod val="75000"/>
                </a:schemeClr>
              </a:buCl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2"/>
          </p:nvPr>
        </p:nvSpPr>
        <p:spPr>
          <a:xfrm>
            <a:off x="839328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7" name="Title 1"/>
          <p:cNvSpPr>
            <a:spLocks noGrp="1"/>
          </p:cNvSpPr>
          <p:nvPr>
            <p:ph type="title"/>
          </p:nvPr>
        </p:nvSpPr>
        <p:spPr>
          <a:xfrm>
            <a:off x="210632" y="274640"/>
            <a:ext cx="8933367" cy="783695"/>
          </a:xfrm>
          <a:prstGeom prst="rect">
            <a:avLst/>
          </a:prstGeom>
          <a:solidFill>
            <a:srgbClr val="1C3141"/>
          </a:solidFill>
        </p:spPr>
        <p:txBody>
          <a:bodyPr anchor="ctr"/>
          <a:lstStyle>
            <a:lvl1pPr>
              <a:defRPr b="0"/>
            </a:lvl1pPr>
          </a:lstStyle>
          <a:p>
            <a:r>
              <a:rPr lang="en-US"/>
              <a:t>Click to edit Master title style</a:t>
            </a:r>
            <a:endParaRPr lang="en-US" dirty="0"/>
          </a:p>
        </p:txBody>
      </p:sp>
      <p:sp>
        <p:nvSpPr>
          <p:cNvPr id="6" name="Rectangle 5"/>
          <p:cNvSpPr/>
          <p:nvPr/>
        </p:nvSpPr>
        <p:spPr>
          <a:xfrm>
            <a:off x="210633" y="1437268"/>
            <a:ext cx="3692293" cy="4689707"/>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sz="3600" b="0"/>
            </a:lvl1pPr>
          </a:lstStyle>
          <a:p>
            <a:r>
              <a:rPr lang="en-US" dirty="0"/>
              <a:t>Click to edit Master title style</a:t>
            </a:r>
          </a:p>
        </p:txBody>
      </p:sp>
      <p:pic>
        <p:nvPicPr>
          <p:cNvPr id="15" name="Picture 14">
            <a:extLst>
              <a:ext uri="{FF2B5EF4-FFF2-40B4-BE49-F238E27FC236}">
                <a16:creationId xmlns:a16="http://schemas.microsoft.com/office/drawing/2014/main" id="{53C2EC2A-A812-4D29-8AE7-C1EDFCC9B532}"/>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065924" y="1952515"/>
            <a:ext cx="4433244" cy="4597907"/>
          </a:xfrm>
          <a:prstGeom prst="rect">
            <a:avLst/>
          </a:prstGeom>
        </p:spPr>
      </p:pic>
      <p:sp>
        <p:nvSpPr>
          <p:cNvPr id="16" name="Line Callout 2 (Accent Bar) 10">
            <a:extLst>
              <a:ext uri="{FF2B5EF4-FFF2-40B4-BE49-F238E27FC236}">
                <a16:creationId xmlns:a16="http://schemas.microsoft.com/office/drawing/2014/main" id="{0CDC237D-006B-4848-A1BA-4F05C16B5ECB}"/>
              </a:ext>
            </a:extLst>
          </p:cNvPr>
          <p:cNvSpPr/>
          <p:nvPr userDrawn="1"/>
        </p:nvSpPr>
        <p:spPr>
          <a:xfrm>
            <a:off x="304800" y="1370609"/>
            <a:ext cx="2286000" cy="991591"/>
          </a:xfrm>
          <a:prstGeom prst="accentCallout2">
            <a:avLst>
              <a:gd name="adj1" fmla="val 45881"/>
              <a:gd name="adj2" fmla="val 105082"/>
              <a:gd name="adj3" fmla="val 45881"/>
              <a:gd name="adj4" fmla="val 111671"/>
              <a:gd name="adj5" fmla="val 77707"/>
              <a:gd name="adj6" fmla="val 125711"/>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noAutofit/>
          </a:bodyPr>
          <a:lstStyle/>
          <a:p>
            <a:pPr algn="ctr"/>
            <a:endParaRPr lang="en-US" sz="2800" dirty="0">
              <a:solidFill>
                <a:schemeClr val="accent2">
                  <a:lumMod val="50000"/>
                </a:schemeClr>
              </a:solidFill>
            </a:endParaRPr>
          </a:p>
        </p:txBody>
      </p:sp>
      <p:sp>
        <p:nvSpPr>
          <p:cNvPr id="17" name="Line Callout 2 (Accent Bar) 11">
            <a:extLst>
              <a:ext uri="{FF2B5EF4-FFF2-40B4-BE49-F238E27FC236}">
                <a16:creationId xmlns:a16="http://schemas.microsoft.com/office/drawing/2014/main" id="{6FA374A4-7A6E-472E-B5F2-FE1C35DDDDBF}"/>
              </a:ext>
            </a:extLst>
          </p:cNvPr>
          <p:cNvSpPr/>
          <p:nvPr userDrawn="1"/>
        </p:nvSpPr>
        <p:spPr>
          <a:xfrm>
            <a:off x="6633042" y="3352800"/>
            <a:ext cx="2282358" cy="2413750"/>
          </a:xfrm>
          <a:prstGeom prst="accentCallout2">
            <a:avLst>
              <a:gd name="adj1" fmla="val 49799"/>
              <a:gd name="adj2" fmla="val -4264"/>
              <a:gd name="adj3" fmla="val 49618"/>
              <a:gd name="adj4" fmla="val -13841"/>
              <a:gd name="adj5" fmla="val 23595"/>
              <a:gd name="adj6" fmla="val -37701"/>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noAutofit/>
          </a:bodyPr>
          <a:lstStyle/>
          <a:p>
            <a:pPr algn="ctr"/>
            <a:endParaRPr lang="en-US" sz="2800" dirty="0">
              <a:solidFill>
                <a:schemeClr val="accent1">
                  <a:lumMod val="75000"/>
                </a:schemeClr>
              </a:solidFill>
            </a:endParaRPr>
          </a:p>
        </p:txBody>
      </p:sp>
      <p:sp>
        <p:nvSpPr>
          <p:cNvPr id="18" name="Line Callout 2 (Accent Bar) 13">
            <a:extLst>
              <a:ext uri="{FF2B5EF4-FFF2-40B4-BE49-F238E27FC236}">
                <a16:creationId xmlns:a16="http://schemas.microsoft.com/office/drawing/2014/main" id="{256E1747-3862-463F-95C5-9A13CE417AEE}"/>
              </a:ext>
            </a:extLst>
          </p:cNvPr>
          <p:cNvSpPr/>
          <p:nvPr userDrawn="1"/>
        </p:nvSpPr>
        <p:spPr>
          <a:xfrm>
            <a:off x="304800" y="4238528"/>
            <a:ext cx="2090073" cy="1919574"/>
          </a:xfrm>
          <a:prstGeom prst="accentCallout2">
            <a:avLst>
              <a:gd name="adj1" fmla="val 58198"/>
              <a:gd name="adj2" fmla="val 103092"/>
              <a:gd name="adj3" fmla="val 58198"/>
              <a:gd name="adj4" fmla="val 115949"/>
              <a:gd name="adj5" fmla="val 35293"/>
              <a:gd name="adj6" fmla="val 12559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noAutofit/>
          </a:bodyPr>
          <a:lstStyle/>
          <a:p>
            <a:pPr algn="ctr"/>
            <a:endParaRPr lang="en-US" sz="2800" dirty="0">
              <a:solidFill>
                <a:schemeClr val="accent6">
                  <a:lumMod val="50000"/>
                </a:schemeClr>
              </a:solidFill>
            </a:endParaRPr>
          </a:p>
        </p:txBody>
      </p:sp>
      <p:sp>
        <p:nvSpPr>
          <p:cNvPr id="5" name="Content Placeholder 4">
            <a:extLst>
              <a:ext uri="{FF2B5EF4-FFF2-40B4-BE49-F238E27FC236}">
                <a16:creationId xmlns:a16="http://schemas.microsoft.com/office/drawing/2014/main" id="{6A760BEC-BAA4-4B53-8539-588187DE26E3}"/>
              </a:ext>
            </a:extLst>
          </p:cNvPr>
          <p:cNvSpPr>
            <a:spLocks noGrp="1"/>
          </p:cNvSpPr>
          <p:nvPr>
            <p:ph sz="quarter" idx="10"/>
          </p:nvPr>
        </p:nvSpPr>
        <p:spPr>
          <a:xfrm>
            <a:off x="304800" y="1370013"/>
            <a:ext cx="2286000" cy="992187"/>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ED7D31">
                  <a:lumMod val="50000"/>
                </a:srgbClr>
              </a:solidFill>
              <a:effectLst/>
              <a:uLnTx/>
              <a:uFillTx/>
              <a:latin typeface="+mn-lt"/>
              <a:ea typeface="+mn-ea"/>
              <a:cs typeface="+mn-cs"/>
            </a:endParaRPr>
          </a:p>
        </p:txBody>
      </p:sp>
      <p:sp>
        <p:nvSpPr>
          <p:cNvPr id="20" name="Content Placeholder 19">
            <a:extLst>
              <a:ext uri="{FF2B5EF4-FFF2-40B4-BE49-F238E27FC236}">
                <a16:creationId xmlns:a16="http://schemas.microsoft.com/office/drawing/2014/main" id="{0CB2BC74-5195-45FF-9AF6-2ECB1940C151}"/>
              </a:ext>
            </a:extLst>
          </p:cNvPr>
          <p:cNvSpPr>
            <a:spLocks noGrp="1"/>
          </p:cNvSpPr>
          <p:nvPr>
            <p:ph sz="quarter" idx="11"/>
          </p:nvPr>
        </p:nvSpPr>
        <p:spPr>
          <a:xfrm>
            <a:off x="304800" y="4238625"/>
            <a:ext cx="2090738" cy="1919288"/>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70AD47">
                  <a:lumMod val="50000"/>
                </a:srgbClr>
              </a:solidFill>
              <a:effectLst/>
              <a:uLnTx/>
              <a:uFillTx/>
              <a:latin typeface="+mn-lt"/>
              <a:ea typeface="+mn-ea"/>
              <a:cs typeface="+mn-cs"/>
            </a:endParaRPr>
          </a:p>
        </p:txBody>
      </p:sp>
      <p:sp>
        <p:nvSpPr>
          <p:cNvPr id="22" name="Content Placeholder 21">
            <a:extLst>
              <a:ext uri="{FF2B5EF4-FFF2-40B4-BE49-F238E27FC236}">
                <a16:creationId xmlns:a16="http://schemas.microsoft.com/office/drawing/2014/main" id="{699D8643-D2FA-4A94-B265-D0082C381937}"/>
              </a:ext>
            </a:extLst>
          </p:cNvPr>
          <p:cNvSpPr>
            <a:spLocks noGrp="1"/>
          </p:cNvSpPr>
          <p:nvPr>
            <p:ph sz="quarter" idx="12"/>
          </p:nvPr>
        </p:nvSpPr>
        <p:spPr>
          <a:xfrm>
            <a:off x="6632575" y="3352800"/>
            <a:ext cx="2282825" cy="2413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4472C4">
                  <a:lumMod val="75000"/>
                </a:srgbClr>
              </a:solidFill>
              <a:effectLst/>
              <a:uLnTx/>
              <a:uFillTx/>
              <a:latin typeface="+mn-lt"/>
              <a:ea typeface="+mn-ea"/>
              <a:cs typeface="+mn-cs"/>
            </a:endParaRPr>
          </a:p>
        </p:txBody>
      </p:sp>
      <p:sp>
        <p:nvSpPr>
          <p:cNvPr id="24" name="Content Placeholder 23">
            <a:extLst>
              <a:ext uri="{FF2B5EF4-FFF2-40B4-BE49-F238E27FC236}">
                <a16:creationId xmlns:a16="http://schemas.microsoft.com/office/drawing/2014/main" id="{00455361-DB33-4B3D-A293-70D3251D565F}"/>
              </a:ext>
            </a:extLst>
          </p:cNvPr>
          <p:cNvSpPr>
            <a:spLocks noGrp="1"/>
          </p:cNvSpPr>
          <p:nvPr>
            <p:ph sz="quarter" idx="13"/>
          </p:nvPr>
        </p:nvSpPr>
        <p:spPr>
          <a:xfrm>
            <a:off x="4800600" y="1752600"/>
            <a:ext cx="4114800" cy="381000"/>
          </a:xfrm>
          <a:prstGeom prst="rect">
            <a:avLst/>
          </a:prstGeom>
        </p:spPr>
        <p:txBody>
          <a:bodyPr/>
          <a:lstStyle>
            <a:lvl1pPr marL="0" marR="0" indent="0" algn="r" defTabSz="457200" rtl="0" eaLnBrk="1" fontAlgn="auto" latinLnBrk="0" hangingPunct="1">
              <a:lnSpc>
                <a:spcPct val="100000"/>
              </a:lnSpc>
              <a:spcBef>
                <a:spcPct val="20000"/>
              </a:spcBef>
              <a:spcAft>
                <a:spcPts val="0"/>
              </a:spcAft>
              <a:buClr>
                <a:srgbClr val="4472C4">
                  <a:lumMod val="75000"/>
                </a:srgbClr>
              </a:buClr>
              <a:buSzTx/>
              <a:buFont typeface="Arial"/>
              <a:buNone/>
              <a:tabLst/>
              <a:defRPr/>
            </a:lvl1pPr>
          </a:lstStyle>
          <a:p>
            <a:pPr marL="0" marR="0" lvl="0" indent="0" algn="r" defTabSz="457200" rtl="0" eaLnBrk="1" fontAlgn="auto" latinLnBrk="0" hangingPunct="1">
              <a:lnSpc>
                <a:spcPct val="100000"/>
              </a:lnSpc>
              <a:spcBef>
                <a:spcPct val="20000"/>
              </a:spcBef>
              <a:spcAft>
                <a:spcPts val="0"/>
              </a:spcAft>
              <a:buClr>
                <a:srgbClr val="4472C4">
                  <a:lumMod val="75000"/>
                </a:srgbClr>
              </a:buClr>
              <a:buSzTx/>
              <a:buFont typeface="Arial"/>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095340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02666" y="1453445"/>
            <a:ext cx="4507088" cy="4672719"/>
          </a:xfrm>
          <a:prstGeom prst="rect">
            <a:avLst/>
          </a:prstGeom>
        </p:spPr>
        <p:txBody>
          <a:bodyPr/>
          <a:lstStyle>
            <a:lvl1pPr>
              <a:buClr>
                <a:schemeClr val="accent1">
                  <a:lumMod val="75000"/>
                </a:schemeClr>
              </a:buClr>
              <a:defRPr sz="2800"/>
            </a:lvl1pPr>
            <a:lvl2pPr>
              <a:buClr>
                <a:schemeClr val="accent1">
                  <a:lumMod val="75000"/>
                </a:schemeClr>
              </a:buClr>
              <a:defRPr sz="2400"/>
            </a:lvl2pPr>
            <a:lvl3pPr>
              <a:buClr>
                <a:schemeClr val="accent1">
                  <a:lumMod val="75000"/>
                </a:schemeClr>
              </a:buClr>
              <a:defRPr sz="2000"/>
            </a:lvl3pPr>
            <a:lvl4pPr>
              <a:buClr>
                <a:schemeClr val="accent1">
                  <a:lumMod val="75000"/>
                </a:schemeClr>
              </a:buClr>
              <a:defRPr sz="1800"/>
            </a:lvl4pPr>
            <a:lvl5pPr>
              <a:buClr>
                <a:schemeClr val="accent1">
                  <a:lumMod val="75000"/>
                </a:schemeClr>
              </a:buCl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2"/>
          </p:nvPr>
        </p:nvSpPr>
        <p:spPr>
          <a:xfrm>
            <a:off x="839328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7" name="Title 1"/>
          <p:cNvSpPr>
            <a:spLocks noGrp="1"/>
          </p:cNvSpPr>
          <p:nvPr>
            <p:ph type="title"/>
          </p:nvPr>
        </p:nvSpPr>
        <p:spPr>
          <a:xfrm>
            <a:off x="210632" y="274640"/>
            <a:ext cx="8933367" cy="783695"/>
          </a:xfrm>
          <a:prstGeom prst="rect">
            <a:avLst/>
          </a:prstGeom>
          <a:solidFill>
            <a:srgbClr val="1C3141"/>
          </a:solidFill>
        </p:spPr>
        <p:txBody>
          <a:bodyPr anchor="ctr"/>
          <a:lstStyle>
            <a:lvl1pPr>
              <a:defRPr b="0"/>
            </a:lvl1pPr>
          </a:lstStyle>
          <a:p>
            <a:r>
              <a:rPr lang="en-US"/>
              <a:t>Click to edit Master title style</a:t>
            </a:r>
            <a:endParaRPr lang="en-US" dirty="0"/>
          </a:p>
        </p:txBody>
      </p:sp>
      <p:sp>
        <p:nvSpPr>
          <p:cNvPr id="6" name="Rectangle 5"/>
          <p:cNvSpPr/>
          <p:nvPr/>
        </p:nvSpPr>
        <p:spPr>
          <a:xfrm>
            <a:off x="210633" y="1437268"/>
            <a:ext cx="3692293" cy="4689707"/>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Clr>
                <a:schemeClr val="accent1">
                  <a:lumMod val="75000"/>
                </a:schemeClr>
              </a:buClr>
              <a:defRPr sz="2400"/>
            </a:lvl1pPr>
            <a:lvl2pPr>
              <a:buClr>
                <a:schemeClr val="accent1">
                  <a:lumMod val="75000"/>
                </a:schemeClr>
              </a:buClr>
              <a:defRPr sz="2000"/>
            </a:lvl2pPr>
            <a:lvl3pPr>
              <a:buClr>
                <a:schemeClr val="accent1">
                  <a:lumMod val="75000"/>
                </a:schemeClr>
              </a:buClr>
              <a:defRPr sz="1800"/>
            </a:lvl3pPr>
            <a:lvl4pPr>
              <a:buClr>
                <a:schemeClr val="accent1">
                  <a:lumMod val="75000"/>
                </a:schemeClr>
              </a:buClr>
              <a:defRPr sz="1600"/>
            </a:lvl4pPr>
            <a:lvl5pPr>
              <a:buClr>
                <a:schemeClr val="accent1">
                  <a:lumMod val="75000"/>
                </a:schemeClr>
              </a:buCl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buClr>
                <a:schemeClr val="accent1">
                  <a:lumMod val="75000"/>
                </a:schemeClr>
              </a:buClr>
              <a:defRPr sz="2400"/>
            </a:lvl1pPr>
            <a:lvl2pPr>
              <a:buClr>
                <a:schemeClr val="accent1">
                  <a:lumMod val="75000"/>
                </a:schemeClr>
              </a:buClr>
              <a:defRPr sz="2000"/>
            </a:lvl2pPr>
            <a:lvl3pPr>
              <a:buClr>
                <a:schemeClr val="accent1">
                  <a:lumMod val="75000"/>
                </a:schemeClr>
              </a:buClr>
              <a:defRPr sz="1800"/>
            </a:lvl3pPr>
            <a:lvl4pPr>
              <a:buClr>
                <a:schemeClr val="accent1">
                  <a:lumMod val="75000"/>
                </a:schemeClr>
              </a:buClr>
              <a:defRPr sz="1600"/>
            </a:lvl4pPr>
            <a:lvl5pPr>
              <a:buClr>
                <a:schemeClr val="accent1">
                  <a:lumMod val="75000"/>
                </a:schemeClr>
              </a:buCl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3"/>
          <p:cNvSpPr>
            <a:spLocks noGrp="1"/>
          </p:cNvSpPr>
          <p:nvPr>
            <p:ph type="sldNum" sz="quarter" idx="12"/>
          </p:nvPr>
        </p:nvSpPr>
        <p:spPr>
          <a:xfrm>
            <a:off x="8407400"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8" name="Title 1"/>
          <p:cNvSpPr>
            <a:spLocks noGrp="1"/>
          </p:cNvSpPr>
          <p:nvPr>
            <p:ph type="title"/>
          </p:nvPr>
        </p:nvSpPr>
        <p:spPr>
          <a:xfrm>
            <a:off x="304800" y="274640"/>
            <a:ext cx="8839200" cy="783695"/>
          </a:xfrm>
          <a:prstGeom prst="rect">
            <a:avLst/>
          </a:prstGeom>
          <a:solidFill>
            <a:srgbClr val="1C3141"/>
          </a:solidFill>
        </p:spPr>
        <p:txBody>
          <a:bodyPr anchor="ctr"/>
          <a:lstStyle>
            <a:lvl1pPr>
              <a:defRPr b="0"/>
            </a:lvl1pPr>
          </a:lstStyle>
          <a:p>
            <a:r>
              <a:rPr lang="en-US"/>
              <a:t>Click to edit Master title style</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65890"/>
            <a:ext cx="5486400" cy="301449"/>
          </a:xfrm>
          <a:prstGeom prst="rect">
            <a:avLst/>
          </a:prstGeom>
        </p:spPr>
        <p:txBody>
          <a:bodyPr anchor="t"/>
          <a:lstStyle>
            <a:lvl1pPr marL="0" indent="0" algn="l">
              <a:defRPr sz="1200" b="0" i="1">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1382890"/>
            <a:ext cx="5486400" cy="3682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588000"/>
            <a:ext cx="5486400" cy="584200"/>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Slide Number Placeholder 3"/>
          <p:cNvSpPr>
            <a:spLocks noGrp="1"/>
          </p:cNvSpPr>
          <p:nvPr>
            <p:ph type="sldNum" sz="quarter" idx="12"/>
          </p:nvPr>
        </p:nvSpPr>
        <p:spPr>
          <a:xfrm>
            <a:off x="841586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11" name="Text Placeholder 5"/>
          <p:cNvSpPr>
            <a:spLocks noGrp="1"/>
          </p:cNvSpPr>
          <p:nvPr>
            <p:ph type="body" sz="quarter" idx="11"/>
          </p:nvPr>
        </p:nvSpPr>
        <p:spPr>
          <a:xfrm>
            <a:off x="228600" y="154518"/>
            <a:ext cx="8915400" cy="805039"/>
          </a:xfrm>
          <a:prstGeom prst="rect">
            <a:avLst/>
          </a:prstGeom>
          <a:solidFill>
            <a:srgbClr val="1C3141"/>
          </a:solidFill>
        </p:spPr>
        <p:txBody>
          <a:bodyPr vert="horz" anchor="ctr"/>
          <a:lstStyle>
            <a:lvl1pPr marL="0" indent="450850">
              <a:buFontTx/>
              <a:buNone/>
              <a:defRPr>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7" name="Rectangle 6"/>
          <p:cNvSpPr/>
          <p:nvPr/>
        </p:nvSpPr>
        <p:spPr>
          <a:xfrm>
            <a:off x="-158752" y="6119815"/>
            <a:ext cx="9501190" cy="912812"/>
          </a:xfrm>
          <a:prstGeom prst="rect">
            <a:avLst/>
          </a:prstGeom>
          <a:solidFill>
            <a:srgbClr val="DCE6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Blank Slide">
    <p:bg>
      <p:bgPr>
        <a:solidFill>
          <a:srgbClr val="A0B8D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963A3-E424-4154-BB4A-681D61298DB0}"/>
              </a:ext>
            </a:extLst>
          </p:cNvPr>
          <p:cNvSpPr>
            <a:spLocks noGrp="1"/>
          </p:cNvSpPr>
          <p:nvPr>
            <p:ph type="title"/>
          </p:nvPr>
        </p:nvSpPr>
        <p:spPr>
          <a:xfrm>
            <a:off x="-304800" y="350837"/>
            <a:ext cx="7886700" cy="1325563"/>
          </a:xfrm>
          <a:prstGeom prst="rect">
            <a:avLst/>
          </a:prstGeom>
        </p:spPr>
        <p:txBody>
          <a:bodyPr/>
          <a:lstStyle>
            <a:lvl1pPr marL="446088" indent="0">
              <a:defRPr sz="2700" b="0">
                <a:solidFill>
                  <a:srgbClr val="1B2F3D"/>
                </a:solidFill>
              </a:defRPr>
            </a:lvl1pPr>
          </a:lstStyle>
          <a:p>
            <a:endParaRPr lang="en-US" dirty="0"/>
          </a:p>
        </p:txBody>
      </p:sp>
      <p:sp>
        <p:nvSpPr>
          <p:cNvPr id="6" name="Arrow: Pentagon 5">
            <a:extLst>
              <a:ext uri="{FF2B5EF4-FFF2-40B4-BE49-F238E27FC236}">
                <a16:creationId xmlns:a16="http://schemas.microsoft.com/office/drawing/2014/main" id="{3051D853-552F-4264-9D74-19E279C893DD}"/>
              </a:ext>
            </a:extLst>
          </p:cNvPr>
          <p:cNvSpPr/>
          <p:nvPr userDrawn="1"/>
        </p:nvSpPr>
        <p:spPr>
          <a:xfrm>
            <a:off x="1270" y="1935163"/>
            <a:ext cx="3733800" cy="1493837"/>
          </a:xfrm>
          <a:prstGeom prst="homePlate">
            <a:avLst>
              <a:gd name="adj" fmla="val 30446"/>
            </a:avLst>
          </a:prstGeom>
          <a:solidFill>
            <a:srgbClr val="1A2E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rrow: Pentagon 7">
            <a:extLst>
              <a:ext uri="{FF2B5EF4-FFF2-40B4-BE49-F238E27FC236}">
                <a16:creationId xmlns:a16="http://schemas.microsoft.com/office/drawing/2014/main" id="{F58F7ABF-6C8B-4BEF-B191-89980CE1290E}"/>
              </a:ext>
            </a:extLst>
          </p:cNvPr>
          <p:cNvSpPr/>
          <p:nvPr userDrawn="1"/>
        </p:nvSpPr>
        <p:spPr>
          <a:xfrm>
            <a:off x="0" y="3429000"/>
            <a:ext cx="3733800" cy="1493837"/>
          </a:xfrm>
          <a:prstGeom prst="homePlate">
            <a:avLst>
              <a:gd name="adj" fmla="val 30446"/>
            </a:avLst>
          </a:prstGeom>
          <a:solidFill>
            <a:srgbClr val="1A2E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9B044A0D-CE01-4E8D-8650-00F3212F5DB1}"/>
              </a:ext>
            </a:extLst>
          </p:cNvPr>
          <p:cNvSpPr/>
          <p:nvPr userDrawn="1"/>
        </p:nvSpPr>
        <p:spPr>
          <a:xfrm>
            <a:off x="3409950" y="1154113"/>
            <a:ext cx="1689100" cy="1424781"/>
          </a:xfrm>
          <a:prstGeom prst="hexagon">
            <a:avLst>
              <a:gd name="adj" fmla="val 30436"/>
              <a:gd name="vf" fmla="val 115470"/>
            </a:avLst>
          </a:prstGeom>
          <a:solidFill>
            <a:srgbClr val="EB983B"/>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8257340A-B359-4FB0-BA2E-FA624708DBA0}"/>
              </a:ext>
            </a:extLst>
          </p:cNvPr>
          <p:cNvSpPr/>
          <p:nvPr userDrawn="1"/>
        </p:nvSpPr>
        <p:spPr>
          <a:xfrm>
            <a:off x="3429000" y="2716213"/>
            <a:ext cx="1689100" cy="1424781"/>
          </a:xfrm>
          <a:prstGeom prst="hexagon">
            <a:avLst>
              <a:gd name="adj" fmla="val 30436"/>
              <a:gd name="vf" fmla="val 115470"/>
            </a:avLst>
          </a:prstGeom>
          <a:solidFill>
            <a:srgbClr val="EB983B"/>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60FF2821-5A72-4272-A6C3-2D09213A5308}"/>
              </a:ext>
            </a:extLst>
          </p:cNvPr>
          <p:cNvSpPr/>
          <p:nvPr userDrawn="1"/>
        </p:nvSpPr>
        <p:spPr>
          <a:xfrm>
            <a:off x="3409950" y="4323953"/>
            <a:ext cx="1689100" cy="1424781"/>
          </a:xfrm>
          <a:prstGeom prst="hexagon">
            <a:avLst>
              <a:gd name="adj" fmla="val 30436"/>
              <a:gd name="vf" fmla="val 115470"/>
            </a:avLst>
          </a:prstGeom>
          <a:solidFill>
            <a:srgbClr val="EB983B"/>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Hexagon 11">
            <a:extLst>
              <a:ext uri="{FF2B5EF4-FFF2-40B4-BE49-F238E27FC236}">
                <a16:creationId xmlns:a16="http://schemas.microsoft.com/office/drawing/2014/main" id="{F4808F6D-FE95-4D78-8501-E328E93B3309}"/>
              </a:ext>
            </a:extLst>
          </p:cNvPr>
          <p:cNvSpPr/>
          <p:nvPr userDrawn="1"/>
        </p:nvSpPr>
        <p:spPr>
          <a:xfrm>
            <a:off x="4781550" y="373063"/>
            <a:ext cx="1689100" cy="1424781"/>
          </a:xfrm>
          <a:prstGeom prst="hexagon">
            <a:avLst>
              <a:gd name="adj" fmla="val 30436"/>
              <a:gd name="vf" fmla="val 115470"/>
            </a:avLst>
          </a:prstGeom>
          <a:solidFill>
            <a:srgbClr val="4AB4C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4C9D88AB-3975-435F-A550-DF6340613104}"/>
              </a:ext>
            </a:extLst>
          </p:cNvPr>
          <p:cNvSpPr/>
          <p:nvPr userDrawn="1"/>
        </p:nvSpPr>
        <p:spPr>
          <a:xfrm>
            <a:off x="4800600" y="1935163"/>
            <a:ext cx="1689100" cy="1424781"/>
          </a:xfrm>
          <a:prstGeom prst="hexagon">
            <a:avLst>
              <a:gd name="adj" fmla="val 30436"/>
              <a:gd name="vf" fmla="val 115470"/>
            </a:avLst>
          </a:prstGeom>
          <a:solidFill>
            <a:srgbClr val="EB983B"/>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205BAFAA-B982-4A3C-84ED-97135F9181C3}"/>
              </a:ext>
            </a:extLst>
          </p:cNvPr>
          <p:cNvSpPr/>
          <p:nvPr userDrawn="1"/>
        </p:nvSpPr>
        <p:spPr>
          <a:xfrm>
            <a:off x="4819650" y="3501232"/>
            <a:ext cx="1689100" cy="1424781"/>
          </a:xfrm>
          <a:prstGeom prst="hexagon">
            <a:avLst>
              <a:gd name="adj" fmla="val 30436"/>
              <a:gd name="vf" fmla="val 115470"/>
            </a:avLst>
          </a:prstGeom>
          <a:solidFill>
            <a:srgbClr val="EB983B"/>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A76CBFA5-86F9-4D47-A937-1E9EC8906C99}"/>
              </a:ext>
            </a:extLst>
          </p:cNvPr>
          <p:cNvSpPr/>
          <p:nvPr userDrawn="1"/>
        </p:nvSpPr>
        <p:spPr>
          <a:xfrm>
            <a:off x="4781550" y="5078413"/>
            <a:ext cx="1689100" cy="1424781"/>
          </a:xfrm>
          <a:prstGeom prst="hexagon">
            <a:avLst>
              <a:gd name="adj" fmla="val 30436"/>
              <a:gd name="vf" fmla="val 115470"/>
            </a:avLst>
          </a:prstGeom>
          <a:solidFill>
            <a:srgbClr val="4AB4C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8BFCB4D7-95E3-4436-8A1C-9B4E773BE46A}"/>
              </a:ext>
            </a:extLst>
          </p:cNvPr>
          <p:cNvSpPr/>
          <p:nvPr userDrawn="1"/>
        </p:nvSpPr>
        <p:spPr>
          <a:xfrm rot="10800000">
            <a:off x="6254750" y="2689224"/>
            <a:ext cx="1625601" cy="1493837"/>
          </a:xfrm>
          <a:prstGeom prst="homePlate">
            <a:avLst>
              <a:gd name="adj" fmla="val 30446"/>
            </a:avLst>
          </a:prstGeom>
          <a:solidFill>
            <a:srgbClr val="1A2E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A085B4E-ED2D-4D3E-A340-3BB56B13BE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5694" y="1638252"/>
            <a:ext cx="400106" cy="342948"/>
          </a:xfrm>
          <a:prstGeom prst="rect">
            <a:avLst/>
          </a:prstGeom>
        </p:spPr>
      </p:pic>
      <p:pic>
        <p:nvPicPr>
          <p:cNvPr id="20" name="Picture 19">
            <a:extLst>
              <a:ext uri="{FF2B5EF4-FFF2-40B4-BE49-F238E27FC236}">
                <a16:creationId xmlns:a16="http://schemas.microsoft.com/office/drawing/2014/main" id="{751D37B7-3C7D-4BBE-8713-AAFB124070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5704" y="3235284"/>
            <a:ext cx="323895" cy="295316"/>
          </a:xfrm>
          <a:prstGeom prst="rect">
            <a:avLst/>
          </a:prstGeom>
        </p:spPr>
      </p:pic>
      <p:pic>
        <p:nvPicPr>
          <p:cNvPr id="22" name="Picture 21">
            <a:extLst>
              <a:ext uri="{FF2B5EF4-FFF2-40B4-BE49-F238E27FC236}">
                <a16:creationId xmlns:a16="http://schemas.microsoft.com/office/drawing/2014/main" id="{C30C0784-3804-47FA-BC43-1104F3D91F9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02053" y="4791446"/>
            <a:ext cx="323895" cy="362001"/>
          </a:xfrm>
          <a:prstGeom prst="rect">
            <a:avLst/>
          </a:prstGeom>
        </p:spPr>
      </p:pic>
      <p:pic>
        <p:nvPicPr>
          <p:cNvPr id="24" name="Picture 23">
            <a:extLst>
              <a:ext uri="{FF2B5EF4-FFF2-40B4-BE49-F238E27FC236}">
                <a16:creationId xmlns:a16="http://schemas.microsoft.com/office/drawing/2014/main" id="{B4FABC0B-E7E4-4F76-AF84-894FAEBCE97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57768" y="942558"/>
            <a:ext cx="409632" cy="285790"/>
          </a:xfrm>
          <a:prstGeom prst="rect">
            <a:avLst/>
          </a:prstGeom>
        </p:spPr>
      </p:pic>
      <p:pic>
        <p:nvPicPr>
          <p:cNvPr id="26" name="Picture 25">
            <a:extLst>
              <a:ext uri="{FF2B5EF4-FFF2-40B4-BE49-F238E27FC236}">
                <a16:creationId xmlns:a16="http://schemas.microsoft.com/office/drawing/2014/main" id="{2D9BEB47-945E-4793-96C9-C61D965F622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22208" y="2430860"/>
            <a:ext cx="628738" cy="362001"/>
          </a:xfrm>
          <a:prstGeom prst="rect">
            <a:avLst/>
          </a:prstGeom>
        </p:spPr>
      </p:pic>
      <p:pic>
        <p:nvPicPr>
          <p:cNvPr id="28" name="Picture 27">
            <a:extLst>
              <a:ext uri="{FF2B5EF4-FFF2-40B4-BE49-F238E27FC236}">
                <a16:creationId xmlns:a16="http://schemas.microsoft.com/office/drawing/2014/main" id="{3B5201D3-14D0-4E90-87F8-CFA5D40D95F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486320" y="4011588"/>
            <a:ext cx="381053" cy="342948"/>
          </a:xfrm>
          <a:prstGeom prst="rect">
            <a:avLst/>
          </a:prstGeom>
        </p:spPr>
      </p:pic>
      <p:pic>
        <p:nvPicPr>
          <p:cNvPr id="30" name="Picture 29">
            <a:extLst>
              <a:ext uri="{FF2B5EF4-FFF2-40B4-BE49-F238E27FC236}">
                <a16:creationId xmlns:a16="http://schemas.microsoft.com/office/drawing/2014/main" id="{43C70D10-684F-43F8-ACBB-3F25F2D45EA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435569" y="5334000"/>
            <a:ext cx="438211" cy="371527"/>
          </a:xfrm>
          <a:prstGeom prst="rect">
            <a:avLst/>
          </a:prstGeom>
        </p:spPr>
      </p:pic>
      <p:sp>
        <p:nvSpPr>
          <p:cNvPr id="31" name="Rectangle 30">
            <a:extLst>
              <a:ext uri="{FF2B5EF4-FFF2-40B4-BE49-F238E27FC236}">
                <a16:creationId xmlns:a16="http://schemas.microsoft.com/office/drawing/2014/main" id="{A270EF71-1940-4744-8085-11757EF2A901}"/>
              </a:ext>
            </a:extLst>
          </p:cNvPr>
          <p:cNvSpPr/>
          <p:nvPr userDrawn="1"/>
        </p:nvSpPr>
        <p:spPr>
          <a:xfrm>
            <a:off x="43631" y="6248400"/>
            <a:ext cx="2699569" cy="609600"/>
          </a:xfrm>
          <a:prstGeom prst="rect">
            <a:avLst/>
          </a:prstGeom>
          <a:solidFill>
            <a:srgbClr val="A0B8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032C679-7BDD-47BC-A9B8-68C5AED8CA17}"/>
              </a:ext>
            </a:extLst>
          </p:cNvPr>
          <p:cNvSpPr/>
          <p:nvPr userDrawn="1"/>
        </p:nvSpPr>
        <p:spPr>
          <a:xfrm>
            <a:off x="6826253" y="6248400"/>
            <a:ext cx="2317748" cy="609600"/>
          </a:xfrm>
          <a:prstGeom prst="rect">
            <a:avLst/>
          </a:prstGeom>
          <a:solidFill>
            <a:srgbClr val="A0B8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Content Placeholder 33">
            <a:extLst>
              <a:ext uri="{FF2B5EF4-FFF2-40B4-BE49-F238E27FC236}">
                <a16:creationId xmlns:a16="http://schemas.microsoft.com/office/drawing/2014/main" id="{6B656B35-6A04-4BB7-AF9D-39CD47668FA6}"/>
              </a:ext>
            </a:extLst>
          </p:cNvPr>
          <p:cNvSpPr>
            <a:spLocks noGrp="1"/>
          </p:cNvSpPr>
          <p:nvPr>
            <p:ph sz="quarter" idx="10"/>
          </p:nvPr>
        </p:nvSpPr>
        <p:spPr>
          <a:xfrm>
            <a:off x="76200" y="2209800"/>
            <a:ext cx="3148692" cy="933450"/>
          </a:xfrm>
          <a:prstGeom prst="rect">
            <a:avLst/>
          </a:prstGeom>
        </p:spPr>
        <p:txBody>
          <a:bodyPr/>
          <a:lstStyle>
            <a:lvl1pPr marL="0" indent="0">
              <a:buNone/>
              <a:defRPr sz="2800">
                <a:solidFill>
                  <a:srgbClr val="F6AB4A"/>
                </a:solidFill>
              </a:defRPr>
            </a:lvl1pPr>
            <a:lvl2pPr marL="457200" indent="0">
              <a:buNone/>
              <a:defRPr sz="2800">
                <a:solidFill>
                  <a:srgbClr val="F6AB4A"/>
                </a:solidFill>
              </a:defRPr>
            </a:lvl2pPr>
            <a:lvl3pPr marL="914400" indent="0">
              <a:buNone/>
              <a:defRPr sz="2800">
                <a:solidFill>
                  <a:srgbClr val="F6AB4A"/>
                </a:solidFill>
              </a:defRPr>
            </a:lvl3pPr>
            <a:lvl4pPr marL="1371600" indent="0">
              <a:buNone/>
              <a:defRPr sz="2800">
                <a:solidFill>
                  <a:srgbClr val="F6AB4A"/>
                </a:solidFill>
              </a:defRPr>
            </a:lvl4pPr>
            <a:lvl5pPr marL="1828800" indent="0">
              <a:buNone/>
              <a:defRPr sz="2800">
                <a:solidFill>
                  <a:srgbClr val="F6AB4A"/>
                </a:solidFill>
              </a:defRPr>
            </a:lvl5pPr>
          </a:lstStyle>
          <a:p>
            <a:pPr lvl="0"/>
            <a:endParaRPr lang="en-US" dirty="0"/>
          </a:p>
        </p:txBody>
      </p:sp>
      <p:sp>
        <p:nvSpPr>
          <p:cNvPr id="36" name="Content Placeholder 35">
            <a:extLst>
              <a:ext uri="{FF2B5EF4-FFF2-40B4-BE49-F238E27FC236}">
                <a16:creationId xmlns:a16="http://schemas.microsoft.com/office/drawing/2014/main" id="{9A60198B-A79E-4145-AE14-4FF6118BBD81}"/>
              </a:ext>
            </a:extLst>
          </p:cNvPr>
          <p:cNvSpPr>
            <a:spLocks noGrp="1"/>
          </p:cNvSpPr>
          <p:nvPr>
            <p:ph sz="quarter" idx="11"/>
          </p:nvPr>
        </p:nvSpPr>
        <p:spPr>
          <a:xfrm>
            <a:off x="114300" y="3273425"/>
            <a:ext cx="3162300" cy="1493838"/>
          </a:xfrm>
          <a:prstGeom prst="rect">
            <a:avLst/>
          </a:prstGeom>
        </p:spPr>
        <p:txBody>
          <a:bodyPr/>
          <a:lstStyle>
            <a:lvl1pPr marL="174625" indent="-168275">
              <a:buClr>
                <a:srgbClr val="F6AB4A"/>
              </a:buClr>
              <a:buFont typeface="Arial" panose="020B0604020202020204" pitchFamily="34" charset="0"/>
              <a:buChar char="•"/>
              <a:defRPr sz="1400"/>
            </a:lvl1pPr>
            <a:lvl2pPr marL="742950" indent="-285750">
              <a:buClr>
                <a:srgbClr val="F6AB4A"/>
              </a:buClr>
              <a:buFont typeface="Arial" panose="020B0604020202020204" pitchFamily="34" charset="0"/>
              <a:buChar char="•"/>
              <a:defRPr sz="1400"/>
            </a:lvl2pPr>
            <a:lvl3pPr marL="1143000" indent="-228600">
              <a:buClr>
                <a:srgbClr val="F6AB4A"/>
              </a:buClr>
              <a:buFont typeface="Arial" panose="020B0604020202020204" pitchFamily="34" charset="0"/>
              <a:buChar char="•"/>
              <a:defRPr sz="1400"/>
            </a:lvl3pPr>
            <a:lvl4pPr marL="1600200" indent="-228600">
              <a:buClr>
                <a:srgbClr val="F6AB4A"/>
              </a:buClr>
              <a:buFont typeface="Arial" panose="020B0604020202020204" pitchFamily="34" charset="0"/>
              <a:buChar char="•"/>
              <a:defRPr sz="1400"/>
            </a:lvl4pPr>
            <a:lvl5pPr marL="2057400" indent="-228600">
              <a:buClr>
                <a:srgbClr val="F6AB4A"/>
              </a:buClr>
              <a:buFont typeface="Arial" panose="020B0604020202020204" pitchFamily="34" charset="0"/>
              <a:buChar char="•"/>
              <a:defRPr sz="1400"/>
            </a:lvl5pPr>
          </a:lstStyle>
          <a:p>
            <a:pPr lvl="0"/>
            <a:endParaRPr lang="en-US" dirty="0"/>
          </a:p>
        </p:txBody>
      </p:sp>
      <p:sp>
        <p:nvSpPr>
          <p:cNvPr id="38" name="Content Placeholder 37">
            <a:extLst>
              <a:ext uri="{FF2B5EF4-FFF2-40B4-BE49-F238E27FC236}">
                <a16:creationId xmlns:a16="http://schemas.microsoft.com/office/drawing/2014/main" id="{484EBA04-A8D6-4B4A-A077-EB639A4958E8}"/>
              </a:ext>
            </a:extLst>
          </p:cNvPr>
          <p:cNvSpPr>
            <a:spLocks noGrp="1"/>
          </p:cNvSpPr>
          <p:nvPr>
            <p:ph sz="quarter" idx="12"/>
          </p:nvPr>
        </p:nvSpPr>
        <p:spPr>
          <a:xfrm>
            <a:off x="3625964" y="1257300"/>
            <a:ext cx="1250836" cy="495300"/>
          </a:xfrm>
          <a:prstGeom prst="rect">
            <a:avLst/>
          </a:prstGeom>
        </p:spPr>
        <p:txBody>
          <a:bodyPr/>
          <a:lstStyle>
            <a:lvl1pPr marL="0" indent="0" algn="ctr">
              <a:buNone/>
              <a:defRPr sz="1200" b="1">
                <a:solidFill>
                  <a:srgbClr val="1A2E3B"/>
                </a:solidFill>
              </a:defRPr>
            </a:lvl1pPr>
          </a:lstStyle>
          <a:p>
            <a:pPr lvl="0"/>
            <a:endParaRPr lang="en-US" dirty="0"/>
          </a:p>
        </p:txBody>
      </p:sp>
      <p:sp>
        <p:nvSpPr>
          <p:cNvPr id="39" name="Content Placeholder 37">
            <a:extLst>
              <a:ext uri="{FF2B5EF4-FFF2-40B4-BE49-F238E27FC236}">
                <a16:creationId xmlns:a16="http://schemas.microsoft.com/office/drawing/2014/main" id="{9CE2DCFA-D138-4EF9-A698-6D317FFE6CE1}"/>
              </a:ext>
            </a:extLst>
          </p:cNvPr>
          <p:cNvSpPr>
            <a:spLocks noGrp="1"/>
          </p:cNvSpPr>
          <p:nvPr>
            <p:ph sz="quarter" idx="13"/>
          </p:nvPr>
        </p:nvSpPr>
        <p:spPr>
          <a:xfrm>
            <a:off x="3561471" y="1887166"/>
            <a:ext cx="1379822" cy="722685"/>
          </a:xfrm>
          <a:prstGeom prst="rect">
            <a:avLst/>
          </a:prstGeom>
        </p:spPr>
        <p:txBody>
          <a:bodyPr/>
          <a:lstStyle>
            <a:lvl1pPr marL="85725" indent="-85725" algn="ctr">
              <a:buFont typeface="Arial" panose="020B0604020202020204" pitchFamily="34" charset="0"/>
              <a:buChar char="•"/>
              <a:defRPr sz="800" b="0">
                <a:solidFill>
                  <a:srgbClr val="1A2E3B"/>
                </a:solidFill>
              </a:defRPr>
            </a:lvl1pPr>
          </a:lstStyle>
          <a:p>
            <a:pPr lvl="0"/>
            <a:endParaRPr lang="en-US" dirty="0"/>
          </a:p>
        </p:txBody>
      </p:sp>
      <p:sp>
        <p:nvSpPr>
          <p:cNvPr id="40" name="Content Placeholder 37">
            <a:extLst>
              <a:ext uri="{FF2B5EF4-FFF2-40B4-BE49-F238E27FC236}">
                <a16:creationId xmlns:a16="http://schemas.microsoft.com/office/drawing/2014/main" id="{8A31D1DA-04E1-4C5F-8382-908A5D9C1CC6}"/>
              </a:ext>
            </a:extLst>
          </p:cNvPr>
          <p:cNvSpPr>
            <a:spLocks noGrp="1"/>
          </p:cNvSpPr>
          <p:nvPr>
            <p:ph sz="quarter" idx="14"/>
          </p:nvPr>
        </p:nvSpPr>
        <p:spPr>
          <a:xfrm>
            <a:off x="3651312" y="2817626"/>
            <a:ext cx="1250836" cy="495300"/>
          </a:xfrm>
          <a:prstGeom prst="rect">
            <a:avLst/>
          </a:prstGeom>
        </p:spPr>
        <p:txBody>
          <a:bodyPr/>
          <a:lstStyle>
            <a:lvl1pPr marL="0" indent="0" algn="ctr">
              <a:buNone/>
              <a:defRPr sz="1200" b="1">
                <a:solidFill>
                  <a:srgbClr val="1A2E3B"/>
                </a:solidFill>
              </a:defRPr>
            </a:lvl1pPr>
          </a:lstStyle>
          <a:p>
            <a:pPr lvl="0"/>
            <a:endParaRPr lang="en-US" dirty="0"/>
          </a:p>
        </p:txBody>
      </p:sp>
      <p:sp>
        <p:nvSpPr>
          <p:cNvPr id="41" name="Content Placeholder 37">
            <a:extLst>
              <a:ext uri="{FF2B5EF4-FFF2-40B4-BE49-F238E27FC236}">
                <a16:creationId xmlns:a16="http://schemas.microsoft.com/office/drawing/2014/main" id="{E600FBAF-D438-4071-8DAB-5E92DCC7E4D7}"/>
              </a:ext>
            </a:extLst>
          </p:cNvPr>
          <p:cNvSpPr>
            <a:spLocks noGrp="1"/>
          </p:cNvSpPr>
          <p:nvPr>
            <p:ph sz="quarter" idx="15"/>
          </p:nvPr>
        </p:nvSpPr>
        <p:spPr>
          <a:xfrm>
            <a:off x="3586819" y="3447492"/>
            <a:ext cx="1379822" cy="722685"/>
          </a:xfrm>
          <a:prstGeom prst="rect">
            <a:avLst/>
          </a:prstGeom>
        </p:spPr>
        <p:txBody>
          <a:bodyPr/>
          <a:lstStyle>
            <a:lvl1pPr marL="85725" indent="-85725" algn="ctr">
              <a:buFont typeface="Arial" panose="020B0604020202020204" pitchFamily="34" charset="0"/>
              <a:buChar char="•"/>
              <a:defRPr sz="800" b="0">
                <a:solidFill>
                  <a:srgbClr val="1A2E3B"/>
                </a:solidFill>
              </a:defRPr>
            </a:lvl1pPr>
          </a:lstStyle>
          <a:p>
            <a:pPr lvl="0"/>
            <a:endParaRPr lang="en-US" dirty="0"/>
          </a:p>
        </p:txBody>
      </p:sp>
      <p:sp>
        <p:nvSpPr>
          <p:cNvPr id="42" name="Content Placeholder 37">
            <a:extLst>
              <a:ext uri="{FF2B5EF4-FFF2-40B4-BE49-F238E27FC236}">
                <a16:creationId xmlns:a16="http://schemas.microsoft.com/office/drawing/2014/main" id="{C48ADBE6-C18A-40D7-80D2-0E38013541C3}"/>
              </a:ext>
            </a:extLst>
          </p:cNvPr>
          <p:cNvSpPr>
            <a:spLocks noGrp="1"/>
          </p:cNvSpPr>
          <p:nvPr>
            <p:ph sz="quarter" idx="16"/>
          </p:nvPr>
        </p:nvSpPr>
        <p:spPr>
          <a:xfrm>
            <a:off x="3637671" y="4419600"/>
            <a:ext cx="1250836" cy="495300"/>
          </a:xfrm>
          <a:prstGeom prst="rect">
            <a:avLst/>
          </a:prstGeom>
        </p:spPr>
        <p:txBody>
          <a:bodyPr/>
          <a:lstStyle>
            <a:lvl1pPr marL="0" indent="0" algn="ctr">
              <a:buNone/>
              <a:defRPr sz="1200" b="1">
                <a:solidFill>
                  <a:srgbClr val="1A2E3B"/>
                </a:solidFill>
              </a:defRPr>
            </a:lvl1pPr>
          </a:lstStyle>
          <a:p>
            <a:pPr lvl="0"/>
            <a:endParaRPr lang="en-US" dirty="0"/>
          </a:p>
        </p:txBody>
      </p:sp>
      <p:sp>
        <p:nvSpPr>
          <p:cNvPr id="43" name="Content Placeholder 37">
            <a:extLst>
              <a:ext uri="{FF2B5EF4-FFF2-40B4-BE49-F238E27FC236}">
                <a16:creationId xmlns:a16="http://schemas.microsoft.com/office/drawing/2014/main" id="{36EEEE20-8DFE-404C-8F0E-0035185571CB}"/>
              </a:ext>
            </a:extLst>
          </p:cNvPr>
          <p:cNvSpPr>
            <a:spLocks noGrp="1"/>
          </p:cNvSpPr>
          <p:nvPr>
            <p:ph sz="quarter" idx="17"/>
          </p:nvPr>
        </p:nvSpPr>
        <p:spPr>
          <a:xfrm>
            <a:off x="3573178" y="5068515"/>
            <a:ext cx="1379822" cy="722685"/>
          </a:xfrm>
          <a:prstGeom prst="rect">
            <a:avLst/>
          </a:prstGeom>
        </p:spPr>
        <p:txBody>
          <a:bodyPr/>
          <a:lstStyle>
            <a:lvl1pPr marL="85725" indent="-85725" algn="ctr">
              <a:buFont typeface="Arial" panose="020B0604020202020204" pitchFamily="34" charset="0"/>
              <a:buChar char="•"/>
              <a:defRPr sz="800" b="0">
                <a:solidFill>
                  <a:srgbClr val="1A2E3B"/>
                </a:solidFill>
              </a:defRPr>
            </a:lvl1pPr>
          </a:lstStyle>
          <a:p>
            <a:pPr lvl="0"/>
            <a:endParaRPr lang="en-US" dirty="0"/>
          </a:p>
        </p:txBody>
      </p:sp>
      <p:sp>
        <p:nvSpPr>
          <p:cNvPr id="44" name="Content Placeholder 37">
            <a:extLst>
              <a:ext uri="{FF2B5EF4-FFF2-40B4-BE49-F238E27FC236}">
                <a16:creationId xmlns:a16="http://schemas.microsoft.com/office/drawing/2014/main" id="{18D2C5CB-9ED9-41D6-B93D-1EB901727813}"/>
              </a:ext>
            </a:extLst>
          </p:cNvPr>
          <p:cNvSpPr>
            <a:spLocks noGrp="1"/>
          </p:cNvSpPr>
          <p:nvPr>
            <p:ph sz="quarter" idx="18"/>
          </p:nvPr>
        </p:nvSpPr>
        <p:spPr>
          <a:xfrm>
            <a:off x="5001619" y="539268"/>
            <a:ext cx="1250836" cy="495300"/>
          </a:xfrm>
          <a:prstGeom prst="rect">
            <a:avLst/>
          </a:prstGeom>
        </p:spPr>
        <p:txBody>
          <a:bodyPr/>
          <a:lstStyle>
            <a:lvl1pPr marL="0" indent="0" algn="ctr">
              <a:buNone/>
              <a:defRPr sz="1200" b="1">
                <a:solidFill>
                  <a:srgbClr val="1A2E3B"/>
                </a:solidFill>
              </a:defRPr>
            </a:lvl1pPr>
          </a:lstStyle>
          <a:p>
            <a:pPr lvl="0"/>
            <a:endParaRPr lang="en-US" dirty="0"/>
          </a:p>
        </p:txBody>
      </p:sp>
      <p:sp>
        <p:nvSpPr>
          <p:cNvPr id="45" name="Content Placeholder 37">
            <a:extLst>
              <a:ext uri="{FF2B5EF4-FFF2-40B4-BE49-F238E27FC236}">
                <a16:creationId xmlns:a16="http://schemas.microsoft.com/office/drawing/2014/main" id="{57F1FEB4-60D3-4CE1-9EE3-F71B0BFCCFCD}"/>
              </a:ext>
            </a:extLst>
          </p:cNvPr>
          <p:cNvSpPr>
            <a:spLocks noGrp="1"/>
          </p:cNvSpPr>
          <p:nvPr>
            <p:ph sz="quarter" idx="19"/>
          </p:nvPr>
        </p:nvSpPr>
        <p:spPr>
          <a:xfrm>
            <a:off x="4937126" y="1188183"/>
            <a:ext cx="1379822" cy="722685"/>
          </a:xfrm>
          <a:prstGeom prst="rect">
            <a:avLst/>
          </a:prstGeom>
        </p:spPr>
        <p:txBody>
          <a:bodyPr/>
          <a:lstStyle>
            <a:lvl1pPr marL="85725" indent="-85725" algn="ctr">
              <a:buFont typeface="Arial" panose="020B0604020202020204" pitchFamily="34" charset="0"/>
              <a:buChar char="•"/>
              <a:defRPr sz="800" b="0">
                <a:solidFill>
                  <a:srgbClr val="1A2E3B"/>
                </a:solidFill>
              </a:defRPr>
            </a:lvl1pPr>
          </a:lstStyle>
          <a:p>
            <a:pPr lvl="0"/>
            <a:endParaRPr lang="en-US" dirty="0"/>
          </a:p>
        </p:txBody>
      </p:sp>
      <p:sp>
        <p:nvSpPr>
          <p:cNvPr id="46" name="Content Placeholder 37">
            <a:extLst>
              <a:ext uri="{FF2B5EF4-FFF2-40B4-BE49-F238E27FC236}">
                <a16:creationId xmlns:a16="http://schemas.microsoft.com/office/drawing/2014/main" id="{690E0561-2A0D-4F6A-8260-543A02A81ADF}"/>
              </a:ext>
            </a:extLst>
          </p:cNvPr>
          <p:cNvSpPr>
            <a:spLocks noGrp="1"/>
          </p:cNvSpPr>
          <p:nvPr>
            <p:ph sz="quarter" idx="20"/>
          </p:nvPr>
        </p:nvSpPr>
        <p:spPr>
          <a:xfrm>
            <a:off x="5018088" y="2033536"/>
            <a:ext cx="1250836" cy="495300"/>
          </a:xfrm>
          <a:prstGeom prst="rect">
            <a:avLst/>
          </a:prstGeom>
        </p:spPr>
        <p:txBody>
          <a:bodyPr/>
          <a:lstStyle>
            <a:lvl1pPr marL="0" indent="0" algn="ctr">
              <a:buNone/>
              <a:defRPr sz="1200" b="1">
                <a:solidFill>
                  <a:srgbClr val="1A2E3B"/>
                </a:solidFill>
              </a:defRPr>
            </a:lvl1pPr>
          </a:lstStyle>
          <a:p>
            <a:pPr lvl="0"/>
            <a:endParaRPr lang="en-US" dirty="0"/>
          </a:p>
        </p:txBody>
      </p:sp>
      <p:sp>
        <p:nvSpPr>
          <p:cNvPr id="47" name="Content Placeholder 37">
            <a:extLst>
              <a:ext uri="{FF2B5EF4-FFF2-40B4-BE49-F238E27FC236}">
                <a16:creationId xmlns:a16="http://schemas.microsoft.com/office/drawing/2014/main" id="{B78291E7-FA9F-400B-8E41-D67809375CCE}"/>
              </a:ext>
            </a:extLst>
          </p:cNvPr>
          <p:cNvSpPr>
            <a:spLocks noGrp="1"/>
          </p:cNvSpPr>
          <p:nvPr>
            <p:ph sz="quarter" idx="21"/>
          </p:nvPr>
        </p:nvSpPr>
        <p:spPr>
          <a:xfrm>
            <a:off x="4953595" y="2682451"/>
            <a:ext cx="1379822" cy="722685"/>
          </a:xfrm>
          <a:prstGeom prst="rect">
            <a:avLst/>
          </a:prstGeom>
        </p:spPr>
        <p:txBody>
          <a:bodyPr/>
          <a:lstStyle>
            <a:lvl1pPr marL="85725" indent="-85725" algn="ctr">
              <a:buFont typeface="Arial" panose="020B0604020202020204" pitchFamily="34" charset="0"/>
              <a:buChar char="•"/>
              <a:defRPr sz="800" b="0">
                <a:solidFill>
                  <a:srgbClr val="1A2E3B"/>
                </a:solidFill>
              </a:defRPr>
            </a:lvl1pPr>
          </a:lstStyle>
          <a:p>
            <a:pPr lvl="0"/>
            <a:endParaRPr lang="en-US" dirty="0"/>
          </a:p>
        </p:txBody>
      </p:sp>
      <p:sp>
        <p:nvSpPr>
          <p:cNvPr id="48" name="Content Placeholder 37">
            <a:extLst>
              <a:ext uri="{FF2B5EF4-FFF2-40B4-BE49-F238E27FC236}">
                <a16:creationId xmlns:a16="http://schemas.microsoft.com/office/drawing/2014/main" id="{FADBBFCF-44C5-49CB-9848-6309F8A9257A}"/>
              </a:ext>
            </a:extLst>
          </p:cNvPr>
          <p:cNvSpPr>
            <a:spLocks noGrp="1"/>
          </p:cNvSpPr>
          <p:nvPr>
            <p:ph sz="quarter" idx="22"/>
          </p:nvPr>
        </p:nvSpPr>
        <p:spPr>
          <a:xfrm>
            <a:off x="5033326" y="3614860"/>
            <a:ext cx="1250836" cy="495300"/>
          </a:xfrm>
          <a:prstGeom prst="rect">
            <a:avLst/>
          </a:prstGeom>
        </p:spPr>
        <p:txBody>
          <a:bodyPr/>
          <a:lstStyle>
            <a:lvl1pPr marL="0" indent="0" algn="ctr">
              <a:buNone/>
              <a:defRPr sz="1200" b="1">
                <a:solidFill>
                  <a:srgbClr val="1A2E3B"/>
                </a:solidFill>
              </a:defRPr>
            </a:lvl1pPr>
          </a:lstStyle>
          <a:p>
            <a:pPr lvl="0"/>
            <a:endParaRPr lang="en-US" dirty="0"/>
          </a:p>
        </p:txBody>
      </p:sp>
      <p:sp>
        <p:nvSpPr>
          <p:cNvPr id="49" name="Content Placeholder 37">
            <a:extLst>
              <a:ext uri="{FF2B5EF4-FFF2-40B4-BE49-F238E27FC236}">
                <a16:creationId xmlns:a16="http://schemas.microsoft.com/office/drawing/2014/main" id="{A99AB41A-56A2-40B3-A4AB-26B3DB5FE3CB}"/>
              </a:ext>
            </a:extLst>
          </p:cNvPr>
          <p:cNvSpPr>
            <a:spLocks noGrp="1"/>
          </p:cNvSpPr>
          <p:nvPr>
            <p:ph sz="quarter" idx="23"/>
          </p:nvPr>
        </p:nvSpPr>
        <p:spPr>
          <a:xfrm>
            <a:off x="4968833" y="4263775"/>
            <a:ext cx="1379822" cy="722685"/>
          </a:xfrm>
          <a:prstGeom prst="rect">
            <a:avLst/>
          </a:prstGeom>
        </p:spPr>
        <p:txBody>
          <a:bodyPr/>
          <a:lstStyle>
            <a:lvl1pPr marL="85725" indent="-85725" algn="ctr">
              <a:buFont typeface="Arial" panose="020B0604020202020204" pitchFamily="34" charset="0"/>
              <a:buChar char="•"/>
              <a:defRPr sz="800" b="0">
                <a:solidFill>
                  <a:srgbClr val="1A2E3B"/>
                </a:solidFill>
              </a:defRPr>
            </a:lvl1pPr>
          </a:lstStyle>
          <a:p>
            <a:pPr lvl="0"/>
            <a:endParaRPr lang="en-US" dirty="0"/>
          </a:p>
        </p:txBody>
      </p:sp>
      <p:sp>
        <p:nvSpPr>
          <p:cNvPr id="50" name="Content Placeholder 37">
            <a:extLst>
              <a:ext uri="{FF2B5EF4-FFF2-40B4-BE49-F238E27FC236}">
                <a16:creationId xmlns:a16="http://schemas.microsoft.com/office/drawing/2014/main" id="{B9ECBE19-D6CC-449A-A82E-A36E36579D7E}"/>
              </a:ext>
            </a:extLst>
          </p:cNvPr>
          <p:cNvSpPr>
            <a:spLocks noGrp="1"/>
          </p:cNvSpPr>
          <p:nvPr>
            <p:ph sz="quarter" idx="24"/>
          </p:nvPr>
        </p:nvSpPr>
        <p:spPr>
          <a:xfrm>
            <a:off x="5001619" y="5153447"/>
            <a:ext cx="1250836" cy="495300"/>
          </a:xfrm>
          <a:prstGeom prst="rect">
            <a:avLst/>
          </a:prstGeom>
        </p:spPr>
        <p:txBody>
          <a:bodyPr/>
          <a:lstStyle>
            <a:lvl1pPr marL="0" indent="0" algn="ctr">
              <a:buNone/>
              <a:defRPr sz="1200" b="1">
                <a:solidFill>
                  <a:srgbClr val="1A2E3B"/>
                </a:solidFill>
              </a:defRPr>
            </a:lvl1pPr>
          </a:lstStyle>
          <a:p>
            <a:pPr lvl="0"/>
            <a:endParaRPr lang="en-US" dirty="0"/>
          </a:p>
        </p:txBody>
      </p:sp>
      <p:sp>
        <p:nvSpPr>
          <p:cNvPr id="51" name="Content Placeholder 37">
            <a:extLst>
              <a:ext uri="{FF2B5EF4-FFF2-40B4-BE49-F238E27FC236}">
                <a16:creationId xmlns:a16="http://schemas.microsoft.com/office/drawing/2014/main" id="{C45CEBD9-EC95-467C-A7D1-7449A21F0586}"/>
              </a:ext>
            </a:extLst>
          </p:cNvPr>
          <p:cNvSpPr>
            <a:spLocks noGrp="1"/>
          </p:cNvSpPr>
          <p:nvPr>
            <p:ph sz="quarter" idx="25"/>
          </p:nvPr>
        </p:nvSpPr>
        <p:spPr>
          <a:xfrm>
            <a:off x="4937126" y="5802362"/>
            <a:ext cx="1379822" cy="722685"/>
          </a:xfrm>
          <a:prstGeom prst="rect">
            <a:avLst/>
          </a:prstGeom>
        </p:spPr>
        <p:txBody>
          <a:bodyPr/>
          <a:lstStyle>
            <a:lvl1pPr marL="85725" indent="-85725" algn="ctr">
              <a:buFont typeface="Arial" panose="020B0604020202020204" pitchFamily="34" charset="0"/>
              <a:buChar char="•"/>
              <a:defRPr sz="800" b="0">
                <a:solidFill>
                  <a:srgbClr val="1A2E3B"/>
                </a:solidFill>
              </a:defRPr>
            </a:lvl1pPr>
          </a:lstStyle>
          <a:p>
            <a:pPr lvl="0"/>
            <a:endParaRPr lang="en-US" dirty="0"/>
          </a:p>
        </p:txBody>
      </p:sp>
      <p:sp>
        <p:nvSpPr>
          <p:cNvPr id="53" name="Content Placeholder 52">
            <a:extLst>
              <a:ext uri="{FF2B5EF4-FFF2-40B4-BE49-F238E27FC236}">
                <a16:creationId xmlns:a16="http://schemas.microsoft.com/office/drawing/2014/main" id="{3227B776-3CE7-4581-9621-F4ACA0568679}"/>
              </a:ext>
            </a:extLst>
          </p:cNvPr>
          <p:cNvSpPr>
            <a:spLocks noGrp="1"/>
          </p:cNvSpPr>
          <p:nvPr>
            <p:ph sz="quarter" idx="26"/>
          </p:nvPr>
        </p:nvSpPr>
        <p:spPr>
          <a:xfrm>
            <a:off x="6508751" y="2667000"/>
            <a:ext cx="2678879" cy="1263650"/>
          </a:xfrm>
          <a:prstGeom prst="rect">
            <a:avLst/>
          </a:prstGeom>
        </p:spPr>
        <p:txBody>
          <a:bodyPr/>
          <a:lstStyle>
            <a:lvl1pPr marL="0" indent="0" algn="ctr">
              <a:buNone/>
              <a:defRPr/>
            </a:lvl1pPr>
          </a:lstStyle>
          <a:p>
            <a:pPr lvl="0"/>
            <a:endParaRPr lang="en-US" dirty="0"/>
          </a:p>
        </p:txBody>
      </p:sp>
      <p:pic>
        <p:nvPicPr>
          <p:cNvPr id="55" name="Picture 54">
            <a:extLst>
              <a:ext uri="{FF2B5EF4-FFF2-40B4-BE49-F238E27FC236}">
                <a16:creationId xmlns:a16="http://schemas.microsoft.com/office/drawing/2014/main" id="{FD541839-4112-44FB-822A-1487FA1C9B8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31147" y="5158687"/>
            <a:ext cx="2846105" cy="590047"/>
          </a:xfrm>
          <a:prstGeom prst="rect">
            <a:avLst/>
          </a:prstGeom>
        </p:spPr>
      </p:pic>
      <p:sp>
        <p:nvSpPr>
          <p:cNvPr id="57" name="Content Placeholder 56">
            <a:extLst>
              <a:ext uri="{FF2B5EF4-FFF2-40B4-BE49-F238E27FC236}">
                <a16:creationId xmlns:a16="http://schemas.microsoft.com/office/drawing/2014/main" id="{D88779FD-53ED-47AF-BC7A-264F9B9A25EB}"/>
              </a:ext>
            </a:extLst>
          </p:cNvPr>
          <p:cNvSpPr>
            <a:spLocks noGrp="1"/>
          </p:cNvSpPr>
          <p:nvPr>
            <p:ph sz="quarter" idx="27"/>
          </p:nvPr>
        </p:nvSpPr>
        <p:spPr>
          <a:xfrm>
            <a:off x="277106" y="5865813"/>
            <a:ext cx="4752094" cy="992187"/>
          </a:xfrm>
          <a:prstGeom prst="rect">
            <a:avLst/>
          </a:prstGeom>
        </p:spPr>
        <p:txBody>
          <a:bodyPr/>
          <a:lstStyle>
            <a:lvl1pPr marL="0" indent="0">
              <a:buNone/>
              <a:defRPr sz="800">
                <a:solidFill>
                  <a:srgbClr val="1A2E3B"/>
                </a:solidFill>
              </a:defRPr>
            </a:lvl1pPr>
            <a:lvl2pPr marL="457200" indent="0">
              <a:buNone/>
              <a:defRPr sz="800">
                <a:solidFill>
                  <a:srgbClr val="1A2E3B"/>
                </a:solidFill>
              </a:defRPr>
            </a:lvl2pPr>
            <a:lvl3pPr marL="914400" indent="0">
              <a:buNone/>
              <a:defRPr sz="800">
                <a:solidFill>
                  <a:srgbClr val="1A2E3B"/>
                </a:solidFill>
              </a:defRPr>
            </a:lvl3pPr>
            <a:lvl4pPr marL="1371600" indent="0">
              <a:buNone/>
              <a:defRPr sz="800">
                <a:solidFill>
                  <a:srgbClr val="1A2E3B"/>
                </a:solidFill>
              </a:defRPr>
            </a:lvl4pPr>
            <a:lvl5pPr marL="1828800" indent="0">
              <a:buNone/>
              <a:defRPr sz="800">
                <a:solidFill>
                  <a:srgbClr val="1A2E3B"/>
                </a:solidFill>
              </a:defRPr>
            </a:lvl5pPr>
          </a:lstStyle>
          <a:p>
            <a:pPr lvl="0"/>
            <a:endParaRPr lang="en-US" dirty="0"/>
          </a:p>
        </p:txBody>
      </p:sp>
      <p:sp>
        <p:nvSpPr>
          <p:cNvPr id="58" name="Arrow: Pentagon 57">
            <a:extLst>
              <a:ext uri="{FF2B5EF4-FFF2-40B4-BE49-F238E27FC236}">
                <a16:creationId xmlns:a16="http://schemas.microsoft.com/office/drawing/2014/main" id="{F8E4E0ED-1368-41E4-9473-2A402C53A8E2}"/>
              </a:ext>
            </a:extLst>
          </p:cNvPr>
          <p:cNvSpPr/>
          <p:nvPr userDrawn="1"/>
        </p:nvSpPr>
        <p:spPr>
          <a:xfrm>
            <a:off x="7195087" y="2687450"/>
            <a:ext cx="1834613" cy="1493837"/>
          </a:xfrm>
          <a:prstGeom prst="homePlate">
            <a:avLst>
              <a:gd name="adj" fmla="val 30446"/>
            </a:avLst>
          </a:prstGeom>
          <a:solidFill>
            <a:srgbClr val="1A2E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30244"/>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Evaluation Slide">
    <p:spTree>
      <p:nvGrpSpPr>
        <p:cNvPr id="1" name=""/>
        <p:cNvGrpSpPr/>
        <p:nvPr/>
      </p:nvGrpSpPr>
      <p:grpSpPr>
        <a:xfrm>
          <a:off x="0" y="0"/>
          <a:ext cx="0" cy="0"/>
          <a:chOff x="0" y="0"/>
          <a:chExt cx="0" cy="0"/>
        </a:xfrm>
      </p:grpSpPr>
      <p:pic>
        <p:nvPicPr>
          <p:cNvPr id="8" name="Picture 7" descr="confetti1.psd"/>
          <p:cNvPicPr>
            <a:picLocks noChangeAspect="1"/>
          </p:cNvPicPr>
          <p:nvPr/>
        </p:nvPicPr>
        <p:blipFill rotWithShape="1">
          <a:blip r:embed="rId2">
            <a:alphaModFix amt="8000"/>
            <a:extLst>
              <a:ext uri="{28A0092B-C50C-407E-A947-70E740481C1C}">
                <a14:useLocalDpi xmlns:a14="http://schemas.microsoft.com/office/drawing/2010/main" val="0"/>
              </a:ext>
            </a:extLst>
          </a:blip>
          <a:srcRect l="16218" r="6411"/>
          <a:stretch/>
        </p:blipFill>
        <p:spPr>
          <a:xfrm>
            <a:off x="-206375" y="-1"/>
            <a:ext cx="9532938" cy="7048501"/>
          </a:xfrm>
          <a:prstGeom prst="rect">
            <a:avLst/>
          </a:prstGeom>
        </p:spPr>
      </p:pic>
      <p:sp>
        <p:nvSpPr>
          <p:cNvPr id="9" name="Title 1"/>
          <p:cNvSpPr txBox="1">
            <a:spLocks/>
          </p:cNvSpPr>
          <p:nvPr/>
        </p:nvSpPr>
        <p:spPr bwMode="auto">
          <a:xfrm>
            <a:off x="0" y="274640"/>
            <a:ext cx="9157160" cy="783695"/>
          </a:xfrm>
          <a:prstGeom prst="rect">
            <a:avLst/>
          </a:prstGeom>
          <a:solidFill>
            <a:srgbClr val="1C3141"/>
          </a:solidFill>
        </p:spPr>
        <p:txBody>
          <a:bodyPr vert="horz" wrap="square" lIns="68580" tIns="34290" rIns="68580" bIns="34290" numCol="1" rtlCol="0"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30188" indent="0" algn="l"/>
            <a:r>
              <a:rPr lang="en-US" altLang="en-US" sz="3600" dirty="0">
                <a:solidFill>
                  <a:srgbClr val="FFFFFF"/>
                </a:solidFill>
              </a:rPr>
              <a:t>Please, help us help you.</a:t>
            </a:r>
          </a:p>
        </p:txBody>
      </p:sp>
      <p:pic>
        <p:nvPicPr>
          <p:cNvPr id="10" name="Picture 9" descr="feedb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647857" y="950431"/>
            <a:ext cx="3968086" cy="1462519"/>
          </a:xfrm>
          <a:prstGeom prst="rect">
            <a:avLst/>
          </a:prstGeom>
        </p:spPr>
      </p:pic>
      <p:pic>
        <p:nvPicPr>
          <p:cNvPr id="11" name="Picture 10" descr="Screen Shot 2016-03-14 at 3.01.55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79696">
            <a:off x="7239148" y="168835"/>
            <a:ext cx="1813854" cy="2637077"/>
          </a:xfrm>
          <a:prstGeom prst="rect">
            <a:avLst/>
          </a:prstGeom>
        </p:spPr>
      </p:pic>
      <p:sp>
        <p:nvSpPr>
          <p:cNvPr id="12" name="Content Placeholder 2"/>
          <p:cNvSpPr txBox="1">
            <a:spLocks/>
          </p:cNvSpPr>
          <p:nvPr/>
        </p:nvSpPr>
        <p:spPr bwMode="auto">
          <a:xfrm>
            <a:off x="366559" y="2470137"/>
            <a:ext cx="8695555" cy="380459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900"/>
              </a:spcAft>
              <a:buFont typeface="Arial"/>
              <a:buNone/>
            </a:pPr>
            <a:r>
              <a:rPr lang="en-US" sz="2400" dirty="0"/>
              <a:t>A new confidential, and easy-to-complete, online </a:t>
            </a:r>
            <a:br>
              <a:rPr lang="en-US" sz="2400" dirty="0"/>
            </a:br>
            <a:r>
              <a:rPr lang="en-US" sz="2400" dirty="0"/>
              <a:t>evaluation form will help us learn from you what worked well </a:t>
            </a:r>
            <a:br>
              <a:rPr lang="en-US" sz="2400" dirty="0"/>
            </a:br>
            <a:r>
              <a:rPr lang="en-US" sz="2400" dirty="0"/>
              <a:t>in this presentation and how we can improve.</a:t>
            </a:r>
          </a:p>
          <a:p>
            <a:pPr marL="1257300" indent="-457200">
              <a:spcAft>
                <a:spcPts val="900"/>
              </a:spcAft>
              <a:buClr>
                <a:schemeClr val="accent3">
                  <a:lumMod val="50000"/>
                </a:schemeClr>
              </a:buClr>
              <a:buFont typeface="+mj-ea"/>
              <a:buAutoNum type="circleNumDbPlain"/>
            </a:pPr>
            <a:r>
              <a:rPr lang="en-US" sz="2400" dirty="0"/>
              <a:t>To access the survey, enter the following link </a:t>
            </a:r>
            <a:br>
              <a:rPr lang="en-US" sz="2400" dirty="0"/>
            </a:br>
            <a:r>
              <a:rPr lang="en-US" sz="2400" dirty="0"/>
              <a:t>into your cell phone’s or laptop’s browser: </a:t>
            </a:r>
            <a:br>
              <a:rPr lang="en-US" sz="2400" dirty="0"/>
            </a:br>
            <a:endParaRPr lang="en-US" sz="2400" dirty="0"/>
          </a:p>
          <a:p>
            <a:pPr marL="1257300" indent="-457200">
              <a:spcAft>
                <a:spcPts val="900"/>
              </a:spcAft>
              <a:buClr>
                <a:schemeClr val="accent3">
                  <a:lumMod val="50000"/>
                </a:schemeClr>
              </a:buClr>
              <a:buFont typeface="+mj-ea"/>
              <a:buAutoNum type="circleNumDbPlain"/>
            </a:pPr>
            <a:r>
              <a:rPr lang="en-US" sz="2400" dirty="0"/>
              <a:t>When prompted, enter the following session title: </a:t>
            </a:r>
            <a:br>
              <a:rPr lang="en-US" sz="2400" dirty="0"/>
            </a:br>
            <a:endParaRPr lang="en-US" sz="2400" dirty="0"/>
          </a:p>
          <a:p>
            <a:pPr marL="800100" indent="0">
              <a:spcAft>
                <a:spcPts val="900"/>
              </a:spcAft>
              <a:buClr>
                <a:schemeClr val="accent3">
                  <a:lumMod val="50000"/>
                </a:schemeClr>
              </a:buClr>
              <a:buFont typeface="+mj-ea"/>
              <a:buNone/>
            </a:pPr>
            <a:r>
              <a:rPr lang="en-US" sz="2400" i="1" dirty="0">
                <a:solidFill>
                  <a:schemeClr val="accent3">
                    <a:lumMod val="50000"/>
                  </a:schemeClr>
                </a:solidFill>
              </a:rPr>
              <a:t>    Thank you for supporting our ongoing monitoring.</a:t>
            </a:r>
          </a:p>
        </p:txBody>
      </p:sp>
      <p:sp>
        <p:nvSpPr>
          <p:cNvPr id="7" name="Text Placeholder 6"/>
          <p:cNvSpPr>
            <a:spLocks noGrp="1"/>
          </p:cNvSpPr>
          <p:nvPr>
            <p:ph type="body" sz="quarter" idx="12" hasCustomPrompt="1"/>
          </p:nvPr>
        </p:nvSpPr>
        <p:spPr>
          <a:xfrm>
            <a:off x="1693863" y="4589463"/>
            <a:ext cx="6103937" cy="422275"/>
          </a:xfrm>
          <a:prstGeom prst="rect">
            <a:avLst/>
          </a:prstGeom>
        </p:spPr>
        <p:txBody>
          <a:bodyPr vert="horz"/>
          <a:lstStyle>
            <a:lvl1pPr marL="0" indent="0">
              <a:buNone/>
              <a:defRPr sz="2400" baseline="0"/>
            </a:lvl1pPr>
          </a:lstStyle>
          <a:p>
            <a:pPr lvl="0"/>
            <a:r>
              <a:rPr lang="en-US" dirty="0"/>
              <a:t>Type Tiny URL here</a:t>
            </a:r>
          </a:p>
        </p:txBody>
      </p:sp>
      <p:sp>
        <p:nvSpPr>
          <p:cNvPr id="3" name="Text Placeholder 2"/>
          <p:cNvSpPr>
            <a:spLocks noGrp="1"/>
          </p:cNvSpPr>
          <p:nvPr>
            <p:ph type="body" sz="quarter" idx="13" hasCustomPrompt="1"/>
          </p:nvPr>
        </p:nvSpPr>
        <p:spPr>
          <a:xfrm>
            <a:off x="1693863" y="5511800"/>
            <a:ext cx="6035675" cy="457200"/>
          </a:xfrm>
          <a:prstGeom prst="rect">
            <a:avLst/>
          </a:prstGeom>
        </p:spPr>
        <p:txBody>
          <a:bodyPr vert="horz"/>
          <a:lstStyle>
            <a:lvl1pPr marL="0" indent="0">
              <a:buFontTx/>
              <a:buNone/>
              <a:defRPr sz="2400" baseline="0"/>
            </a:lvl1pPr>
          </a:lstStyle>
          <a:p>
            <a:pPr lvl="0"/>
            <a:r>
              <a:rPr lang="en-US" dirty="0"/>
              <a:t>Type Short Session Title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estion Slide">
    <p:spTree>
      <p:nvGrpSpPr>
        <p:cNvPr id="1" name=""/>
        <p:cNvGrpSpPr/>
        <p:nvPr/>
      </p:nvGrpSpPr>
      <p:grpSpPr>
        <a:xfrm>
          <a:off x="0" y="0"/>
          <a:ext cx="0" cy="0"/>
          <a:chOff x="0" y="0"/>
          <a:chExt cx="0" cy="0"/>
        </a:xfrm>
      </p:grpSpPr>
      <p:sp>
        <p:nvSpPr>
          <p:cNvPr id="9" name="Title 1"/>
          <p:cNvSpPr txBox="1">
            <a:spLocks/>
          </p:cNvSpPr>
          <p:nvPr/>
        </p:nvSpPr>
        <p:spPr bwMode="auto">
          <a:xfrm>
            <a:off x="304800" y="274640"/>
            <a:ext cx="8852360" cy="783695"/>
          </a:xfrm>
          <a:prstGeom prst="rect">
            <a:avLst/>
          </a:prstGeom>
          <a:solidFill>
            <a:srgbClr val="1C3141"/>
          </a:solidFill>
        </p:spPr>
        <p:txBody>
          <a:bodyPr vert="horz" wrap="square" lIns="68580" tIns="34290" rIns="68580" bIns="34290" numCol="1" rtlCol="0"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30188" indent="0" algn="l"/>
            <a:r>
              <a:rPr lang="en-US" altLang="en-US" sz="3600" dirty="0">
                <a:solidFill>
                  <a:srgbClr val="FFFFFF"/>
                </a:solidFill>
              </a:rPr>
              <a:t>Questions?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act Slide">
    <p:spTree>
      <p:nvGrpSpPr>
        <p:cNvPr id="1" name=""/>
        <p:cNvGrpSpPr/>
        <p:nvPr/>
      </p:nvGrpSpPr>
      <p:grpSpPr>
        <a:xfrm>
          <a:off x="0" y="0"/>
          <a:ext cx="0" cy="0"/>
          <a:chOff x="0" y="0"/>
          <a:chExt cx="0" cy="0"/>
        </a:xfrm>
      </p:grpSpPr>
      <p:sp>
        <p:nvSpPr>
          <p:cNvPr id="6" name="Title 1"/>
          <p:cNvSpPr txBox="1">
            <a:spLocks/>
          </p:cNvSpPr>
          <p:nvPr/>
        </p:nvSpPr>
        <p:spPr>
          <a:xfrm>
            <a:off x="0" y="237065"/>
            <a:ext cx="9144000" cy="5273843"/>
          </a:xfrm>
          <a:prstGeom prst="rect">
            <a:avLst/>
          </a:prstGeom>
          <a:solidFill>
            <a:schemeClr val="accent5">
              <a:lumMod val="60000"/>
              <a:lumOff val="40000"/>
            </a:schemeClr>
          </a:solidFill>
        </p:spPr>
        <p:txBody>
          <a:bodyPr anchor="ctr"/>
          <a:lstStyle>
            <a:lvl1pPr marL="0" indent="0" algn="ctr" defTabSz="457200" rtl="0" eaLnBrk="1" latinLnBrk="0" hangingPunct="1">
              <a:spcBef>
                <a:spcPct val="0"/>
              </a:spcBef>
              <a:buNone/>
              <a:defRPr sz="3200" b="0" i="0" kern="1200" baseline="0">
                <a:solidFill>
                  <a:schemeClr val="bg1"/>
                </a:solidFill>
                <a:latin typeface="Arial"/>
                <a:ea typeface="+mj-ea"/>
                <a:cs typeface="Arial"/>
              </a:defRPr>
            </a:lvl1pPr>
          </a:lstStyle>
          <a:p>
            <a:endParaRPr lang="en-US" dirty="0">
              <a:solidFill>
                <a:prstClr val="white"/>
              </a:solidFill>
            </a:endParaRPr>
          </a:p>
        </p:txBody>
      </p:sp>
      <p:sp>
        <p:nvSpPr>
          <p:cNvPr id="3" name="TextBox 2"/>
          <p:cNvSpPr txBox="1"/>
          <p:nvPr/>
        </p:nvSpPr>
        <p:spPr>
          <a:xfrm>
            <a:off x="0" y="6208890"/>
            <a:ext cx="9144000" cy="646331"/>
          </a:xfrm>
          <a:prstGeom prst="rect">
            <a:avLst/>
          </a:prstGeom>
          <a:solidFill>
            <a:schemeClr val="accent5">
              <a:lumMod val="20000"/>
              <a:lumOff val="80000"/>
            </a:schemeClr>
          </a:solidFill>
        </p:spPr>
        <p:txBody>
          <a:bodyPr wrap="square" rtlCol="0">
            <a:spAutoFit/>
          </a:bodyPr>
          <a:lstStyle/>
          <a:p>
            <a:pPr defTabSz="914400"/>
            <a:endParaRPr lang="en-US" dirty="0">
              <a:solidFill>
                <a:prstClr val="black"/>
              </a:solidFill>
              <a:latin typeface="Arial"/>
            </a:endParaRPr>
          </a:p>
          <a:p>
            <a:pPr defTabSz="914400"/>
            <a:endParaRPr lang="en-US" dirty="0">
              <a:solidFill>
                <a:prstClr val="black"/>
              </a:solidFill>
              <a:latin typeface="Arial"/>
            </a:endParaRPr>
          </a:p>
        </p:txBody>
      </p:sp>
      <p:sp>
        <p:nvSpPr>
          <p:cNvPr id="4" name="TextBox 3"/>
          <p:cNvSpPr txBox="1"/>
          <p:nvPr/>
        </p:nvSpPr>
        <p:spPr>
          <a:xfrm>
            <a:off x="44052" y="1282802"/>
            <a:ext cx="9098211" cy="3170099"/>
          </a:xfrm>
          <a:prstGeom prst="rect">
            <a:avLst/>
          </a:prstGeom>
          <a:noFill/>
        </p:spPr>
        <p:txBody>
          <a:bodyPr wrap="square" rtlCol="0">
            <a:spAutoFit/>
          </a:bodyPr>
          <a:lstStyle/>
          <a:p>
            <a:pPr algn="ctr" defTabSz="914400"/>
            <a:r>
              <a:rPr lang="en-US" sz="3200" dirty="0">
                <a:solidFill>
                  <a:srgbClr val="1C3141"/>
                </a:solidFill>
                <a:latin typeface="Arial"/>
              </a:rPr>
              <a:t>Contact PMFO</a:t>
            </a:r>
          </a:p>
          <a:p>
            <a:pPr algn="ctr" defTabSz="914400"/>
            <a:endParaRPr lang="en-US" sz="2800" dirty="0">
              <a:solidFill>
                <a:srgbClr val="1C3141"/>
              </a:solidFill>
              <a:latin typeface="Arial"/>
            </a:endParaRPr>
          </a:p>
          <a:p>
            <a:pPr algn="ctr" defTabSz="914400"/>
            <a:r>
              <a:rPr lang="en-US" sz="2800" dirty="0">
                <a:solidFill>
                  <a:srgbClr val="1C3141"/>
                </a:solidFill>
                <a:latin typeface="Arial"/>
              </a:rPr>
              <a:t>pmfo@ecetta.info</a:t>
            </a:r>
            <a:br>
              <a:rPr lang="en-US" sz="2800" dirty="0">
                <a:solidFill>
                  <a:srgbClr val="1C3141"/>
                </a:solidFill>
                <a:latin typeface="Arial"/>
              </a:rPr>
            </a:br>
            <a:br>
              <a:rPr lang="en-US" sz="2800" dirty="0">
                <a:solidFill>
                  <a:srgbClr val="1C3141"/>
                </a:solidFill>
                <a:latin typeface="Arial"/>
              </a:rPr>
            </a:br>
            <a:r>
              <a:rPr lang="en-US" sz="2800" dirty="0">
                <a:solidFill>
                  <a:srgbClr val="1C3141"/>
                </a:solidFill>
                <a:latin typeface="Arial"/>
                <a:hlinkClick r:id="rId2"/>
              </a:rPr>
              <a:t>https://eclkc.ohs.acf.hhs.gov/</a:t>
            </a:r>
            <a:r>
              <a:rPr lang="en-US" sz="2800" dirty="0" err="1">
                <a:solidFill>
                  <a:srgbClr val="1C3141"/>
                </a:solidFill>
                <a:latin typeface="Arial"/>
                <a:hlinkClick r:id="rId2"/>
              </a:rPr>
              <a:t>ncpmfo</a:t>
            </a:r>
            <a:br>
              <a:rPr lang="en-US" sz="2800" dirty="0">
                <a:solidFill>
                  <a:srgbClr val="1C3141"/>
                </a:solidFill>
                <a:latin typeface="Arial"/>
              </a:rPr>
            </a:br>
            <a:br>
              <a:rPr lang="en-US" sz="2800" dirty="0">
                <a:solidFill>
                  <a:srgbClr val="1C3141"/>
                </a:solidFill>
                <a:latin typeface="Arial"/>
              </a:rPr>
            </a:br>
            <a:r>
              <a:rPr lang="en-US" sz="2800" dirty="0">
                <a:solidFill>
                  <a:srgbClr val="1C3141"/>
                </a:solidFill>
                <a:latin typeface="Arial"/>
              </a:rPr>
              <a:t>Call us: 888.874.5469</a:t>
            </a:r>
          </a:p>
        </p:txBody>
      </p:sp>
      <p:pic>
        <p:nvPicPr>
          <p:cNvPr id="2" name="Picture 1" descr="HHS-Logo-Transparen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363" y="5648906"/>
            <a:ext cx="1217737" cy="1132894"/>
          </a:xfrm>
          <a:prstGeom prst="rect">
            <a:avLst/>
          </a:prstGeom>
        </p:spPr>
      </p:pic>
      <p:pic>
        <p:nvPicPr>
          <p:cNvPr id="5" name="Picture 4" descr="PMFO_Transparent.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0244" y="5954103"/>
            <a:ext cx="3406547" cy="705480"/>
          </a:xfrm>
          <a:prstGeom prst="rect">
            <a:avLst/>
          </a:prstGeom>
        </p:spPr>
      </p:pic>
      <p:pic>
        <p:nvPicPr>
          <p:cNvPr id="7" name="Picture 6" descr="acf-logo-full-RGB (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6395" y="6079692"/>
            <a:ext cx="3436044" cy="534953"/>
          </a:xfrm>
          <a:prstGeom prst="rect">
            <a:avLst/>
          </a:prstGeom>
        </p:spPr>
      </p:pic>
      <p:pic>
        <p:nvPicPr>
          <p:cNvPr id="9" name="Picture 8" descr="file-tk-email-icon-svg-28.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7341" y="2092436"/>
            <a:ext cx="775369" cy="775369"/>
          </a:xfrm>
          <a:prstGeom prst="rect">
            <a:avLst/>
          </a:prstGeom>
        </p:spPr>
      </p:pic>
      <p:pic>
        <p:nvPicPr>
          <p:cNvPr id="10" name="Picture 9" descr="auricular-phone-symbol-in-a-circl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5000" y="3778358"/>
            <a:ext cx="670026" cy="670026"/>
          </a:xfrm>
          <a:prstGeom prst="rect">
            <a:avLst/>
          </a:prstGeom>
        </p:spPr>
      </p:pic>
      <p:grpSp>
        <p:nvGrpSpPr>
          <p:cNvPr id="11" name="Group 10"/>
          <p:cNvGrpSpPr/>
          <p:nvPr/>
        </p:nvGrpSpPr>
        <p:grpSpPr>
          <a:xfrm>
            <a:off x="651308" y="2878737"/>
            <a:ext cx="751846" cy="751846"/>
            <a:chOff x="586603" y="4769312"/>
            <a:chExt cx="751846" cy="751846"/>
          </a:xfrm>
        </p:grpSpPr>
        <p:sp>
          <p:nvSpPr>
            <p:cNvPr id="12" name="Oval 11"/>
            <p:cNvSpPr/>
            <p:nvPr/>
          </p:nvSpPr>
          <p:spPr>
            <a:xfrm>
              <a:off x="586603" y="4769312"/>
              <a:ext cx="751846" cy="751846"/>
            </a:xfrm>
            <a:prstGeom prst="ellipse">
              <a:avLst/>
            </a:prstGeom>
            <a:solidFill>
              <a:srgbClr val="FFFFFF"/>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hom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179" y="4864498"/>
              <a:ext cx="543829" cy="543829"/>
            </a:xfrm>
            <a:prstGeom prst="rect">
              <a:avLst/>
            </a:prstGeom>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C1B78D1-5661-4B18-A712-13B8A9B1868C}"/>
              </a:ext>
            </a:extLst>
          </p:cNvPr>
          <p:cNvSpPr>
            <a:spLocks noGrp="1"/>
          </p:cNvSpPr>
          <p:nvPr>
            <p:ph type="sldNum" sz="quarter" idx="12"/>
          </p:nvPr>
        </p:nvSpPr>
        <p:spPr>
          <a:xfrm>
            <a:off x="8153400" y="6414684"/>
            <a:ext cx="728133" cy="365125"/>
          </a:xfrm>
        </p:spPr>
        <p:txBody>
          <a:bodyPr/>
          <a:lstStyle/>
          <a:p>
            <a:fld id="{E0CD77C5-7DB1-45F6-AE6F-84521133DC90}" type="slidenum">
              <a:rPr lang="en-US" smtClean="0"/>
              <a:t>‹#›</a:t>
            </a:fld>
            <a:endParaRPr lang="en-US" dirty="0"/>
          </a:p>
        </p:txBody>
      </p:sp>
      <p:sp>
        <p:nvSpPr>
          <p:cNvPr id="9" name="Rectangle 8">
            <a:extLst>
              <a:ext uri="{FF2B5EF4-FFF2-40B4-BE49-F238E27FC236}">
                <a16:creationId xmlns:a16="http://schemas.microsoft.com/office/drawing/2014/main" id="{B01B69A2-027A-4BB1-92FC-71A13AD5D9B5}"/>
              </a:ext>
            </a:extLst>
          </p:cNvPr>
          <p:cNvSpPr/>
          <p:nvPr userDrawn="1"/>
        </p:nvSpPr>
        <p:spPr>
          <a:xfrm>
            <a:off x="0" y="6118653"/>
            <a:ext cx="9144000" cy="769842"/>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49074678-679D-4739-9FD2-6258771F6563}"/>
              </a:ext>
            </a:extLst>
          </p:cNvPr>
          <p:cNvCxnSpPr>
            <a:cxnSpLocks/>
          </p:cNvCxnSpPr>
          <p:nvPr userDrawn="1"/>
        </p:nvCxnSpPr>
        <p:spPr>
          <a:xfrm>
            <a:off x="228600" y="2590800"/>
            <a:ext cx="8686800" cy="0"/>
          </a:xfrm>
          <a:prstGeom prst="line">
            <a:avLst/>
          </a:prstGeom>
          <a:ln w="25400">
            <a:solidFill>
              <a:srgbClr val="C00000"/>
            </a:solidFill>
          </a:ln>
        </p:spPr>
        <p:style>
          <a:lnRef idx="1">
            <a:schemeClr val="accent6"/>
          </a:lnRef>
          <a:fillRef idx="0">
            <a:schemeClr val="accent6"/>
          </a:fillRef>
          <a:effectRef idx="0">
            <a:schemeClr val="accent6"/>
          </a:effectRef>
          <a:fontRef idx="minor">
            <a:schemeClr val="tx1"/>
          </a:fontRef>
        </p:style>
      </p:cxnSp>
      <p:sp>
        <p:nvSpPr>
          <p:cNvPr id="24" name="Content Placeholder 23">
            <a:extLst>
              <a:ext uri="{FF2B5EF4-FFF2-40B4-BE49-F238E27FC236}">
                <a16:creationId xmlns:a16="http://schemas.microsoft.com/office/drawing/2014/main" id="{1B8C5329-B866-4521-9175-3194F3D34736}"/>
              </a:ext>
            </a:extLst>
          </p:cNvPr>
          <p:cNvSpPr>
            <a:spLocks noGrp="1"/>
          </p:cNvSpPr>
          <p:nvPr>
            <p:ph sz="quarter" idx="13"/>
          </p:nvPr>
        </p:nvSpPr>
        <p:spPr>
          <a:xfrm>
            <a:off x="381000" y="342900"/>
            <a:ext cx="2714625" cy="2009775"/>
          </a:xfrm>
          <a:prstGeom prst="rect">
            <a:avLst/>
          </a:prstGeom>
        </p:spPr>
        <p:txBody>
          <a:bodyPr/>
          <a:lstStyle/>
          <a:p>
            <a:pPr lvl="0"/>
            <a:endParaRPr lang="en-US" dirty="0"/>
          </a:p>
        </p:txBody>
      </p:sp>
      <p:sp>
        <p:nvSpPr>
          <p:cNvPr id="25" name="Title 24">
            <a:extLst>
              <a:ext uri="{FF2B5EF4-FFF2-40B4-BE49-F238E27FC236}">
                <a16:creationId xmlns:a16="http://schemas.microsoft.com/office/drawing/2014/main" id="{33B63C47-2AFE-4AF8-9114-9B21A8E04D49}"/>
              </a:ext>
            </a:extLst>
          </p:cNvPr>
          <p:cNvSpPr>
            <a:spLocks noGrp="1"/>
          </p:cNvSpPr>
          <p:nvPr>
            <p:ph type="title"/>
          </p:nvPr>
        </p:nvSpPr>
        <p:spPr>
          <a:xfrm>
            <a:off x="3119580" y="1818899"/>
            <a:ext cx="5262420" cy="623886"/>
          </a:xfrm>
          <a:prstGeom prst="rect">
            <a:avLst/>
          </a:prstGeom>
          <a:noFill/>
        </p:spPr>
        <p:txBody>
          <a:bodyPr anchor="ctr"/>
          <a:lstStyle>
            <a:lvl1pPr>
              <a:defRPr kumimoji="0" lang="en-US" u="none" strike="noStrike" cap="none" spc="0" normalizeH="0" baseline="0">
                <a:ln>
                  <a:noFill/>
                </a:ln>
                <a:solidFill>
                  <a:srgbClr val="DF5327">
                    <a:lumMod val="75000"/>
                  </a:srgbClr>
                </a:solidFill>
                <a:effectLst/>
                <a:uLnTx/>
                <a:uFillTx/>
              </a:defRPr>
            </a:lvl1pPr>
          </a:lstStyle>
          <a:p>
            <a:pPr marL="168275" marR="0" lvl="0" indent="0" fontAlgn="auto">
              <a:lnSpc>
                <a:spcPct val="100000"/>
              </a:lnSpc>
              <a:spcAft>
                <a:spcPts val="0"/>
              </a:spcAft>
              <a:buClrTx/>
              <a:buSzTx/>
              <a:buFontTx/>
              <a:tabLst/>
            </a:pPr>
            <a:endParaRPr lang="en-US" dirty="0"/>
          </a:p>
        </p:txBody>
      </p:sp>
      <p:sp>
        <p:nvSpPr>
          <p:cNvPr id="27" name="Content Placeholder 26">
            <a:extLst>
              <a:ext uri="{FF2B5EF4-FFF2-40B4-BE49-F238E27FC236}">
                <a16:creationId xmlns:a16="http://schemas.microsoft.com/office/drawing/2014/main" id="{ADBFC2E0-390A-48CF-BC90-828C1009C4FA}"/>
              </a:ext>
            </a:extLst>
          </p:cNvPr>
          <p:cNvSpPr>
            <a:spLocks noGrp="1"/>
          </p:cNvSpPr>
          <p:nvPr>
            <p:ph sz="quarter" idx="14"/>
          </p:nvPr>
        </p:nvSpPr>
        <p:spPr>
          <a:xfrm>
            <a:off x="2126562" y="3140075"/>
            <a:ext cx="539750" cy="525463"/>
          </a:xfrm>
          <a:prstGeom prst="rect">
            <a:avLst/>
          </a:prstGeom>
        </p:spPr>
        <p:txBody>
          <a:bodyPr/>
          <a:lstStyle>
            <a:lvl1pPr marL="0" indent="0">
              <a:buNone/>
              <a:defRPr/>
            </a:lvl1pPr>
          </a:lstStyle>
          <a:p>
            <a:pPr lvl="0"/>
            <a:endParaRPr lang="en-US" dirty="0"/>
          </a:p>
        </p:txBody>
      </p:sp>
      <p:sp>
        <p:nvSpPr>
          <p:cNvPr id="29" name="Content Placeholder 28">
            <a:extLst>
              <a:ext uri="{FF2B5EF4-FFF2-40B4-BE49-F238E27FC236}">
                <a16:creationId xmlns:a16="http://schemas.microsoft.com/office/drawing/2014/main" id="{6D834DCE-ADFD-44AE-9070-86BB8A9F0724}"/>
              </a:ext>
            </a:extLst>
          </p:cNvPr>
          <p:cNvSpPr>
            <a:spLocks noGrp="1"/>
          </p:cNvSpPr>
          <p:nvPr>
            <p:ph sz="quarter" idx="15"/>
          </p:nvPr>
        </p:nvSpPr>
        <p:spPr>
          <a:xfrm>
            <a:off x="2727325" y="3130550"/>
            <a:ext cx="5959475" cy="527050"/>
          </a:xfrm>
          <a:prstGeom prst="rect">
            <a:avLst/>
          </a:prstGeom>
        </p:spPr>
        <p:txBody>
          <a:bodyPr/>
          <a:lstStyle>
            <a:lvl1pPr>
              <a:defRPr kumimoji="0" lang="en-US" sz="2800" b="0" i="0" u="none" strike="noStrike" cap="none" spc="0" normalizeH="0" baseline="0" smtClean="0">
                <a:ln>
                  <a:noFill/>
                </a:ln>
                <a:solidFill>
                  <a:srgbClr val="DF5327">
                    <a:lumMod val="50000"/>
                  </a:srgbClr>
                </a:solidFill>
                <a:effectLst/>
                <a:uLnTx/>
                <a:uFillTx/>
                <a:latin typeface="Arial"/>
              </a:defRPr>
            </a:lvl1pPr>
            <a:lvl2pPr>
              <a:defRPr lang="en-US" smtClean="0"/>
            </a:lvl2pPr>
            <a:lvl3pPr>
              <a:defRPr lang="en-US" smtClean="0"/>
            </a:lvl3pPr>
            <a:lvl4pPr>
              <a:defRPr lang="en-US" smtClean="0"/>
            </a:lvl4pPr>
            <a:lvl5pPr>
              <a:defRPr lang="en-US"/>
            </a:lvl5pPr>
          </a:lstStyle>
          <a:p>
            <a:pPr marL="0" marR="0" lvl="0" indent="0" fontAlgn="auto">
              <a:lnSpc>
                <a:spcPct val="100000"/>
              </a:lnSpc>
              <a:spcAft>
                <a:spcPts val="0"/>
              </a:spcAft>
              <a:buClrTx/>
              <a:buSzTx/>
              <a:buNone/>
              <a:tabLst/>
            </a:pPr>
            <a:endParaRPr lang="en-US" dirty="0"/>
          </a:p>
        </p:txBody>
      </p:sp>
      <p:sp>
        <p:nvSpPr>
          <p:cNvPr id="30" name="Content Placeholder 26">
            <a:extLst>
              <a:ext uri="{FF2B5EF4-FFF2-40B4-BE49-F238E27FC236}">
                <a16:creationId xmlns:a16="http://schemas.microsoft.com/office/drawing/2014/main" id="{B3EBE461-8B86-4AD8-BD2C-6520876E7322}"/>
              </a:ext>
            </a:extLst>
          </p:cNvPr>
          <p:cNvSpPr>
            <a:spLocks noGrp="1"/>
          </p:cNvSpPr>
          <p:nvPr>
            <p:ph sz="quarter" idx="16"/>
          </p:nvPr>
        </p:nvSpPr>
        <p:spPr>
          <a:xfrm>
            <a:off x="2133600" y="4088233"/>
            <a:ext cx="539750" cy="525463"/>
          </a:xfrm>
          <a:prstGeom prst="rect">
            <a:avLst/>
          </a:prstGeom>
        </p:spPr>
        <p:txBody>
          <a:bodyPr/>
          <a:lstStyle>
            <a:lvl1pPr marL="0" indent="0">
              <a:buNone/>
              <a:defRPr/>
            </a:lvl1pPr>
          </a:lstStyle>
          <a:p>
            <a:pPr lvl="0"/>
            <a:endParaRPr lang="en-US" dirty="0"/>
          </a:p>
        </p:txBody>
      </p:sp>
      <p:sp>
        <p:nvSpPr>
          <p:cNvPr id="31" name="Content Placeholder 28">
            <a:extLst>
              <a:ext uri="{FF2B5EF4-FFF2-40B4-BE49-F238E27FC236}">
                <a16:creationId xmlns:a16="http://schemas.microsoft.com/office/drawing/2014/main" id="{0DC14FDC-7BAB-4601-B766-99073F61E11A}"/>
              </a:ext>
            </a:extLst>
          </p:cNvPr>
          <p:cNvSpPr>
            <a:spLocks noGrp="1"/>
          </p:cNvSpPr>
          <p:nvPr>
            <p:ph sz="quarter" idx="17"/>
          </p:nvPr>
        </p:nvSpPr>
        <p:spPr>
          <a:xfrm>
            <a:off x="2743200" y="4060768"/>
            <a:ext cx="5959475" cy="527050"/>
          </a:xfrm>
          <a:prstGeom prst="rect">
            <a:avLst/>
          </a:prstGeom>
        </p:spPr>
        <p:txBody>
          <a:bodyPr/>
          <a:lstStyle>
            <a:lvl1pPr>
              <a:defRPr kumimoji="0" lang="en-US" sz="2800" b="0" i="0" u="none" strike="noStrike" cap="none" spc="0" normalizeH="0" baseline="0" smtClean="0">
                <a:ln>
                  <a:noFill/>
                </a:ln>
                <a:solidFill>
                  <a:srgbClr val="DF5327">
                    <a:lumMod val="50000"/>
                  </a:srgbClr>
                </a:solidFill>
                <a:effectLst/>
                <a:uLnTx/>
                <a:uFillTx/>
                <a:latin typeface="Arial"/>
              </a:defRPr>
            </a:lvl1pPr>
            <a:lvl2pPr>
              <a:defRPr lang="en-US" smtClean="0"/>
            </a:lvl2pPr>
            <a:lvl3pPr>
              <a:defRPr lang="en-US" smtClean="0"/>
            </a:lvl3pPr>
            <a:lvl4pPr>
              <a:defRPr lang="en-US" smtClean="0"/>
            </a:lvl4pPr>
            <a:lvl5pPr>
              <a:defRPr lang="en-US"/>
            </a:lvl5pPr>
          </a:lstStyle>
          <a:p>
            <a:pPr marL="0" marR="0" lvl="0" indent="0" fontAlgn="auto">
              <a:lnSpc>
                <a:spcPct val="100000"/>
              </a:lnSpc>
              <a:spcAft>
                <a:spcPts val="0"/>
              </a:spcAft>
              <a:buClrTx/>
              <a:buSzTx/>
              <a:buNone/>
              <a:tabLst/>
            </a:pPr>
            <a:endParaRPr lang="en-US" dirty="0"/>
          </a:p>
        </p:txBody>
      </p:sp>
      <p:sp>
        <p:nvSpPr>
          <p:cNvPr id="32" name="Content Placeholder 26">
            <a:extLst>
              <a:ext uri="{FF2B5EF4-FFF2-40B4-BE49-F238E27FC236}">
                <a16:creationId xmlns:a16="http://schemas.microsoft.com/office/drawing/2014/main" id="{CF1C82A5-B8BB-4AF6-BB72-A75A8E1CDC6B}"/>
              </a:ext>
            </a:extLst>
          </p:cNvPr>
          <p:cNvSpPr>
            <a:spLocks noGrp="1"/>
          </p:cNvSpPr>
          <p:nvPr>
            <p:ph sz="quarter" idx="18"/>
          </p:nvPr>
        </p:nvSpPr>
        <p:spPr>
          <a:xfrm>
            <a:off x="2143660" y="4948004"/>
            <a:ext cx="539750" cy="525463"/>
          </a:xfrm>
          <a:prstGeom prst="rect">
            <a:avLst/>
          </a:prstGeom>
        </p:spPr>
        <p:txBody>
          <a:bodyPr/>
          <a:lstStyle>
            <a:lvl1pPr marL="0" indent="0">
              <a:buNone/>
              <a:defRPr/>
            </a:lvl1pPr>
          </a:lstStyle>
          <a:p>
            <a:pPr lvl="0"/>
            <a:endParaRPr lang="en-US" dirty="0"/>
          </a:p>
        </p:txBody>
      </p:sp>
      <p:sp>
        <p:nvSpPr>
          <p:cNvPr id="33" name="Content Placeholder 28">
            <a:extLst>
              <a:ext uri="{FF2B5EF4-FFF2-40B4-BE49-F238E27FC236}">
                <a16:creationId xmlns:a16="http://schemas.microsoft.com/office/drawing/2014/main" id="{91CF427F-36F9-4055-8A38-61DABAABF232}"/>
              </a:ext>
            </a:extLst>
          </p:cNvPr>
          <p:cNvSpPr>
            <a:spLocks noGrp="1"/>
          </p:cNvSpPr>
          <p:nvPr>
            <p:ph sz="quarter" idx="19"/>
          </p:nvPr>
        </p:nvSpPr>
        <p:spPr>
          <a:xfrm>
            <a:off x="2751826" y="4963663"/>
            <a:ext cx="5959475" cy="527050"/>
          </a:xfrm>
          <a:prstGeom prst="rect">
            <a:avLst/>
          </a:prstGeom>
        </p:spPr>
        <p:txBody>
          <a:bodyPr/>
          <a:lstStyle>
            <a:lvl1pPr>
              <a:defRPr kumimoji="0" lang="en-US" sz="2800" b="0" i="0" u="none" strike="noStrike" cap="none" spc="0" normalizeH="0" baseline="0" smtClean="0">
                <a:ln>
                  <a:noFill/>
                </a:ln>
                <a:solidFill>
                  <a:srgbClr val="DF5327">
                    <a:lumMod val="50000"/>
                  </a:srgbClr>
                </a:solidFill>
                <a:effectLst/>
                <a:uLnTx/>
                <a:uFillTx/>
                <a:latin typeface="Arial"/>
              </a:defRPr>
            </a:lvl1pPr>
            <a:lvl2pPr>
              <a:defRPr lang="en-US" smtClean="0"/>
            </a:lvl2pPr>
            <a:lvl3pPr>
              <a:defRPr lang="en-US" smtClean="0"/>
            </a:lvl3pPr>
            <a:lvl4pPr>
              <a:defRPr lang="en-US" smtClean="0"/>
            </a:lvl4pPr>
            <a:lvl5pPr>
              <a:defRPr lang="en-US"/>
            </a:lvl5pPr>
          </a:lstStyle>
          <a:p>
            <a:pPr marL="0" marR="0" lvl="0" indent="0" fontAlgn="auto">
              <a:lnSpc>
                <a:spcPct val="100000"/>
              </a:lnSpc>
              <a:spcAft>
                <a:spcPts val="0"/>
              </a:spcAft>
              <a:buClrTx/>
              <a:buSzTx/>
              <a:buNone/>
              <a:tabLst/>
            </a:pPr>
            <a:endParaRPr lang="en-US" dirty="0"/>
          </a:p>
        </p:txBody>
      </p:sp>
      <p:sp>
        <p:nvSpPr>
          <p:cNvPr id="35" name="Content Placeholder 34">
            <a:extLst>
              <a:ext uri="{FF2B5EF4-FFF2-40B4-BE49-F238E27FC236}">
                <a16:creationId xmlns:a16="http://schemas.microsoft.com/office/drawing/2014/main" id="{BEC4CB7B-E4EC-407A-894A-37DA4922ED45}"/>
              </a:ext>
            </a:extLst>
          </p:cNvPr>
          <p:cNvSpPr>
            <a:spLocks noGrp="1"/>
          </p:cNvSpPr>
          <p:nvPr>
            <p:ph sz="quarter" idx="20"/>
          </p:nvPr>
        </p:nvSpPr>
        <p:spPr>
          <a:xfrm>
            <a:off x="533400" y="5808663"/>
            <a:ext cx="1022350" cy="955675"/>
          </a:xfrm>
          <a:prstGeom prst="rect">
            <a:avLst/>
          </a:prstGeom>
        </p:spPr>
        <p:txBody>
          <a:bodyPr/>
          <a:lstStyle>
            <a:lvl1pPr marL="0" indent="0">
              <a:buNone/>
              <a:defRPr/>
            </a:lvl1pPr>
          </a:lstStyle>
          <a:p>
            <a:pPr lvl="0"/>
            <a:endParaRPr lang="en-US" dirty="0"/>
          </a:p>
        </p:txBody>
      </p:sp>
      <p:sp>
        <p:nvSpPr>
          <p:cNvPr id="37" name="Content Placeholder 36">
            <a:extLst>
              <a:ext uri="{FF2B5EF4-FFF2-40B4-BE49-F238E27FC236}">
                <a16:creationId xmlns:a16="http://schemas.microsoft.com/office/drawing/2014/main" id="{9D4404D5-BBD0-4BCC-9D85-6895A14E4038}"/>
              </a:ext>
            </a:extLst>
          </p:cNvPr>
          <p:cNvSpPr>
            <a:spLocks noGrp="1"/>
          </p:cNvSpPr>
          <p:nvPr>
            <p:ph sz="quarter" idx="21"/>
          </p:nvPr>
        </p:nvSpPr>
        <p:spPr>
          <a:xfrm>
            <a:off x="1898650" y="6100763"/>
            <a:ext cx="3157538" cy="509587"/>
          </a:xfrm>
          <a:prstGeom prst="rect">
            <a:avLst/>
          </a:prstGeom>
        </p:spPr>
        <p:txBody>
          <a:bodyPr/>
          <a:lstStyle>
            <a:lvl1pPr marL="0" indent="0">
              <a:buNone/>
              <a:defRPr/>
            </a:lvl1pPr>
          </a:lstStyle>
          <a:p>
            <a:pPr lvl="0"/>
            <a:endParaRPr lang="en-US" dirty="0"/>
          </a:p>
        </p:txBody>
      </p:sp>
      <p:sp>
        <p:nvSpPr>
          <p:cNvPr id="39" name="Content Placeholder 38">
            <a:extLst>
              <a:ext uri="{FF2B5EF4-FFF2-40B4-BE49-F238E27FC236}">
                <a16:creationId xmlns:a16="http://schemas.microsoft.com/office/drawing/2014/main" id="{703A29BE-72B4-4460-996D-F1BBC0A44E1B}"/>
              </a:ext>
            </a:extLst>
          </p:cNvPr>
          <p:cNvSpPr>
            <a:spLocks noGrp="1"/>
          </p:cNvSpPr>
          <p:nvPr>
            <p:ph sz="quarter" idx="22"/>
          </p:nvPr>
        </p:nvSpPr>
        <p:spPr>
          <a:xfrm>
            <a:off x="5480050" y="6076950"/>
            <a:ext cx="3051175" cy="63023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27720635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5_Two Content">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282221" y="1453445"/>
            <a:ext cx="3852333" cy="4672719"/>
          </a:xfrm>
          <a:prstGeom prst="rect">
            <a:avLst/>
          </a:prstGeom>
          <a:solidFill>
            <a:srgbClr val="953734"/>
          </a:solidFill>
          <a:ln>
            <a:noFill/>
          </a:ln>
        </p:spPr>
        <p:txBody>
          <a:bodyPr lIns="91425" tIns="91425" rIns="91425" bIns="91425" anchor="t" anchorCtr="0"/>
          <a:lstStyle>
            <a:lvl1pPr marL="0" marR="0" lvl="0" indent="0" algn="l" rtl="0">
              <a:spcBef>
                <a:spcPts val="560"/>
              </a:spcBef>
              <a:buClr>
                <a:schemeClr val="dk1"/>
              </a:buClr>
              <a:buFont typeface="Arial"/>
              <a:buNone/>
              <a:defRPr sz="2800" b="0" i="0" u="none" strike="noStrike" cap="none">
                <a:solidFill>
                  <a:schemeClr val="dk1"/>
                </a:solidFill>
                <a:latin typeface="Arial"/>
                <a:ea typeface="Arial"/>
                <a:cs typeface="Arial"/>
                <a:sym typeface="Arial"/>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pPr lvl="0"/>
            <a:r>
              <a:rPr lang="en-US"/>
              <a:t>Edit Master text styles</a:t>
            </a:r>
          </a:p>
        </p:txBody>
      </p:sp>
      <p:sp>
        <p:nvSpPr>
          <p:cNvPr id="42" name="Shape 42"/>
          <p:cNvSpPr txBox="1">
            <a:spLocks noGrp="1"/>
          </p:cNvSpPr>
          <p:nvPr>
            <p:ph type="body" idx="2"/>
          </p:nvPr>
        </p:nvSpPr>
        <p:spPr>
          <a:xfrm>
            <a:off x="4402667" y="1453445"/>
            <a:ext cx="4507087" cy="4672718"/>
          </a:xfrm>
          <a:prstGeom prst="rect">
            <a:avLst/>
          </a:prstGeom>
          <a:noFill/>
          <a:ln>
            <a:noFill/>
          </a:ln>
        </p:spPr>
        <p:txBody>
          <a:bodyPr lIns="91425" tIns="91425" rIns="91425" bIns="91425" anchor="t" anchorCtr="0"/>
          <a:lstStyle>
            <a:lvl1pPr marL="342900" marR="0" lvl="0" indent="-165100" algn="l" rtl="0">
              <a:spcBef>
                <a:spcPts val="560"/>
              </a:spcBef>
              <a:buClr>
                <a:srgbClr val="366092"/>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buClr>
                <a:srgbClr val="366092"/>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buClr>
                <a:srgbClr val="366092"/>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buClr>
                <a:srgbClr val="366092"/>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rgbClr val="366092"/>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pPr lvl="0"/>
            <a:r>
              <a:rPr lang="en-US"/>
              <a:t>Edit Master text styles</a:t>
            </a:r>
          </a:p>
        </p:txBody>
      </p:sp>
      <p:sp>
        <p:nvSpPr>
          <p:cNvPr id="43" name="Shape 43"/>
          <p:cNvSpPr txBox="1">
            <a:spLocks noGrp="1"/>
          </p:cNvSpPr>
          <p:nvPr>
            <p:ph type="sldNum" idx="12"/>
          </p:nvPr>
        </p:nvSpPr>
        <p:spPr>
          <a:xfrm>
            <a:off x="8393289" y="6460966"/>
            <a:ext cx="728132" cy="365125"/>
          </a:xfrm>
          <a:prstGeom prst="rect">
            <a:avLst/>
          </a:prstGeom>
          <a:noFill/>
          <a:ln>
            <a:noFill/>
          </a:ln>
        </p:spPr>
        <p:txBody>
          <a:bodyPr lIns="91425" tIns="45700" rIns="91425" bIns="45700" anchor="t" anchorCtr="0">
            <a:noAutofit/>
          </a:bodyPr>
          <a:lstStyle/>
          <a:p>
            <a:pPr>
              <a:buSzPct val="25000"/>
            </a:pPr>
            <a:fld id="{00000000-1234-1234-1234-123412341234}" type="slidenum">
              <a:rPr lang="en-US" smtClean="0">
                <a:solidFill>
                  <a:srgbClr val="376092"/>
                </a:solidFill>
                <a:latin typeface="Arial"/>
                <a:ea typeface="Arial"/>
                <a:cs typeface="Arial"/>
                <a:sym typeface="Arial"/>
              </a:rPr>
              <a:pPr>
                <a:buSzPct val="25000"/>
              </a:pPr>
              <a:t>‹#›</a:t>
            </a:fld>
            <a:endParaRPr lang="en-US" dirty="0">
              <a:solidFill>
                <a:srgbClr val="376092"/>
              </a:solidFill>
              <a:latin typeface="Arial"/>
              <a:ea typeface="Arial"/>
              <a:cs typeface="Arial"/>
              <a:sym typeface="Arial"/>
            </a:endParaRPr>
          </a:p>
        </p:txBody>
      </p:sp>
      <p:sp>
        <p:nvSpPr>
          <p:cNvPr id="44" name="Shape 44"/>
          <p:cNvSpPr txBox="1">
            <a:spLocks noGrp="1"/>
          </p:cNvSpPr>
          <p:nvPr>
            <p:ph type="title"/>
          </p:nvPr>
        </p:nvSpPr>
        <p:spPr>
          <a:xfrm>
            <a:off x="282220" y="274637"/>
            <a:ext cx="8861779" cy="783694"/>
          </a:xfrm>
          <a:prstGeom prst="rect">
            <a:avLst/>
          </a:prstGeom>
          <a:solidFill>
            <a:srgbClr val="1C3141"/>
          </a:solidFill>
          <a:ln>
            <a:noFill/>
          </a:ln>
        </p:spPr>
        <p:txBody>
          <a:bodyPr lIns="91425" tIns="91425" rIns="91425" bIns="91425" anchor="ctr" anchorCtr="0"/>
          <a:lstStyle>
            <a:lvl1pPr marL="0" marR="0" lvl="0" indent="444500" algn="l" rtl="0">
              <a:spcBef>
                <a:spcPts val="0"/>
              </a:spcBef>
              <a:buClr>
                <a:schemeClr val="lt1"/>
              </a:buClr>
              <a:buFont typeface="Arial"/>
              <a:buNone/>
              <a:defRPr sz="36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Tree>
    <p:extLst>
      <p:ext uri="{BB962C8B-B14F-4D97-AF65-F5344CB8AC3E}">
        <p14:creationId xmlns:p14="http://schemas.microsoft.com/office/powerpoint/2010/main" val="1162857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sz="3600" b="0"/>
            </a:lvl1pPr>
          </a:lstStyle>
          <a:p>
            <a:r>
              <a:rPr lang="en-US" dirty="0"/>
              <a:t>Click to edit Master title style</a:t>
            </a:r>
          </a:p>
        </p:txBody>
      </p:sp>
      <p:sp>
        <p:nvSpPr>
          <p:cNvPr id="11" name="Rectangle 10">
            <a:extLst>
              <a:ext uri="{FF2B5EF4-FFF2-40B4-BE49-F238E27FC236}">
                <a16:creationId xmlns:a16="http://schemas.microsoft.com/office/drawing/2014/main" id="{891787BD-3BBA-4BD0-B691-1D42B355FC2C}"/>
              </a:ext>
            </a:extLst>
          </p:cNvPr>
          <p:cNvSpPr/>
          <p:nvPr userDrawn="1"/>
        </p:nvSpPr>
        <p:spPr>
          <a:xfrm>
            <a:off x="76200" y="6248400"/>
            <a:ext cx="2286000" cy="590947"/>
          </a:xfrm>
          <a:prstGeom prst="rect">
            <a:avLst/>
          </a:prstGeom>
          <a:solidFill>
            <a:schemeClr val="accent4">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Slide Number Placeholder 3">
            <a:extLst>
              <a:ext uri="{FF2B5EF4-FFF2-40B4-BE49-F238E27FC236}">
                <a16:creationId xmlns:a16="http://schemas.microsoft.com/office/drawing/2014/main" id="{77C4E27F-E3CE-41C9-86D5-80056B032D8B}"/>
              </a:ext>
            </a:extLst>
          </p:cNvPr>
          <p:cNvSpPr txBox="1">
            <a:spLocks/>
          </p:cNvSpPr>
          <p:nvPr userDrawn="1"/>
        </p:nvSpPr>
        <p:spPr>
          <a:xfrm>
            <a:off x="8153400" y="6400800"/>
            <a:ext cx="72813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0CD77C5-7DB1-45F6-AE6F-84521133DC90}" type="slidenum">
              <a:rPr lang="en-US" sz="1200" smtClean="0">
                <a:solidFill>
                  <a:schemeClr val="accent1">
                    <a:lumMod val="50000"/>
                  </a:schemeClr>
                </a:solidFill>
              </a:rPr>
              <a:pPr algn="r"/>
              <a:t>‹#›</a:t>
            </a:fld>
            <a:endParaRPr lang="en-US" dirty="0">
              <a:solidFill>
                <a:schemeClr val="accent1">
                  <a:lumMod val="50000"/>
                </a:schemeClr>
              </a:solidFill>
            </a:endParaRPr>
          </a:p>
        </p:txBody>
      </p:sp>
      <p:pic>
        <p:nvPicPr>
          <p:cNvPr id="13" name="Picture 12">
            <a:extLst>
              <a:ext uri="{FF2B5EF4-FFF2-40B4-BE49-F238E27FC236}">
                <a16:creationId xmlns:a16="http://schemas.microsoft.com/office/drawing/2014/main" id="{56CCCF7C-A582-4339-B65A-AF542703F8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0753" y="1285349"/>
            <a:ext cx="2362200" cy="1595788"/>
          </a:xfrm>
          <a:prstGeom prst="rect">
            <a:avLst/>
          </a:prstGeom>
        </p:spPr>
      </p:pic>
      <p:pic>
        <p:nvPicPr>
          <p:cNvPr id="14" name="Picture 13">
            <a:extLst>
              <a:ext uri="{FF2B5EF4-FFF2-40B4-BE49-F238E27FC236}">
                <a16:creationId xmlns:a16="http://schemas.microsoft.com/office/drawing/2014/main" id="{BBE40CC8-199E-4988-93A0-48DB56D907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0753" y="3205573"/>
            <a:ext cx="2362200" cy="1561755"/>
          </a:xfrm>
          <a:prstGeom prst="rect">
            <a:avLst/>
          </a:prstGeom>
        </p:spPr>
      </p:pic>
      <p:pic>
        <p:nvPicPr>
          <p:cNvPr id="19" name="Picture 18">
            <a:extLst>
              <a:ext uri="{FF2B5EF4-FFF2-40B4-BE49-F238E27FC236}">
                <a16:creationId xmlns:a16="http://schemas.microsoft.com/office/drawing/2014/main" id="{CFCB7582-2225-4E28-A11B-36A89D6A698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70278" y="5028375"/>
            <a:ext cx="2352675" cy="1612705"/>
          </a:xfrm>
          <a:prstGeom prst="rect">
            <a:avLst/>
          </a:prstGeom>
        </p:spPr>
      </p:pic>
      <p:sp>
        <p:nvSpPr>
          <p:cNvPr id="21" name="Rectangle 20">
            <a:extLst>
              <a:ext uri="{FF2B5EF4-FFF2-40B4-BE49-F238E27FC236}">
                <a16:creationId xmlns:a16="http://schemas.microsoft.com/office/drawing/2014/main" id="{6C9DA14E-7B3B-4D82-BE4C-BA8D44EB957E}"/>
              </a:ext>
            </a:extLst>
          </p:cNvPr>
          <p:cNvSpPr/>
          <p:nvPr userDrawn="1"/>
        </p:nvSpPr>
        <p:spPr>
          <a:xfrm>
            <a:off x="609600" y="1285349"/>
            <a:ext cx="585788" cy="1595788"/>
          </a:xfrm>
          <a:prstGeom prst="rect">
            <a:avLst/>
          </a:prstGeom>
          <a:solidFill>
            <a:srgbClr val="DF5327">
              <a:lumMod val="75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23" name="Rectangle 22">
            <a:extLst>
              <a:ext uri="{FF2B5EF4-FFF2-40B4-BE49-F238E27FC236}">
                <a16:creationId xmlns:a16="http://schemas.microsoft.com/office/drawing/2014/main" id="{BC1F4B4B-E6DB-4898-9E38-E584BF655086}"/>
              </a:ext>
            </a:extLst>
          </p:cNvPr>
          <p:cNvSpPr/>
          <p:nvPr userDrawn="1"/>
        </p:nvSpPr>
        <p:spPr>
          <a:xfrm>
            <a:off x="609600" y="3171540"/>
            <a:ext cx="585788" cy="1595788"/>
          </a:xfrm>
          <a:prstGeom prst="rect">
            <a:avLst/>
          </a:prstGeom>
          <a:solidFill>
            <a:srgbClr val="418AB3">
              <a:lumMod val="75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25" name="Rectangle 24">
            <a:extLst>
              <a:ext uri="{FF2B5EF4-FFF2-40B4-BE49-F238E27FC236}">
                <a16:creationId xmlns:a16="http://schemas.microsoft.com/office/drawing/2014/main" id="{56D05EC0-994F-44AB-9939-7ADBC33C0271}"/>
              </a:ext>
            </a:extLst>
          </p:cNvPr>
          <p:cNvSpPr/>
          <p:nvPr userDrawn="1"/>
        </p:nvSpPr>
        <p:spPr>
          <a:xfrm>
            <a:off x="609600" y="5036833"/>
            <a:ext cx="585788" cy="1595788"/>
          </a:xfrm>
          <a:prstGeom prst="rect">
            <a:avLst/>
          </a:prstGeom>
          <a:solidFill>
            <a:srgbClr val="A6B727">
              <a:lumMod val="75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4" name="Content Placeholder 3">
            <a:extLst>
              <a:ext uri="{FF2B5EF4-FFF2-40B4-BE49-F238E27FC236}">
                <a16:creationId xmlns:a16="http://schemas.microsoft.com/office/drawing/2014/main" id="{87176E08-2D66-4073-B28E-44BA67118303}"/>
              </a:ext>
            </a:extLst>
          </p:cNvPr>
          <p:cNvSpPr>
            <a:spLocks noGrp="1"/>
          </p:cNvSpPr>
          <p:nvPr>
            <p:ph sz="quarter" idx="10"/>
          </p:nvPr>
        </p:nvSpPr>
        <p:spPr>
          <a:xfrm>
            <a:off x="3887788" y="1447800"/>
            <a:ext cx="3351212" cy="390525"/>
          </a:xfrm>
          <a:prstGeom prst="rect">
            <a:avLst/>
          </a:prstGeom>
        </p:spPr>
        <p:txBody>
          <a:bodyPr/>
          <a:lstStyle>
            <a:lvl1pPr>
              <a:defRPr lang="en-US" sz="2400" b="1" kern="0" smtClean="0">
                <a:solidFill>
                  <a:srgbClr val="DF5327">
                    <a:lumMod val="75000"/>
                  </a:srgbClr>
                </a:solidFill>
                <a:cs typeface="Arial"/>
              </a:defRPr>
            </a:lvl1pPr>
            <a:lvl2pPr>
              <a:defRPr lang="en-US" smtClean="0"/>
            </a:lvl2pPr>
            <a:lvl3pPr>
              <a:defRPr lang="en-US" smtClean="0"/>
            </a:lvl3pPr>
            <a:lvl4pPr>
              <a:defRPr lang="en-US" smtClean="0"/>
            </a:lvl4pPr>
            <a:lvl5pPr>
              <a:defRPr lang="en-US"/>
            </a:lvl5pPr>
          </a:lstStyle>
          <a:p>
            <a:pPr marL="0" lvl="0" indent="0" defTabSz="914400">
              <a:spcBef>
                <a:spcPts val="0"/>
              </a:spcBef>
              <a:buClr>
                <a:srgbClr val="000000"/>
              </a:buClr>
              <a:buNone/>
            </a:pPr>
            <a:endParaRPr lang="en-US" dirty="0"/>
          </a:p>
        </p:txBody>
      </p:sp>
      <p:sp>
        <p:nvSpPr>
          <p:cNvPr id="7" name="Content Placeholder 6">
            <a:extLst>
              <a:ext uri="{FF2B5EF4-FFF2-40B4-BE49-F238E27FC236}">
                <a16:creationId xmlns:a16="http://schemas.microsoft.com/office/drawing/2014/main" id="{EA97CA85-1E56-4188-8188-4D3082A2415F}"/>
              </a:ext>
            </a:extLst>
          </p:cNvPr>
          <p:cNvSpPr>
            <a:spLocks noGrp="1"/>
          </p:cNvSpPr>
          <p:nvPr>
            <p:ph sz="quarter" idx="11"/>
          </p:nvPr>
        </p:nvSpPr>
        <p:spPr>
          <a:xfrm>
            <a:off x="4267200" y="1854200"/>
            <a:ext cx="4267200" cy="673100"/>
          </a:xfrm>
          <a:prstGeom prst="rect">
            <a:avLst/>
          </a:prstGeom>
        </p:spPr>
        <p:txBody>
          <a:bodyPr/>
          <a:lstStyle>
            <a:lvl1pPr>
              <a:defRPr lang="en-US" sz="2000" kern="0" smtClean="0">
                <a:solidFill>
                  <a:srgbClr val="DF5327">
                    <a:lumMod val="50000"/>
                  </a:srgbClr>
                </a:solidFill>
                <a:cs typeface="Arial"/>
              </a:defRPr>
            </a:lvl1pPr>
            <a:lvl2pPr>
              <a:defRPr lang="en-US" smtClean="0"/>
            </a:lvl2pPr>
            <a:lvl3pPr>
              <a:defRPr lang="en-US" smtClean="0"/>
            </a:lvl3pPr>
            <a:lvl4pPr>
              <a:defRPr lang="en-US" smtClean="0"/>
            </a:lvl4pPr>
            <a:lvl5pPr>
              <a:defRPr lang="en-US"/>
            </a:lvl5pPr>
          </a:lstStyle>
          <a:p>
            <a:pPr marL="407988" lvl="0" indent="0" defTabSz="914400">
              <a:spcBef>
                <a:spcPts val="0"/>
              </a:spcBef>
              <a:buClr>
                <a:srgbClr val="000000"/>
              </a:buClr>
              <a:buNone/>
            </a:pPr>
            <a:endParaRPr lang="en-US" dirty="0"/>
          </a:p>
        </p:txBody>
      </p:sp>
      <p:sp>
        <p:nvSpPr>
          <p:cNvPr id="29" name="Content Placeholder 3">
            <a:extLst>
              <a:ext uri="{FF2B5EF4-FFF2-40B4-BE49-F238E27FC236}">
                <a16:creationId xmlns:a16="http://schemas.microsoft.com/office/drawing/2014/main" id="{82DC1EE9-9E35-44C7-99FB-FB7CD5F83C53}"/>
              </a:ext>
            </a:extLst>
          </p:cNvPr>
          <p:cNvSpPr>
            <a:spLocks noGrp="1"/>
          </p:cNvSpPr>
          <p:nvPr>
            <p:ph sz="quarter" idx="12"/>
          </p:nvPr>
        </p:nvSpPr>
        <p:spPr>
          <a:xfrm>
            <a:off x="3900223" y="3451718"/>
            <a:ext cx="3351212" cy="390525"/>
          </a:xfrm>
          <a:prstGeom prst="rect">
            <a:avLst/>
          </a:prstGeom>
        </p:spPr>
        <p:txBody>
          <a:bodyPr/>
          <a:lstStyle>
            <a:lvl1pPr>
              <a:defRPr lang="en-US" sz="2400" b="1" kern="0" dirty="0">
                <a:solidFill>
                  <a:srgbClr val="418AB3">
                    <a:lumMod val="75000"/>
                  </a:srgbClr>
                </a:solidFill>
                <a:cs typeface="Arial"/>
              </a:defRPr>
            </a:lvl1pPr>
          </a:lstStyle>
          <a:p>
            <a:pPr marL="0" lvl="0" indent="0" defTabSz="914400">
              <a:spcBef>
                <a:spcPts val="0"/>
              </a:spcBef>
              <a:buClr>
                <a:srgbClr val="000000"/>
              </a:buClr>
              <a:buNone/>
            </a:pPr>
            <a:endParaRPr lang="en-US" dirty="0"/>
          </a:p>
        </p:txBody>
      </p:sp>
      <p:sp>
        <p:nvSpPr>
          <p:cNvPr id="30" name="Content Placeholder 6">
            <a:extLst>
              <a:ext uri="{FF2B5EF4-FFF2-40B4-BE49-F238E27FC236}">
                <a16:creationId xmlns:a16="http://schemas.microsoft.com/office/drawing/2014/main" id="{59CB7162-4C02-49A8-AFF9-47802F8ACFDE}"/>
              </a:ext>
            </a:extLst>
          </p:cNvPr>
          <p:cNvSpPr>
            <a:spLocks noGrp="1"/>
          </p:cNvSpPr>
          <p:nvPr>
            <p:ph sz="quarter" idx="13"/>
          </p:nvPr>
        </p:nvSpPr>
        <p:spPr>
          <a:xfrm>
            <a:off x="4279635" y="3858118"/>
            <a:ext cx="4267200" cy="673100"/>
          </a:xfrm>
          <a:prstGeom prst="rect">
            <a:avLst/>
          </a:prstGeom>
        </p:spPr>
        <p:txBody>
          <a:bodyPr/>
          <a:lstStyle>
            <a:lvl1pPr>
              <a:defRPr lang="en-US" sz="2000" kern="0" dirty="0">
                <a:solidFill>
                  <a:srgbClr val="418AB3">
                    <a:lumMod val="50000"/>
                  </a:srgbClr>
                </a:solidFill>
                <a:cs typeface="Arial"/>
              </a:defRPr>
            </a:lvl1pPr>
          </a:lstStyle>
          <a:p>
            <a:pPr marL="407988" lvl="0" indent="0" defTabSz="914400">
              <a:spcBef>
                <a:spcPts val="0"/>
              </a:spcBef>
              <a:buClr>
                <a:srgbClr val="000000"/>
              </a:buClr>
              <a:buNone/>
            </a:pPr>
            <a:endParaRPr lang="en-US" dirty="0"/>
          </a:p>
        </p:txBody>
      </p:sp>
      <p:sp>
        <p:nvSpPr>
          <p:cNvPr id="31" name="Content Placeholder 3">
            <a:extLst>
              <a:ext uri="{FF2B5EF4-FFF2-40B4-BE49-F238E27FC236}">
                <a16:creationId xmlns:a16="http://schemas.microsoft.com/office/drawing/2014/main" id="{D2E88059-EEB7-4A17-9B43-B287A7211AD1}"/>
              </a:ext>
            </a:extLst>
          </p:cNvPr>
          <p:cNvSpPr>
            <a:spLocks noGrp="1"/>
          </p:cNvSpPr>
          <p:nvPr>
            <p:ph sz="quarter" idx="14"/>
          </p:nvPr>
        </p:nvSpPr>
        <p:spPr>
          <a:xfrm>
            <a:off x="3871648" y="5222439"/>
            <a:ext cx="3351212" cy="390525"/>
          </a:xfrm>
          <a:prstGeom prst="rect">
            <a:avLst/>
          </a:prstGeom>
        </p:spPr>
        <p:txBody>
          <a:bodyPr/>
          <a:lstStyle>
            <a:lvl1pPr>
              <a:defRPr kumimoji="0" lang="en-US" sz="2400" b="1" i="0" u="none" strike="noStrike" kern="0" cap="none" spc="0" normalizeH="0" baseline="0" dirty="0">
                <a:ln>
                  <a:noFill/>
                </a:ln>
                <a:solidFill>
                  <a:srgbClr val="A6B727">
                    <a:lumMod val="50000"/>
                  </a:srgbClr>
                </a:solidFill>
                <a:effectLst/>
                <a:uLnTx/>
                <a:uFillTx/>
                <a:latin typeface="Arial"/>
                <a:cs typeface="Arial"/>
              </a:defRPr>
            </a:lvl1pPr>
          </a:lstStyle>
          <a:p>
            <a:pPr marL="0" marR="0" lvl="0" indent="0" defTabSz="914400" fontAlgn="auto">
              <a:lnSpc>
                <a:spcPct val="100000"/>
              </a:lnSpc>
              <a:spcBef>
                <a:spcPts val="0"/>
              </a:spcBef>
              <a:spcAft>
                <a:spcPts val="0"/>
              </a:spcAft>
              <a:buClr>
                <a:srgbClr val="000000"/>
              </a:buClr>
              <a:buSzTx/>
              <a:buNone/>
              <a:tabLst/>
            </a:pPr>
            <a:endParaRPr lang="en-US" dirty="0"/>
          </a:p>
        </p:txBody>
      </p:sp>
      <p:sp>
        <p:nvSpPr>
          <p:cNvPr id="32" name="Content Placeholder 6">
            <a:extLst>
              <a:ext uri="{FF2B5EF4-FFF2-40B4-BE49-F238E27FC236}">
                <a16:creationId xmlns:a16="http://schemas.microsoft.com/office/drawing/2014/main" id="{D09A8B7C-AF0C-433A-8E36-0197F500264B}"/>
              </a:ext>
            </a:extLst>
          </p:cNvPr>
          <p:cNvSpPr>
            <a:spLocks noGrp="1"/>
          </p:cNvSpPr>
          <p:nvPr>
            <p:ph sz="quarter" idx="15"/>
          </p:nvPr>
        </p:nvSpPr>
        <p:spPr>
          <a:xfrm>
            <a:off x="4251060" y="5628839"/>
            <a:ext cx="4267200" cy="673100"/>
          </a:xfrm>
          <a:prstGeom prst="rect">
            <a:avLst/>
          </a:prstGeom>
        </p:spPr>
        <p:txBody>
          <a:bodyPr/>
          <a:lstStyle>
            <a:lvl1pPr>
              <a:defRPr kumimoji="0" lang="en-US" sz="2000" b="0" i="0" u="sng" strike="noStrike" kern="0" cap="none" spc="0" normalizeH="0" baseline="0" dirty="0">
                <a:ln>
                  <a:noFill/>
                </a:ln>
                <a:solidFill>
                  <a:srgbClr val="A6B727">
                    <a:lumMod val="50000"/>
                  </a:srgbClr>
                </a:solidFill>
                <a:effectLst/>
                <a:uLnTx/>
                <a:uFillTx/>
                <a:latin typeface="Arial"/>
                <a:cs typeface="Arial"/>
              </a:defRPr>
            </a:lvl1pPr>
          </a:lstStyle>
          <a:p>
            <a:pPr marL="406400" marR="0" lvl="0" indent="0" defTabSz="914400" fontAlgn="auto">
              <a:lnSpc>
                <a:spcPct val="100000"/>
              </a:lnSpc>
              <a:spcBef>
                <a:spcPts val="0"/>
              </a:spcBef>
              <a:spcAft>
                <a:spcPts val="0"/>
              </a:spcAft>
              <a:buClr>
                <a:srgbClr val="000000"/>
              </a:buClr>
              <a:buSzTx/>
              <a:buNone/>
              <a:tabLst/>
            </a:pPr>
            <a:endParaRPr lang="en-US" dirty="0"/>
          </a:p>
        </p:txBody>
      </p:sp>
    </p:spTree>
    <p:extLst>
      <p:ext uri="{BB962C8B-B14F-4D97-AF65-F5344CB8AC3E}">
        <p14:creationId xmlns:p14="http://schemas.microsoft.com/office/powerpoint/2010/main" val="4806141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1B465CC-322A-4F98-A97E-4372FA9D9F8F}"/>
              </a:ext>
            </a:extLst>
          </p:cNvPr>
          <p:cNvSpPr>
            <a:spLocks noGrp="1"/>
          </p:cNvSpPr>
          <p:nvPr>
            <p:ph type="title"/>
          </p:nvPr>
        </p:nvSpPr>
        <p:spPr>
          <a:xfrm>
            <a:off x="0" y="274640"/>
            <a:ext cx="9144000" cy="783695"/>
          </a:xfrm>
          <a:prstGeom prst="rect">
            <a:avLst/>
          </a:prstGeom>
          <a:solidFill>
            <a:schemeClr val="accent6">
              <a:lumMod val="50000"/>
            </a:schemeClr>
          </a:solidFill>
        </p:spPr>
        <p:txBody>
          <a:bodyPr/>
          <a:lstStyle/>
          <a:p>
            <a:pPr indent="457200"/>
            <a:endParaRPr lang="en-US" sz="3200" dirty="0"/>
          </a:p>
        </p:txBody>
      </p:sp>
      <p:sp>
        <p:nvSpPr>
          <p:cNvPr id="4" name="Slide Number Placeholder 3">
            <a:extLst>
              <a:ext uri="{FF2B5EF4-FFF2-40B4-BE49-F238E27FC236}">
                <a16:creationId xmlns:a16="http://schemas.microsoft.com/office/drawing/2014/main" id="{BD4E91C9-939F-40A7-AA4F-D1AC3303A37C}"/>
              </a:ext>
            </a:extLst>
          </p:cNvPr>
          <p:cNvSpPr>
            <a:spLocks noGrp="1"/>
          </p:cNvSpPr>
          <p:nvPr>
            <p:ph type="sldNum" sz="quarter" idx="13"/>
          </p:nvPr>
        </p:nvSpPr>
        <p:spPr>
          <a:xfrm>
            <a:off x="8388350" y="6550025"/>
            <a:ext cx="727075" cy="365125"/>
          </a:xfrm>
          <a:prstGeom prst="rect">
            <a:avLst/>
          </a:prstGeom>
        </p:spPr>
        <p:txBody>
          <a:bodyPr/>
          <a:lstStyle>
            <a:lvl1pPr>
              <a:defRPr sz="1200">
                <a:solidFill>
                  <a:srgbClr val="376092"/>
                </a:solidFill>
              </a:defRPr>
            </a:lvl1pPr>
          </a:lstStyle>
          <a:p>
            <a:pPr>
              <a:defRPr/>
            </a:pPr>
            <a:fld id="{A9FD885A-E1D8-4BF9-AB65-444C92CDA110}" type="slidenum">
              <a:rPr lang="en-US"/>
              <a:pPr>
                <a:defRPr/>
              </a:pPr>
              <a:t>‹#›</a:t>
            </a:fld>
            <a:endParaRPr lang="en-US" dirty="0"/>
          </a:p>
        </p:txBody>
      </p:sp>
      <p:sp>
        <p:nvSpPr>
          <p:cNvPr id="12" name="Content Placeholder 11">
            <a:extLst>
              <a:ext uri="{FF2B5EF4-FFF2-40B4-BE49-F238E27FC236}">
                <a16:creationId xmlns:a16="http://schemas.microsoft.com/office/drawing/2014/main" id="{582900A3-26B3-470E-9DD6-05965590B51C}"/>
              </a:ext>
            </a:extLst>
          </p:cNvPr>
          <p:cNvSpPr>
            <a:spLocks noGrp="1"/>
          </p:cNvSpPr>
          <p:nvPr>
            <p:ph sz="quarter" idx="14"/>
          </p:nvPr>
        </p:nvSpPr>
        <p:spPr>
          <a:xfrm>
            <a:off x="457200" y="1150203"/>
            <a:ext cx="2268538" cy="461665"/>
          </a:xfrm>
          <a:prstGeom prst="rect">
            <a:avLst/>
          </a:prstGeom>
          <a:noFill/>
        </p:spPr>
        <p:txBody>
          <a:bodyPr wrap="square" rtlCol="0">
            <a:spAutoFit/>
          </a:bodyPr>
          <a:lstStyle>
            <a:lvl1pPr>
              <a:defRPr kumimoji="0" lang="en-US" sz="2400" b="0" i="0" u="none" strike="noStrike" kern="0" cap="none" spc="0" normalizeH="0" baseline="0" noProof="0" dirty="0">
                <a:ln>
                  <a:noFill/>
                </a:ln>
                <a:solidFill>
                  <a:srgbClr val="418AB3">
                    <a:lumMod val="50000"/>
                  </a:srgbClr>
                </a:solidFill>
                <a:effectLst/>
                <a:uLnTx/>
                <a:uFillTx/>
              </a:defRPr>
            </a:lvl1pPr>
          </a:lstStyle>
          <a:p>
            <a:pPr marL="0" marR="0" lvl="0" indent="0" defTabSz="914400" fontAlgn="auto">
              <a:lnSpc>
                <a:spcPct val="100000"/>
              </a:lnSpc>
              <a:spcBef>
                <a:spcPts val="0"/>
              </a:spcBef>
              <a:spcAft>
                <a:spcPts val="0"/>
              </a:spcAft>
              <a:buClrTx/>
              <a:buSzTx/>
              <a:buFontTx/>
              <a:buNone/>
              <a:tabLst/>
            </a:pPr>
            <a:endParaRPr kumimoji="0" lang="en-US" sz="2400" b="0" i="0" u="none" strike="noStrike" kern="0" cap="none" spc="0" normalizeH="0" baseline="0" noProof="0" dirty="0">
              <a:ln>
                <a:noFill/>
              </a:ln>
              <a:solidFill>
                <a:srgbClr val="418AB3">
                  <a:lumMod val="50000"/>
                </a:srgbClr>
              </a:solidFill>
              <a:effectLst/>
              <a:uLnTx/>
              <a:uFillTx/>
              <a:latin typeface="+mn-lt"/>
              <a:ea typeface="+mn-ea"/>
              <a:cs typeface="+mn-cs"/>
            </a:endParaRPr>
          </a:p>
        </p:txBody>
      </p:sp>
      <p:sp>
        <p:nvSpPr>
          <p:cNvPr id="17" name="Content Placeholder 16">
            <a:extLst>
              <a:ext uri="{FF2B5EF4-FFF2-40B4-BE49-F238E27FC236}">
                <a16:creationId xmlns:a16="http://schemas.microsoft.com/office/drawing/2014/main" id="{DC862355-9E0E-4D5F-AE9B-9D244AE1E008}"/>
              </a:ext>
            </a:extLst>
          </p:cNvPr>
          <p:cNvSpPr>
            <a:spLocks noGrp="1"/>
          </p:cNvSpPr>
          <p:nvPr>
            <p:ph sz="quarter" idx="15"/>
          </p:nvPr>
        </p:nvSpPr>
        <p:spPr>
          <a:xfrm>
            <a:off x="2286000" y="758825"/>
            <a:ext cx="6102350" cy="6156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6946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068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sz="3600" b="0"/>
            </a:lvl1pPr>
          </a:lstStyle>
          <a:p>
            <a:r>
              <a:rPr lang="en-US" dirty="0"/>
              <a:t>Click to edit Master title style</a:t>
            </a:r>
          </a:p>
        </p:txBody>
      </p:sp>
      <p:sp>
        <p:nvSpPr>
          <p:cNvPr id="7" name="Slide Number Placeholder 3">
            <a:extLst>
              <a:ext uri="{FF2B5EF4-FFF2-40B4-BE49-F238E27FC236}">
                <a16:creationId xmlns:a16="http://schemas.microsoft.com/office/drawing/2014/main" id="{A6DDB74E-89C5-7E4B-BAB1-8A69E1235C8B}"/>
              </a:ext>
            </a:extLst>
          </p:cNvPr>
          <p:cNvSpPr>
            <a:spLocks noGrp="1"/>
          </p:cNvSpPr>
          <p:nvPr>
            <p:ph type="sldNum" sz="quarter" idx="4"/>
          </p:nvPr>
        </p:nvSpPr>
        <p:spPr>
          <a:xfrm>
            <a:off x="8153400" y="6414684"/>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pic>
        <p:nvPicPr>
          <p:cNvPr id="6" name="Picture 5">
            <a:extLst>
              <a:ext uri="{FF2B5EF4-FFF2-40B4-BE49-F238E27FC236}">
                <a16:creationId xmlns:a16="http://schemas.microsoft.com/office/drawing/2014/main" id="{BB2AEF11-07C8-4D04-AF62-A8DB6C474645}"/>
              </a:ext>
            </a:extLst>
          </p:cNvPr>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14600" y="1291121"/>
            <a:ext cx="5283200" cy="5512904"/>
          </a:xfrm>
          <a:prstGeom prst="rect">
            <a:avLst/>
          </a:prstGeom>
        </p:spPr>
      </p:pic>
    </p:spTree>
    <p:extLst>
      <p:ext uri="{BB962C8B-B14F-4D97-AF65-F5344CB8AC3E}">
        <p14:creationId xmlns:p14="http://schemas.microsoft.com/office/powerpoint/2010/main" val="204512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sz="3600" b="0"/>
            </a:lvl1pPr>
          </a:lstStyle>
          <a:p>
            <a:r>
              <a:rPr lang="en-US" dirty="0"/>
              <a:t>Click to edit Master title style</a:t>
            </a:r>
          </a:p>
        </p:txBody>
      </p:sp>
      <p:sp>
        <p:nvSpPr>
          <p:cNvPr id="16" name="Slide Number Placeholder 3">
            <a:extLst>
              <a:ext uri="{FF2B5EF4-FFF2-40B4-BE49-F238E27FC236}">
                <a16:creationId xmlns:a16="http://schemas.microsoft.com/office/drawing/2014/main" id="{CF9202CB-5217-4F21-B40C-7B0F510C5673}"/>
              </a:ext>
            </a:extLst>
          </p:cNvPr>
          <p:cNvSpPr>
            <a:spLocks noGrp="1"/>
          </p:cNvSpPr>
          <p:nvPr>
            <p:ph type="sldNum" sz="quarter" idx="4"/>
          </p:nvPr>
        </p:nvSpPr>
        <p:spPr>
          <a:xfrm>
            <a:off x="8153400" y="6400800"/>
            <a:ext cx="728133" cy="365125"/>
          </a:xfrm>
        </p:spPr>
        <p:txBody>
          <a:bodyPr/>
          <a:lstStyle/>
          <a:p>
            <a:fld id="{E0CD77C5-7DB1-45F6-AE6F-84521133DC90}" type="slidenum">
              <a:rPr lang="en-US" smtClean="0"/>
              <a:t>‹#›</a:t>
            </a:fld>
            <a:endParaRPr lang="en-US" dirty="0"/>
          </a:p>
        </p:txBody>
      </p:sp>
      <p:sp>
        <p:nvSpPr>
          <p:cNvPr id="17" name="TextBox 16">
            <a:extLst>
              <a:ext uri="{FF2B5EF4-FFF2-40B4-BE49-F238E27FC236}">
                <a16:creationId xmlns:a16="http://schemas.microsoft.com/office/drawing/2014/main" id="{EC4C1BA5-FC8A-4322-82A2-34A3399B1411}"/>
              </a:ext>
            </a:extLst>
          </p:cNvPr>
          <p:cNvSpPr txBox="1"/>
          <p:nvPr userDrawn="1"/>
        </p:nvSpPr>
        <p:spPr>
          <a:xfrm>
            <a:off x="0" y="1571141"/>
            <a:ext cx="6845144" cy="461665"/>
          </a:xfrm>
          <a:prstGeom prst="rect">
            <a:avLst/>
          </a:prstGeom>
          <a:solidFill>
            <a:schemeClr val="accent6">
              <a:lumMod val="40000"/>
              <a:lumOff val="60000"/>
            </a:schemeClr>
          </a:solidFill>
        </p:spPr>
        <p:txBody>
          <a:bodyPr wrap="square" rtlCol="0">
            <a:spAutoFit/>
          </a:bodyPr>
          <a:lstStyle/>
          <a:p>
            <a:pPr marL="917575" indent="-339725"/>
            <a:endParaRPr lang="en-US" sz="2400" dirty="0">
              <a:solidFill>
                <a:schemeClr val="accent1">
                  <a:lumMod val="50000"/>
                </a:schemeClr>
              </a:solidFill>
            </a:endParaRPr>
          </a:p>
        </p:txBody>
      </p:sp>
      <p:sp>
        <p:nvSpPr>
          <p:cNvPr id="18" name="TextBox 17">
            <a:extLst>
              <a:ext uri="{FF2B5EF4-FFF2-40B4-BE49-F238E27FC236}">
                <a16:creationId xmlns:a16="http://schemas.microsoft.com/office/drawing/2014/main" id="{B40E040B-B0A5-40D1-BAB4-8D9AA7AEE12B}"/>
              </a:ext>
            </a:extLst>
          </p:cNvPr>
          <p:cNvSpPr txBox="1"/>
          <p:nvPr userDrawn="1"/>
        </p:nvSpPr>
        <p:spPr>
          <a:xfrm>
            <a:off x="0" y="2397121"/>
            <a:ext cx="6845144" cy="830997"/>
          </a:xfrm>
          <a:prstGeom prst="rect">
            <a:avLst/>
          </a:prstGeom>
          <a:solidFill>
            <a:schemeClr val="accent6">
              <a:lumMod val="40000"/>
              <a:lumOff val="60000"/>
            </a:schemeClr>
          </a:solidFill>
        </p:spPr>
        <p:txBody>
          <a:bodyPr wrap="square" rtlCol="0">
            <a:noAutofit/>
          </a:bodyPr>
          <a:lstStyle/>
          <a:p>
            <a:pPr marL="979488" indent="-401638"/>
            <a:endParaRPr lang="en-US" sz="2400" dirty="0">
              <a:solidFill>
                <a:schemeClr val="accent1">
                  <a:lumMod val="50000"/>
                </a:schemeClr>
              </a:solidFill>
            </a:endParaRPr>
          </a:p>
        </p:txBody>
      </p:sp>
      <p:sp>
        <p:nvSpPr>
          <p:cNvPr id="19" name="TextBox 18">
            <a:extLst>
              <a:ext uri="{FF2B5EF4-FFF2-40B4-BE49-F238E27FC236}">
                <a16:creationId xmlns:a16="http://schemas.microsoft.com/office/drawing/2014/main" id="{69EFF64D-8F19-483B-9381-2FCA60C88E51}"/>
              </a:ext>
            </a:extLst>
          </p:cNvPr>
          <p:cNvSpPr txBox="1"/>
          <p:nvPr userDrawn="1"/>
        </p:nvSpPr>
        <p:spPr>
          <a:xfrm>
            <a:off x="0" y="3592433"/>
            <a:ext cx="6845144" cy="461665"/>
          </a:xfrm>
          <a:prstGeom prst="rect">
            <a:avLst/>
          </a:prstGeom>
          <a:solidFill>
            <a:schemeClr val="accent6">
              <a:lumMod val="40000"/>
              <a:lumOff val="60000"/>
            </a:schemeClr>
          </a:solidFill>
        </p:spPr>
        <p:txBody>
          <a:bodyPr wrap="square" rtlCol="0">
            <a:spAutoFit/>
          </a:bodyPr>
          <a:lstStyle/>
          <a:p>
            <a:pPr marL="577850"/>
            <a:endParaRPr lang="en-US" sz="2400" dirty="0">
              <a:solidFill>
                <a:schemeClr val="accent1">
                  <a:lumMod val="50000"/>
                </a:schemeClr>
              </a:solidFill>
            </a:endParaRPr>
          </a:p>
        </p:txBody>
      </p:sp>
      <p:sp>
        <p:nvSpPr>
          <p:cNvPr id="20" name="TextBox 19">
            <a:extLst>
              <a:ext uri="{FF2B5EF4-FFF2-40B4-BE49-F238E27FC236}">
                <a16:creationId xmlns:a16="http://schemas.microsoft.com/office/drawing/2014/main" id="{443A09B6-0589-4656-B810-CE0CBBFD209C}"/>
              </a:ext>
            </a:extLst>
          </p:cNvPr>
          <p:cNvSpPr txBox="1"/>
          <p:nvPr userDrawn="1"/>
        </p:nvSpPr>
        <p:spPr>
          <a:xfrm>
            <a:off x="0" y="4418413"/>
            <a:ext cx="6845144" cy="830997"/>
          </a:xfrm>
          <a:prstGeom prst="rect">
            <a:avLst/>
          </a:prstGeom>
          <a:solidFill>
            <a:schemeClr val="accent6">
              <a:lumMod val="40000"/>
              <a:lumOff val="60000"/>
            </a:schemeClr>
          </a:solidFill>
        </p:spPr>
        <p:txBody>
          <a:bodyPr wrap="square" rtlCol="0">
            <a:noAutofit/>
          </a:bodyPr>
          <a:lstStyle/>
          <a:p>
            <a:pPr marL="979488" indent="-401638"/>
            <a:endParaRPr lang="en-US" sz="2400" dirty="0">
              <a:solidFill>
                <a:schemeClr val="accent1">
                  <a:lumMod val="50000"/>
                </a:schemeClr>
              </a:solidFill>
            </a:endParaRPr>
          </a:p>
        </p:txBody>
      </p:sp>
      <p:sp>
        <p:nvSpPr>
          <p:cNvPr id="21" name="TextBox 20">
            <a:extLst>
              <a:ext uri="{FF2B5EF4-FFF2-40B4-BE49-F238E27FC236}">
                <a16:creationId xmlns:a16="http://schemas.microsoft.com/office/drawing/2014/main" id="{47550388-EFD8-4A9B-B576-3261ADFF34E9}"/>
              </a:ext>
            </a:extLst>
          </p:cNvPr>
          <p:cNvSpPr txBox="1"/>
          <p:nvPr userDrawn="1"/>
        </p:nvSpPr>
        <p:spPr>
          <a:xfrm>
            <a:off x="0" y="5613725"/>
            <a:ext cx="6845144" cy="461665"/>
          </a:xfrm>
          <a:prstGeom prst="rect">
            <a:avLst/>
          </a:prstGeom>
          <a:solidFill>
            <a:schemeClr val="accent6">
              <a:lumMod val="40000"/>
              <a:lumOff val="60000"/>
            </a:schemeClr>
          </a:solidFill>
        </p:spPr>
        <p:txBody>
          <a:bodyPr wrap="square" rtlCol="0">
            <a:spAutoFit/>
          </a:bodyPr>
          <a:lstStyle/>
          <a:p>
            <a:pPr marL="577850"/>
            <a:endParaRPr lang="en-US" sz="2400" dirty="0">
              <a:solidFill>
                <a:schemeClr val="accent1">
                  <a:lumMod val="50000"/>
                </a:schemeClr>
              </a:solidFill>
            </a:endParaRPr>
          </a:p>
        </p:txBody>
      </p:sp>
      <p:sp>
        <p:nvSpPr>
          <p:cNvPr id="4" name="Content Placeholder 3">
            <a:extLst>
              <a:ext uri="{FF2B5EF4-FFF2-40B4-BE49-F238E27FC236}">
                <a16:creationId xmlns:a16="http://schemas.microsoft.com/office/drawing/2014/main" id="{FCA817D0-B496-4A88-A611-6C16BB73C685}"/>
              </a:ext>
            </a:extLst>
          </p:cNvPr>
          <p:cNvSpPr>
            <a:spLocks noGrp="1"/>
          </p:cNvSpPr>
          <p:nvPr>
            <p:ph sz="quarter" idx="10"/>
          </p:nvPr>
        </p:nvSpPr>
        <p:spPr>
          <a:xfrm>
            <a:off x="482600" y="1562100"/>
            <a:ext cx="6540500" cy="4471988"/>
          </a:xfrm>
          <a:prstGeom prst="rect">
            <a:avLst/>
          </a:prstGeom>
        </p:spPr>
        <p:txBody>
          <a:bodyPr/>
          <a:lstStyle>
            <a:lvl1pPr marL="546100" indent="-457200">
              <a:spcBef>
                <a:spcPts val="0"/>
              </a:spcBef>
              <a:spcAft>
                <a:spcPts val="3500"/>
              </a:spcAft>
              <a:buFont typeface="+mj-lt"/>
              <a:buAutoNum type="arabicPeriod"/>
              <a:defRPr sz="2400">
                <a:solidFill>
                  <a:srgbClr val="203864"/>
                </a:solidFill>
              </a:defRPr>
            </a:lvl1pPr>
            <a:lvl2pPr marL="971550" indent="-514350">
              <a:buFont typeface="+mj-lt"/>
              <a:buAutoNum type="arabicPeriod"/>
              <a:defRPr sz="2400">
                <a:solidFill>
                  <a:srgbClr val="203864"/>
                </a:solidFill>
              </a:defRPr>
            </a:lvl2pPr>
            <a:lvl3pPr marL="1371600" indent="-457200">
              <a:buFont typeface="+mj-lt"/>
              <a:buAutoNum type="arabicPeriod"/>
              <a:defRPr sz="2400">
                <a:solidFill>
                  <a:srgbClr val="203864"/>
                </a:solidFill>
              </a:defRPr>
            </a:lvl3pPr>
            <a:lvl4pPr marL="1828800" indent="-457200">
              <a:buFont typeface="+mj-lt"/>
              <a:buAutoNum type="arabicPeriod"/>
              <a:defRPr sz="2400">
                <a:solidFill>
                  <a:srgbClr val="203864"/>
                </a:solidFill>
              </a:defRPr>
            </a:lvl4pPr>
            <a:lvl5pPr marL="2286000" indent="-457200">
              <a:buFont typeface="+mj-lt"/>
              <a:buAutoNum type="arabicPeriod"/>
              <a:defRPr sz="2400">
                <a:solidFill>
                  <a:srgbClr val="203864"/>
                </a:solidFill>
              </a:defRPr>
            </a:lvl5pPr>
          </a:lstStyle>
          <a:p>
            <a:pPr lvl="0"/>
            <a:endParaRPr lang="en-CA" dirty="0"/>
          </a:p>
          <a:p>
            <a:pPr lvl="0"/>
            <a:endParaRPr lang="en-US" dirty="0"/>
          </a:p>
        </p:txBody>
      </p:sp>
      <p:sp>
        <p:nvSpPr>
          <p:cNvPr id="24" name="Content Placeholder 23">
            <a:extLst>
              <a:ext uri="{FF2B5EF4-FFF2-40B4-BE49-F238E27FC236}">
                <a16:creationId xmlns:a16="http://schemas.microsoft.com/office/drawing/2014/main" id="{6DB7CF48-199D-4DF9-A513-BAC8BD6EDB73}"/>
              </a:ext>
            </a:extLst>
          </p:cNvPr>
          <p:cNvSpPr>
            <a:spLocks noGrp="1"/>
          </p:cNvSpPr>
          <p:nvPr>
            <p:ph sz="quarter" idx="11"/>
          </p:nvPr>
        </p:nvSpPr>
        <p:spPr>
          <a:xfrm>
            <a:off x="5129213" y="1905000"/>
            <a:ext cx="3752850" cy="4471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0057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sz="3600" b="0"/>
            </a:lvl1pPr>
          </a:lstStyle>
          <a:p>
            <a:r>
              <a:rPr lang="en-US" dirty="0"/>
              <a:t>Click to edit Master title style</a:t>
            </a:r>
          </a:p>
        </p:txBody>
      </p:sp>
      <p:sp>
        <p:nvSpPr>
          <p:cNvPr id="7" name="Slide Number Placeholder 3">
            <a:extLst>
              <a:ext uri="{FF2B5EF4-FFF2-40B4-BE49-F238E27FC236}">
                <a16:creationId xmlns:a16="http://schemas.microsoft.com/office/drawing/2014/main" id="{A6DDB74E-89C5-7E4B-BAB1-8A69E1235C8B}"/>
              </a:ext>
            </a:extLst>
          </p:cNvPr>
          <p:cNvSpPr>
            <a:spLocks noGrp="1"/>
          </p:cNvSpPr>
          <p:nvPr>
            <p:ph type="sldNum" sz="quarter" idx="4"/>
          </p:nvPr>
        </p:nvSpPr>
        <p:spPr>
          <a:xfrm>
            <a:off x="8153400" y="6414684"/>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pic>
        <p:nvPicPr>
          <p:cNvPr id="6" name="Picture 5">
            <a:extLst>
              <a:ext uri="{FF2B5EF4-FFF2-40B4-BE49-F238E27FC236}">
                <a16:creationId xmlns:a16="http://schemas.microsoft.com/office/drawing/2014/main" id="{5521CCFB-79A4-4766-82C2-BA04CA7A3EE7}"/>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2666" y="864553"/>
            <a:ext cx="7924800" cy="5760720"/>
          </a:xfrm>
          <a:prstGeom prst="rect">
            <a:avLst/>
          </a:prstGeom>
        </p:spPr>
      </p:pic>
    </p:spTree>
    <p:extLst>
      <p:ext uri="{BB962C8B-B14F-4D97-AF65-F5344CB8AC3E}">
        <p14:creationId xmlns:p14="http://schemas.microsoft.com/office/powerpoint/2010/main" val="3440755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sz="3600" b="0"/>
            </a:lvl1pPr>
          </a:lstStyle>
          <a:p>
            <a:r>
              <a:rPr lang="en-US" dirty="0"/>
              <a:t>Click to edit Master title style</a:t>
            </a:r>
          </a:p>
        </p:txBody>
      </p:sp>
      <p:sp>
        <p:nvSpPr>
          <p:cNvPr id="7" name="Slide Number Placeholder 3">
            <a:extLst>
              <a:ext uri="{FF2B5EF4-FFF2-40B4-BE49-F238E27FC236}">
                <a16:creationId xmlns:a16="http://schemas.microsoft.com/office/drawing/2014/main" id="{A6DDB74E-89C5-7E4B-BAB1-8A69E1235C8B}"/>
              </a:ext>
            </a:extLst>
          </p:cNvPr>
          <p:cNvSpPr>
            <a:spLocks noGrp="1"/>
          </p:cNvSpPr>
          <p:nvPr>
            <p:ph type="sldNum" sz="quarter" idx="4"/>
          </p:nvPr>
        </p:nvSpPr>
        <p:spPr>
          <a:xfrm>
            <a:off x="8153400" y="6414684"/>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pic>
        <p:nvPicPr>
          <p:cNvPr id="9" name="Picture 8">
            <a:extLst>
              <a:ext uri="{FF2B5EF4-FFF2-40B4-BE49-F238E27FC236}">
                <a16:creationId xmlns:a16="http://schemas.microsoft.com/office/drawing/2014/main" id="{68E69A1A-5050-44B2-BAF9-A6DBAD1CAB81}"/>
              </a:ext>
            </a:extLst>
          </p:cNvPr>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3037" y="1338966"/>
            <a:ext cx="8447616" cy="5075718"/>
          </a:xfrm>
          <a:prstGeom prst="rect">
            <a:avLst/>
          </a:prstGeom>
        </p:spPr>
      </p:pic>
      <p:sp>
        <p:nvSpPr>
          <p:cNvPr id="12" name="Rectangle 11">
            <a:extLst>
              <a:ext uri="{FF2B5EF4-FFF2-40B4-BE49-F238E27FC236}">
                <a16:creationId xmlns:a16="http://schemas.microsoft.com/office/drawing/2014/main" id="{A9FF23C5-C206-481B-A82D-20E9C46BB76D}"/>
              </a:ext>
            </a:extLst>
          </p:cNvPr>
          <p:cNvSpPr/>
          <p:nvPr userDrawn="1"/>
        </p:nvSpPr>
        <p:spPr>
          <a:xfrm>
            <a:off x="173037" y="5791200"/>
            <a:ext cx="8708496" cy="988609"/>
          </a:xfrm>
          <a:prstGeom prst="rect">
            <a:avLst/>
          </a:prstGeom>
          <a:solidFill>
            <a:schemeClr val="accent5">
              <a:lumMod val="20000"/>
              <a:lumOff val="80000"/>
            </a:schemeClr>
          </a:solidFill>
        </p:spPr>
        <p:txBody>
          <a:bodyPr vert="horz"/>
          <a:lstStyle/>
          <a:p>
            <a:pPr marL="238125" lvl="0" indent="0" defTabSz="457200">
              <a:spcBef>
                <a:spcPct val="20000"/>
              </a:spcBef>
              <a:buClr>
                <a:schemeClr val="accent1">
                  <a:lumMod val="75000"/>
                </a:schemeClr>
              </a:buClr>
              <a:buFont typeface="Arial" panose="020B0604020202020204" pitchFamily="34" charset="0"/>
              <a:buNone/>
            </a:pPr>
            <a:endParaRPr lang="en-US" sz="2600">
              <a:solidFill>
                <a:srgbClr val="DEEBF7"/>
              </a:solidFill>
            </a:endParaRPr>
          </a:p>
        </p:txBody>
      </p:sp>
      <p:sp>
        <p:nvSpPr>
          <p:cNvPr id="5" name="Content Placeholder 4">
            <a:extLst>
              <a:ext uri="{FF2B5EF4-FFF2-40B4-BE49-F238E27FC236}">
                <a16:creationId xmlns:a16="http://schemas.microsoft.com/office/drawing/2014/main" id="{3392E152-FA0D-4397-840C-F2383ED1FF5A}"/>
              </a:ext>
            </a:extLst>
          </p:cNvPr>
          <p:cNvSpPr>
            <a:spLocks noGrp="1"/>
          </p:cNvSpPr>
          <p:nvPr>
            <p:ph sz="quarter" idx="11"/>
          </p:nvPr>
        </p:nvSpPr>
        <p:spPr>
          <a:xfrm>
            <a:off x="180975" y="1257300"/>
            <a:ext cx="8709025" cy="1100137"/>
          </a:xfrm>
          <a:prstGeom prst="rect">
            <a:avLst/>
          </a:prstGeom>
          <a:solidFill>
            <a:schemeClr val="accent6">
              <a:lumMod val="20000"/>
              <a:lumOff val="80000"/>
            </a:schemeClr>
          </a:solidFill>
        </p:spPr>
        <p:txBody>
          <a:bodyPr anchor="ctr"/>
          <a:lstStyle>
            <a:lvl1pPr>
              <a:defRPr lang="en-US" smtClean="0">
                <a:solidFill>
                  <a:schemeClr val="accent1">
                    <a:lumMod val="50000"/>
                  </a:schemeClr>
                </a:solidFill>
              </a:defRPr>
            </a:lvl1pPr>
            <a:lvl2pPr>
              <a:defRPr lang="en-US" smtClean="0"/>
            </a:lvl2pPr>
            <a:lvl3pPr>
              <a:defRPr lang="en-US" smtClean="0"/>
            </a:lvl3pPr>
            <a:lvl4pPr>
              <a:defRPr lang="en-US" smtClean="0"/>
            </a:lvl4pPr>
            <a:lvl5pPr>
              <a:defRPr lang="en-US"/>
            </a:lvl5pPr>
          </a:lstStyle>
          <a:p>
            <a:pPr marL="174625" lvl="0" indent="0">
              <a:buFont typeface="Arial" panose="020B0604020202020204" pitchFamily="34" charset="0"/>
              <a:buNone/>
            </a:pPr>
            <a:endParaRPr lang="en-US" dirty="0"/>
          </a:p>
        </p:txBody>
      </p:sp>
      <p:sp>
        <p:nvSpPr>
          <p:cNvPr id="10" name="Content Placeholder 9">
            <a:extLst>
              <a:ext uri="{FF2B5EF4-FFF2-40B4-BE49-F238E27FC236}">
                <a16:creationId xmlns:a16="http://schemas.microsoft.com/office/drawing/2014/main" id="{0D95C917-1B4A-4690-BB6A-5A804738ED28}"/>
              </a:ext>
            </a:extLst>
          </p:cNvPr>
          <p:cNvSpPr>
            <a:spLocks noGrp="1"/>
          </p:cNvSpPr>
          <p:nvPr>
            <p:ph sz="quarter" idx="12"/>
          </p:nvPr>
        </p:nvSpPr>
        <p:spPr>
          <a:xfrm>
            <a:off x="180975" y="5791200"/>
            <a:ext cx="8701088" cy="989013"/>
          </a:xfrm>
          <a:prstGeom prst="rect">
            <a:avLst/>
          </a:prstGeom>
        </p:spPr>
        <p:txBody>
          <a:bodyPr/>
          <a:lstStyle>
            <a:lvl1pPr marL="0" indent="0">
              <a:buNone/>
              <a:defRPr lang="en-US" smtClean="0">
                <a:solidFill>
                  <a:srgbClr val="1B2F3D"/>
                </a:solidFill>
              </a:defRPr>
            </a:lvl1pPr>
            <a:lvl2pPr>
              <a:defRPr lang="en-US" smtClean="0">
                <a:solidFill>
                  <a:srgbClr val="1B2F3D"/>
                </a:solidFill>
              </a:defRPr>
            </a:lvl2pPr>
            <a:lvl3pPr>
              <a:defRPr lang="en-US" smtClean="0">
                <a:solidFill>
                  <a:srgbClr val="1B2F3D"/>
                </a:solidFill>
              </a:defRPr>
            </a:lvl3pPr>
            <a:lvl4pPr>
              <a:defRPr lang="en-US" smtClean="0">
                <a:solidFill>
                  <a:srgbClr val="1B2F3D"/>
                </a:solidFill>
              </a:defRPr>
            </a:lvl4pPr>
            <a:lvl5pPr>
              <a:defRPr lang="en-US">
                <a:solidFill>
                  <a:srgbClr val="1B2F3D"/>
                </a:solidFill>
              </a:defRPr>
            </a:lvl5pPr>
          </a:lstStyle>
          <a:p>
            <a:pPr lvl="0"/>
            <a:endParaRPr lang="en-US" dirty="0"/>
          </a:p>
        </p:txBody>
      </p:sp>
    </p:spTree>
    <p:extLst>
      <p:ext uri="{BB962C8B-B14F-4D97-AF65-F5344CB8AC3E}">
        <p14:creationId xmlns:p14="http://schemas.microsoft.com/office/powerpoint/2010/main" val="41714917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1" name="Slide Number Placeholder 3"/>
          <p:cNvSpPr>
            <a:spLocks noGrp="1"/>
          </p:cNvSpPr>
          <p:nvPr>
            <p:ph type="sldNum" sz="quarter" idx="4"/>
          </p:nvPr>
        </p:nvSpPr>
        <p:spPr>
          <a:xfrm>
            <a:off x="8153400" y="6414684"/>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pic>
        <p:nvPicPr>
          <p:cNvPr id="14" name="Picture 13" descr="PMFO_Transparent.psd"/>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304800" y="6317627"/>
            <a:ext cx="1785067" cy="369679"/>
          </a:xfrm>
          <a:prstGeom prst="rect">
            <a:avLst/>
          </a:prstGeom>
        </p:spPr>
      </p:pic>
      <p:cxnSp>
        <p:nvCxnSpPr>
          <p:cNvPr id="16" name="Straight Connector 15"/>
          <p:cNvCxnSpPr/>
          <p:nvPr/>
        </p:nvCxnSpPr>
        <p:spPr>
          <a:xfrm>
            <a:off x="8458200" y="6284296"/>
            <a:ext cx="0" cy="436343"/>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8505824"/>
      </p:ext>
    </p:extLst>
  </p:cSld>
  <p:clrMap bg1="lt1" tx1="dk1" bg2="lt2" tx2="dk2" accent1="accent1" accent2="accent2" accent3="accent3" accent4="accent4" accent5="accent5" accent6="accent6" hlink="hlink" folHlink="folHlink"/>
  <p:sldLayoutIdLst>
    <p:sldLayoutId id="2147483662" r:id="rId1"/>
    <p:sldLayoutId id="2147483688" r:id="rId2"/>
    <p:sldLayoutId id="2147483663" r:id="rId3"/>
    <p:sldLayoutId id="2147483714" r:id="rId4"/>
    <p:sldLayoutId id="2147483715" r:id="rId5"/>
    <p:sldLayoutId id="2147483713" r:id="rId6"/>
    <p:sldLayoutId id="2147483712" r:id="rId7"/>
    <p:sldLayoutId id="2147483711" r:id="rId8"/>
    <p:sldLayoutId id="2147483710" r:id="rId9"/>
    <p:sldLayoutId id="2147483709" r:id="rId10"/>
    <p:sldLayoutId id="2147483708" r:id="rId11"/>
    <p:sldLayoutId id="2147483707" r:id="rId12"/>
    <p:sldLayoutId id="2147483705" r:id="rId13"/>
    <p:sldLayoutId id="2147483704" r:id="rId14"/>
    <p:sldLayoutId id="2147483703" r:id="rId15"/>
    <p:sldLayoutId id="2147483702" r:id="rId16"/>
    <p:sldLayoutId id="2147483701" r:id="rId17"/>
    <p:sldLayoutId id="2147483700" r:id="rId18"/>
    <p:sldLayoutId id="2147483699" r:id="rId19"/>
    <p:sldLayoutId id="2147483698" r:id="rId20"/>
    <p:sldLayoutId id="2147483697" r:id="rId21"/>
    <p:sldLayoutId id="2147483696" r:id="rId22"/>
    <p:sldLayoutId id="2147483695" r:id="rId23"/>
    <p:sldLayoutId id="2147483694" r:id="rId24"/>
    <p:sldLayoutId id="2147483693" r:id="rId25"/>
    <p:sldLayoutId id="2147483691" r:id="rId26"/>
    <p:sldLayoutId id="2147483690" r:id="rId27"/>
    <p:sldLayoutId id="2147483689" r:id="rId28"/>
    <p:sldLayoutId id="2147483664" r:id="rId29"/>
    <p:sldLayoutId id="2147483665" r:id="rId30"/>
    <p:sldLayoutId id="2147483666" r:id="rId31"/>
    <p:sldLayoutId id="2147483667" r:id="rId32"/>
    <p:sldLayoutId id="2147483668" r:id="rId33"/>
    <p:sldLayoutId id="2147483669" r:id="rId34"/>
    <p:sldLayoutId id="2147483670" r:id="rId35"/>
    <p:sldLayoutId id="2147483671" r:id="rId36"/>
    <p:sldLayoutId id="2147483672" r:id="rId37"/>
    <p:sldLayoutId id="2147483673" r:id="rId38"/>
    <p:sldLayoutId id="2147483674" r:id="rId39"/>
    <p:sldLayoutId id="2147483675" r:id="rId40"/>
    <p:sldLayoutId id="2147483676" r:id="rId41"/>
    <p:sldLayoutId id="2147483677" r:id="rId42"/>
    <p:sldLayoutId id="2147483678" r:id="rId43"/>
    <p:sldLayoutId id="2147483706" r:id="rId44"/>
    <p:sldLayoutId id="2147483679" r:id="rId45"/>
    <p:sldLayoutId id="2147483680" r:id="rId46"/>
    <p:sldLayoutId id="2147483681" r:id="rId47"/>
    <p:sldLayoutId id="2147483716" r:id="rId48"/>
    <p:sldLayoutId id="2147483683" r:id="rId49"/>
    <p:sldLayoutId id="2147483692" r:id="rId50"/>
    <p:sldLayoutId id="2147483687" r:id="rId51"/>
  </p:sldLayoutIdLst>
  <p:hf hdr="0" ftr="0" dt="0"/>
  <p:txStyles>
    <p:titleStyle>
      <a:lvl1pPr marL="0" indent="454025" algn="l" defTabSz="457200" rtl="0" eaLnBrk="1" latinLnBrk="0" hangingPunct="1">
        <a:spcBef>
          <a:spcPct val="0"/>
        </a:spcBef>
        <a:buNone/>
        <a:defRPr sz="3600" b="1" i="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tags" Target="../tags/tag11.xml"/><Relationship Id="rId5" Type="http://schemas.openxmlformats.org/officeDocument/2006/relationships/image" Target="../media/image51.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ags" Target="../tags/tag15.xml"/><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tags" Target="../tags/tag16.xml"/><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17.xm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6.xml"/><Relationship Id="rId1" Type="http://schemas.openxmlformats.org/officeDocument/2006/relationships/tags" Target="../tags/tag18.xml"/><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tags" Target="../tags/tag19.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tags" Target="../tags/tag20.xml"/><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4.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1.xml"/><Relationship Id="rId1" Type="http://schemas.openxmlformats.org/officeDocument/2006/relationships/tags" Target="../tags/tag28.xml"/><Relationship Id="rId4" Type="http://schemas.openxmlformats.org/officeDocument/2006/relationships/image" Target="../media/image58.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1.xml"/><Relationship Id="rId1" Type="http://schemas.openxmlformats.org/officeDocument/2006/relationships/tags" Target="../tags/tag29.xml"/><Relationship Id="rId5" Type="http://schemas.openxmlformats.org/officeDocument/2006/relationships/image" Target="../media/image60.emf"/><Relationship Id="rId4" Type="http://schemas.openxmlformats.org/officeDocument/2006/relationships/image" Target="../media/image59.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61.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36.xml"/><Relationship Id="rId6" Type="http://schemas.openxmlformats.org/officeDocument/2006/relationships/hyperlink" Target="https://eclkc.ohs.acf.hhs.gov/policy/head-start-act" TargetMode="External"/><Relationship Id="rId5" Type="http://schemas.openxmlformats.org/officeDocument/2006/relationships/hyperlink" Target="https://eclkc.ohs.acf.hhs.gov/programs/article/head-start-programs" TargetMode="External"/><Relationship Id="rId4" Type="http://schemas.openxmlformats.org/officeDocument/2006/relationships/hyperlink" Target="https://eclkc.ohs.acf.hhs.gov/about-us/article/office-head-start-ohs"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eclkc.ohs.acf.hhs.gov/ncpmfo" TargetMode="External"/><Relationship Id="rId3" Type="http://schemas.openxmlformats.org/officeDocument/2006/relationships/notesSlide" Target="../notesSlides/notesSlide37.xml"/><Relationship Id="rId7" Type="http://schemas.openxmlformats.org/officeDocument/2006/relationships/image" Target="../media/image64.png"/><Relationship Id="rId12" Type="http://schemas.openxmlformats.org/officeDocument/2006/relationships/image" Target="../media/image2.png"/><Relationship Id="rId2" Type="http://schemas.openxmlformats.org/officeDocument/2006/relationships/slideLayout" Target="../slideLayouts/slideLayout48.xml"/><Relationship Id="rId1" Type="http://schemas.openxmlformats.org/officeDocument/2006/relationships/tags" Target="../tags/tag37.xml"/><Relationship Id="rId6" Type="http://schemas.openxmlformats.org/officeDocument/2006/relationships/hyperlink" Target="mailto:pmfo@ecetta.info" TargetMode="External"/><Relationship Id="rId11" Type="http://schemas.openxmlformats.org/officeDocument/2006/relationships/image" Target="../media/image66.emf"/><Relationship Id="rId5" Type="http://schemas.openxmlformats.org/officeDocument/2006/relationships/image" Target="../media/image63.png"/><Relationship Id="rId10" Type="http://schemas.openxmlformats.org/officeDocument/2006/relationships/image" Target="../media/image40.png"/><Relationship Id="rId4" Type="http://schemas.openxmlformats.org/officeDocument/2006/relationships/image" Target="../media/image62.jpeg"/><Relationship Id="rId9"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0.xml"/><Relationship Id="rId1" Type="http://schemas.openxmlformats.org/officeDocument/2006/relationships/tags" Target="../tags/tag6.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5.xml"/><Relationship Id="rId1" Type="http://schemas.openxmlformats.org/officeDocument/2006/relationships/tags" Target="../tags/tag7.xml"/><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8.xml"/><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tags" Target="../tags/tag9.xml"/><Relationship Id="rId5" Type="http://schemas.openxmlformats.org/officeDocument/2006/relationships/image" Target="../media/image49.png"/><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ED723ED-B0AE-4072-AAEE-552B67B01A39}"/>
              </a:ext>
            </a:extLst>
          </p:cNvPr>
          <p:cNvSpPr>
            <a:spLocks noGrp="1"/>
          </p:cNvSpPr>
          <p:nvPr>
            <p:ph type="title"/>
          </p:nvPr>
        </p:nvSpPr>
        <p:spPr>
          <a:xfrm>
            <a:off x="1447800" y="3657600"/>
            <a:ext cx="6607176" cy="639763"/>
          </a:xfrm>
        </p:spPr>
        <p:txBody>
          <a:bodyPr/>
          <a:lstStyle/>
          <a:p>
            <a:r>
              <a:rPr lang="en-US" dirty="0">
                <a:solidFill>
                  <a:schemeClr val="bg1"/>
                </a:solidFill>
              </a:rPr>
              <a:t>Head Start A to Z, 2.0</a:t>
            </a:r>
          </a:p>
        </p:txBody>
      </p:sp>
      <p:sp>
        <p:nvSpPr>
          <p:cNvPr id="12" name="Content Placeholder 11">
            <a:extLst>
              <a:ext uri="{FF2B5EF4-FFF2-40B4-BE49-F238E27FC236}">
                <a16:creationId xmlns:a16="http://schemas.microsoft.com/office/drawing/2014/main" id="{BF6B18BC-1719-4977-AAE6-DCBAB1EC0222}"/>
              </a:ext>
            </a:extLst>
          </p:cNvPr>
          <p:cNvSpPr>
            <a:spLocks noGrp="1"/>
          </p:cNvSpPr>
          <p:nvPr>
            <p:ph sz="quarter" idx="13"/>
          </p:nvPr>
        </p:nvSpPr>
        <p:spPr>
          <a:xfrm>
            <a:off x="2819400" y="4319588"/>
            <a:ext cx="5980113" cy="1243012"/>
          </a:xfrm>
        </p:spPr>
        <p:txBody>
          <a:bodyPr/>
          <a:lstStyle/>
          <a:p>
            <a:pPr marL="0" indent="0">
              <a:buNone/>
            </a:pPr>
            <a:r>
              <a:rPr lang="en-US" dirty="0">
                <a:solidFill>
                  <a:schemeClr val="bg1"/>
                </a:solidFill>
              </a:rPr>
              <a:t>Ongoing Monitoring and Continuous Improvement</a:t>
            </a:r>
          </a:p>
        </p:txBody>
      </p:sp>
    </p:spTree>
    <p:custDataLst>
      <p:tags r:id="rId1"/>
    </p:custDataLst>
    <p:extLst>
      <p:ext uri="{BB962C8B-B14F-4D97-AF65-F5344CB8AC3E}">
        <p14:creationId xmlns:p14="http://schemas.microsoft.com/office/powerpoint/2010/main" val="3867528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958DF28-B2E0-4CA1-A962-C9B244C21924}"/>
              </a:ext>
            </a:extLst>
          </p:cNvPr>
          <p:cNvSpPr>
            <a:spLocks noGrp="1"/>
          </p:cNvSpPr>
          <p:nvPr>
            <p:ph type="title"/>
          </p:nvPr>
        </p:nvSpPr>
        <p:spPr/>
        <p:txBody>
          <a:bodyPr/>
          <a:lstStyle/>
          <a:p>
            <a:r>
              <a:rPr lang="en-US" dirty="0">
                <a:solidFill>
                  <a:prstClr val="white"/>
                </a:solidFill>
              </a:rPr>
              <a:t>What the Regulations Say</a:t>
            </a:r>
            <a:endParaRPr lang="en-US" dirty="0"/>
          </a:p>
        </p:txBody>
      </p:sp>
      <p:pic>
        <p:nvPicPr>
          <p:cNvPr id="18" name="Content Placeholder 17" descr="Cover page for &quot;Head Start Act (As amended December 12, 2007)&quot;">
            <a:extLst>
              <a:ext uri="{FF2B5EF4-FFF2-40B4-BE49-F238E27FC236}">
                <a16:creationId xmlns:a16="http://schemas.microsoft.com/office/drawing/2014/main" id="{7974FD5B-B185-4FDD-BC3A-EA8F7959E7C8}"/>
              </a:ext>
            </a:extLst>
          </p:cNvPr>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152400" y="1045415"/>
            <a:ext cx="4660900" cy="5703337"/>
          </a:xfrm>
          <a:effectLst/>
        </p:spPr>
      </p:pic>
      <p:pic>
        <p:nvPicPr>
          <p:cNvPr id="20" name="Content Placeholder 19" descr="Cover page for &quot;Head Start Program Performance Standards, 45 CFR Chapter XIII, September 2016&quot;">
            <a:extLst>
              <a:ext uri="{FF2B5EF4-FFF2-40B4-BE49-F238E27FC236}">
                <a16:creationId xmlns:a16="http://schemas.microsoft.com/office/drawing/2014/main" id="{CFB2A41D-FE3A-464C-8BF3-428A18CC013B}"/>
              </a:ext>
            </a:extLst>
          </p:cNvPr>
          <p:cNvPicPr>
            <a:picLocks noGrp="1" noChangeAspect="1"/>
          </p:cNvPicPr>
          <p:nvPr>
            <p:ph sz="quarter" idx="11"/>
          </p:nvPr>
        </p:nvPicPr>
        <p:blipFill>
          <a:blip r:embed="rId5">
            <a:extLst>
              <a:ext uri="{28A0092B-C50C-407E-A947-70E740481C1C}">
                <a14:useLocalDpi xmlns:a14="http://schemas.microsoft.com/office/drawing/2010/main" val="0"/>
              </a:ext>
            </a:extLst>
          </a:blip>
          <a:stretch>
            <a:fillRect/>
          </a:stretch>
        </p:blipFill>
        <p:spPr>
          <a:xfrm>
            <a:off x="4178300" y="1049798"/>
            <a:ext cx="4660900" cy="5700858"/>
          </a:xfrm>
          <a:effectLst/>
        </p:spPr>
      </p:pic>
      <p:sp>
        <p:nvSpPr>
          <p:cNvPr id="2" name="Slide Number Placeholder 1">
            <a:extLst>
              <a:ext uri="{FF2B5EF4-FFF2-40B4-BE49-F238E27FC236}">
                <a16:creationId xmlns:a16="http://schemas.microsoft.com/office/drawing/2014/main" id="{7A6AA55B-1F6E-4606-8E00-E525339E56E8}"/>
              </a:ext>
            </a:extLst>
          </p:cNvPr>
          <p:cNvSpPr>
            <a:spLocks noGrp="1"/>
          </p:cNvSpPr>
          <p:nvPr>
            <p:ph type="sldNum" sz="quarter" idx="4"/>
          </p:nvPr>
        </p:nvSpPr>
        <p:spPr/>
        <p:txBody>
          <a:bodyPr/>
          <a:lstStyle/>
          <a:p>
            <a:fld id="{E0CD77C5-7DB1-45F6-AE6F-84521133DC90}" type="slidenum">
              <a:rPr lang="en-US" smtClean="0"/>
              <a:t>10</a:t>
            </a:fld>
            <a:endParaRPr lang="en-US" dirty="0"/>
          </a:p>
        </p:txBody>
      </p:sp>
    </p:spTree>
    <p:custDataLst>
      <p:tags r:id="rId1"/>
    </p:custDataLst>
    <p:extLst>
      <p:ext uri="{BB962C8B-B14F-4D97-AF65-F5344CB8AC3E}">
        <p14:creationId xmlns:p14="http://schemas.microsoft.com/office/powerpoint/2010/main" val="2190299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F06B668-5A65-4522-94FB-4DBA43F4F39B}"/>
              </a:ext>
            </a:extLst>
          </p:cNvPr>
          <p:cNvSpPr>
            <a:spLocks noGrp="1"/>
          </p:cNvSpPr>
          <p:nvPr>
            <p:ph type="title"/>
          </p:nvPr>
        </p:nvSpPr>
        <p:spPr/>
        <p:txBody>
          <a:bodyPr/>
          <a:lstStyle/>
          <a:p>
            <a:r>
              <a:rPr lang="en-US" dirty="0"/>
              <a:t>45 CFR §1302 Subpart J</a:t>
            </a:r>
          </a:p>
        </p:txBody>
      </p:sp>
      <p:sp>
        <p:nvSpPr>
          <p:cNvPr id="3" name="Content Placeholder 2">
            <a:extLst>
              <a:ext uri="{FF2B5EF4-FFF2-40B4-BE49-F238E27FC236}">
                <a16:creationId xmlns:a16="http://schemas.microsoft.com/office/drawing/2014/main" id="{FB592920-FB61-4B2F-BFDB-30D0E35E61E1}"/>
              </a:ext>
            </a:extLst>
          </p:cNvPr>
          <p:cNvSpPr>
            <a:spLocks noGrp="1"/>
          </p:cNvSpPr>
          <p:nvPr>
            <p:ph sz="quarter" idx="10"/>
          </p:nvPr>
        </p:nvSpPr>
        <p:spPr/>
        <p:txBody>
          <a:bodyPr/>
          <a:lstStyle/>
          <a:p>
            <a:pPr marL="465138" lvl="0" indent="0">
              <a:buClr>
                <a:srgbClr val="4472C4">
                  <a:lumMod val="75000"/>
                </a:srgbClr>
              </a:buClr>
              <a:buNone/>
              <a:defRPr/>
            </a:pPr>
            <a:r>
              <a:rPr lang="en-US" dirty="0">
                <a:solidFill>
                  <a:srgbClr val="4472C4">
                    <a:lumMod val="50000"/>
                  </a:srgbClr>
                </a:solidFill>
              </a:rPr>
              <a:t>A program must establish and implement procedures, processes, and a system for ensuring effective ongoing oversight and correction.</a:t>
            </a:r>
          </a:p>
        </p:txBody>
      </p:sp>
    </p:spTree>
    <p:custDataLst>
      <p:tags r:id="rId1"/>
    </p:custDataLst>
    <p:extLst>
      <p:ext uri="{BB962C8B-B14F-4D97-AF65-F5344CB8AC3E}">
        <p14:creationId xmlns:p14="http://schemas.microsoft.com/office/powerpoint/2010/main" val="709510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BEBF2-835E-4D56-AC74-38360B29F7F3}"/>
              </a:ext>
            </a:extLst>
          </p:cNvPr>
          <p:cNvSpPr>
            <a:spLocks noGrp="1"/>
          </p:cNvSpPr>
          <p:nvPr>
            <p:ph type="title"/>
          </p:nvPr>
        </p:nvSpPr>
        <p:spPr>
          <a:solidFill>
            <a:srgbClr val="385723"/>
          </a:solidFill>
        </p:spPr>
        <p:txBody>
          <a:bodyPr/>
          <a:lstStyle/>
          <a:p>
            <a:r>
              <a:rPr lang="en-US" dirty="0"/>
              <a:t>Monitoring Program Performance</a:t>
            </a:r>
          </a:p>
        </p:txBody>
      </p:sp>
      <p:sp>
        <p:nvSpPr>
          <p:cNvPr id="3" name="Content Placeholder 2">
            <a:extLst>
              <a:ext uri="{FF2B5EF4-FFF2-40B4-BE49-F238E27FC236}">
                <a16:creationId xmlns:a16="http://schemas.microsoft.com/office/drawing/2014/main" id="{2ABC4680-7EA8-4ED1-8076-43E137FCEB04}"/>
              </a:ext>
            </a:extLst>
          </p:cNvPr>
          <p:cNvSpPr>
            <a:spLocks noGrp="1"/>
          </p:cNvSpPr>
          <p:nvPr>
            <p:ph sz="quarter" idx="10"/>
          </p:nvPr>
        </p:nvSpPr>
        <p:spPr>
          <a:xfrm>
            <a:off x="533400" y="1607403"/>
            <a:ext cx="2095500" cy="1200329"/>
          </a:xfrm>
        </p:spPr>
        <p:txBody>
          <a:bodyPr/>
          <a:lstStyle/>
          <a:p>
            <a:pPr marL="61913" lvl="0" defTabSz="914400">
              <a:spcBef>
                <a:spcPts val="0"/>
              </a:spcBef>
            </a:pPr>
            <a:r>
              <a:rPr lang="en-US" dirty="0">
                <a:solidFill>
                  <a:srgbClr val="4472C4">
                    <a:lumMod val="50000"/>
                  </a:srgbClr>
                </a:solidFill>
              </a:rPr>
              <a:t>Collect and use data to inform</a:t>
            </a:r>
          </a:p>
        </p:txBody>
      </p:sp>
      <p:sp>
        <p:nvSpPr>
          <p:cNvPr id="4" name="Content Placeholder 3">
            <a:extLst>
              <a:ext uri="{FF2B5EF4-FFF2-40B4-BE49-F238E27FC236}">
                <a16:creationId xmlns:a16="http://schemas.microsoft.com/office/drawing/2014/main" id="{33E80311-59F8-4F5D-B66B-966359B81159}"/>
              </a:ext>
            </a:extLst>
          </p:cNvPr>
          <p:cNvSpPr>
            <a:spLocks noGrp="1"/>
          </p:cNvSpPr>
          <p:nvPr>
            <p:ph sz="quarter" idx="11"/>
          </p:nvPr>
        </p:nvSpPr>
        <p:spPr>
          <a:xfrm>
            <a:off x="571500" y="5287016"/>
            <a:ext cx="2829912" cy="830997"/>
          </a:xfrm>
        </p:spPr>
        <p:txBody>
          <a:bodyPr/>
          <a:lstStyle/>
          <a:p>
            <a:pPr marL="61913" lvl="0" defTabSz="914400">
              <a:spcBef>
                <a:spcPts val="0"/>
              </a:spcBef>
            </a:pPr>
            <a:r>
              <a:rPr lang="en-US" dirty="0">
                <a:solidFill>
                  <a:srgbClr val="4472C4">
                    <a:lumMod val="50000"/>
                  </a:srgbClr>
                </a:solidFill>
              </a:rPr>
              <a:t>Implement course corrections</a:t>
            </a:r>
          </a:p>
        </p:txBody>
      </p:sp>
      <p:sp>
        <p:nvSpPr>
          <p:cNvPr id="5" name="Content Placeholder 4">
            <a:extLst>
              <a:ext uri="{FF2B5EF4-FFF2-40B4-BE49-F238E27FC236}">
                <a16:creationId xmlns:a16="http://schemas.microsoft.com/office/drawing/2014/main" id="{3499B768-544D-4802-BF2C-C2754D8AE89E}"/>
              </a:ext>
            </a:extLst>
          </p:cNvPr>
          <p:cNvSpPr>
            <a:spLocks noGrp="1"/>
          </p:cNvSpPr>
          <p:nvPr>
            <p:ph sz="quarter" idx="12"/>
          </p:nvPr>
        </p:nvSpPr>
        <p:spPr>
          <a:xfrm>
            <a:off x="6248400" y="1238070"/>
            <a:ext cx="2633133" cy="1938992"/>
          </a:xfrm>
        </p:spPr>
        <p:txBody>
          <a:bodyPr/>
          <a:lstStyle/>
          <a:p>
            <a:pPr marL="61913" lvl="0" defTabSz="914400">
              <a:spcBef>
                <a:spcPts val="0"/>
              </a:spcBef>
            </a:pPr>
            <a:r>
              <a:rPr lang="en-US" dirty="0">
                <a:solidFill>
                  <a:srgbClr val="4472C4">
                    <a:lumMod val="50000"/>
                  </a:srgbClr>
                </a:solidFill>
              </a:rPr>
              <a:t>Work with governing body or Tribal Council and Policy Council</a:t>
            </a:r>
          </a:p>
        </p:txBody>
      </p:sp>
      <p:sp>
        <p:nvSpPr>
          <p:cNvPr id="12" name="Content Placeholder 11">
            <a:extLst>
              <a:ext uri="{FF2B5EF4-FFF2-40B4-BE49-F238E27FC236}">
                <a16:creationId xmlns:a16="http://schemas.microsoft.com/office/drawing/2014/main" id="{E47D6655-146F-4C8A-A606-22D811969958}"/>
              </a:ext>
            </a:extLst>
          </p:cNvPr>
          <p:cNvSpPr>
            <a:spLocks noGrp="1"/>
          </p:cNvSpPr>
          <p:nvPr>
            <p:ph sz="quarter" idx="13"/>
          </p:nvPr>
        </p:nvSpPr>
        <p:spPr>
          <a:xfrm>
            <a:off x="6248401" y="4816571"/>
            <a:ext cx="2456902" cy="1200329"/>
          </a:xfrm>
        </p:spPr>
        <p:txBody>
          <a:bodyPr/>
          <a:lstStyle/>
          <a:p>
            <a:pPr marL="61913" lvl="0" defTabSz="914400">
              <a:spcBef>
                <a:spcPts val="0"/>
              </a:spcBef>
            </a:pPr>
            <a:r>
              <a:rPr lang="en-US" dirty="0">
                <a:solidFill>
                  <a:srgbClr val="4472C4">
                    <a:lumMod val="50000"/>
                  </a:srgbClr>
                </a:solidFill>
              </a:rPr>
              <a:t>Implement preventative procedures</a:t>
            </a:r>
          </a:p>
        </p:txBody>
      </p:sp>
      <p:sp>
        <p:nvSpPr>
          <p:cNvPr id="6" name="Slide Number Placeholder 5">
            <a:extLst>
              <a:ext uri="{FF2B5EF4-FFF2-40B4-BE49-F238E27FC236}">
                <a16:creationId xmlns:a16="http://schemas.microsoft.com/office/drawing/2014/main" id="{36042CD5-90DC-45CD-9EE4-FC876373F44F}"/>
              </a:ext>
            </a:extLst>
          </p:cNvPr>
          <p:cNvSpPr>
            <a:spLocks noGrp="1"/>
          </p:cNvSpPr>
          <p:nvPr>
            <p:ph type="sldNum" sz="quarter" idx="4"/>
          </p:nvPr>
        </p:nvSpPr>
        <p:spPr/>
        <p:txBody>
          <a:bodyPr/>
          <a:lstStyle/>
          <a:p>
            <a:fld id="{E0CD77C5-7DB1-45F6-AE6F-84521133DC90}" type="slidenum">
              <a:rPr lang="en-US" smtClean="0"/>
              <a:t>12</a:t>
            </a:fld>
            <a:endParaRPr lang="en-US" dirty="0"/>
          </a:p>
        </p:txBody>
      </p:sp>
    </p:spTree>
    <p:extLst>
      <p:ext uri="{BB962C8B-B14F-4D97-AF65-F5344CB8AC3E}">
        <p14:creationId xmlns:p14="http://schemas.microsoft.com/office/powerpoint/2010/main" val="3558076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BEBF2-835E-4D56-AC74-38360B29F7F3}"/>
              </a:ext>
            </a:extLst>
          </p:cNvPr>
          <p:cNvSpPr>
            <a:spLocks noGrp="1"/>
          </p:cNvSpPr>
          <p:nvPr>
            <p:ph type="title"/>
          </p:nvPr>
        </p:nvSpPr>
        <p:spPr>
          <a:solidFill>
            <a:srgbClr val="385723"/>
          </a:solidFill>
        </p:spPr>
        <p:txBody>
          <a:bodyPr/>
          <a:lstStyle/>
          <a:p>
            <a:r>
              <a:rPr lang="en-US" dirty="0"/>
              <a:t>Data and Decision-Making</a:t>
            </a:r>
          </a:p>
        </p:txBody>
      </p:sp>
      <p:sp>
        <p:nvSpPr>
          <p:cNvPr id="3" name="Content Placeholder 2">
            <a:extLst>
              <a:ext uri="{FF2B5EF4-FFF2-40B4-BE49-F238E27FC236}">
                <a16:creationId xmlns:a16="http://schemas.microsoft.com/office/drawing/2014/main" id="{4945FC3C-D1F4-405C-8668-F0CD8D9E27CE}"/>
              </a:ext>
            </a:extLst>
          </p:cNvPr>
          <p:cNvSpPr>
            <a:spLocks noGrp="1"/>
          </p:cNvSpPr>
          <p:nvPr>
            <p:ph sz="quarter" idx="10"/>
          </p:nvPr>
        </p:nvSpPr>
        <p:spPr>
          <a:xfrm>
            <a:off x="533400" y="1447800"/>
            <a:ext cx="4343400" cy="523220"/>
          </a:xfrm>
        </p:spPr>
        <p:txBody>
          <a:bodyPr/>
          <a:lstStyle/>
          <a:p>
            <a:pPr lvl="0" defTabSz="914400">
              <a:spcBef>
                <a:spcPts val="0"/>
              </a:spcBef>
            </a:pPr>
            <a:r>
              <a:rPr lang="en-US" dirty="0">
                <a:solidFill>
                  <a:srgbClr val="4472C4">
                    <a:lumMod val="50000"/>
                  </a:srgbClr>
                </a:solidFill>
              </a:rPr>
              <a:t>How are results shared?</a:t>
            </a:r>
          </a:p>
        </p:txBody>
      </p:sp>
      <p:sp>
        <p:nvSpPr>
          <p:cNvPr id="4" name="Content Placeholder 3">
            <a:extLst>
              <a:ext uri="{FF2B5EF4-FFF2-40B4-BE49-F238E27FC236}">
                <a16:creationId xmlns:a16="http://schemas.microsoft.com/office/drawing/2014/main" id="{D888D367-A850-41E6-B425-28DA7E2CB73A}"/>
              </a:ext>
            </a:extLst>
          </p:cNvPr>
          <p:cNvSpPr>
            <a:spLocks noGrp="1"/>
          </p:cNvSpPr>
          <p:nvPr>
            <p:ph sz="quarter" idx="11"/>
          </p:nvPr>
        </p:nvSpPr>
        <p:spPr>
          <a:xfrm>
            <a:off x="5772150" y="1766744"/>
            <a:ext cx="3371850" cy="830997"/>
          </a:xfrm>
        </p:spPr>
        <p:txBody>
          <a:bodyPr/>
          <a:lstStyle/>
          <a:p>
            <a:pPr marL="174625" lvl="0" defTabSz="914400">
              <a:spcBef>
                <a:spcPts val="0"/>
              </a:spcBef>
            </a:pPr>
            <a:r>
              <a:rPr lang="en-US" dirty="0">
                <a:solidFill>
                  <a:srgbClr val="4472C4">
                    <a:lumMod val="50000"/>
                  </a:srgbClr>
                </a:solidFill>
              </a:rPr>
              <a:t>Sharing Ongoing Monitoring Results</a:t>
            </a:r>
          </a:p>
        </p:txBody>
      </p:sp>
      <p:sp>
        <p:nvSpPr>
          <p:cNvPr id="7" name="Content Placeholder 6">
            <a:extLst>
              <a:ext uri="{FF2B5EF4-FFF2-40B4-BE49-F238E27FC236}">
                <a16:creationId xmlns:a16="http://schemas.microsoft.com/office/drawing/2014/main" id="{A2005294-D1D7-499C-B016-4F6013AC3945}"/>
              </a:ext>
            </a:extLst>
          </p:cNvPr>
          <p:cNvSpPr>
            <a:spLocks noGrp="1"/>
          </p:cNvSpPr>
          <p:nvPr>
            <p:ph sz="quarter" idx="12"/>
          </p:nvPr>
        </p:nvSpPr>
        <p:spPr>
          <a:xfrm>
            <a:off x="5772150" y="2952654"/>
            <a:ext cx="3371850" cy="1200329"/>
          </a:xfrm>
        </p:spPr>
        <p:txBody>
          <a:bodyPr/>
          <a:lstStyle/>
          <a:p>
            <a:pPr marL="125413" lvl="0" defTabSz="914400">
              <a:spcBef>
                <a:spcPts val="0"/>
              </a:spcBef>
            </a:pPr>
            <a:r>
              <a:rPr lang="en-US" dirty="0">
                <a:solidFill>
                  <a:srgbClr val="4472C4">
                    <a:lumMod val="50000"/>
                  </a:srgbClr>
                </a:solidFill>
              </a:rPr>
              <a:t>Policy Council and Governing Body or Tribal Council</a:t>
            </a:r>
          </a:p>
        </p:txBody>
      </p:sp>
      <p:sp>
        <p:nvSpPr>
          <p:cNvPr id="11" name="Content Placeholder 10">
            <a:extLst>
              <a:ext uri="{FF2B5EF4-FFF2-40B4-BE49-F238E27FC236}">
                <a16:creationId xmlns:a16="http://schemas.microsoft.com/office/drawing/2014/main" id="{A1D98635-1D18-4A25-94D4-7942F5DCC9B1}"/>
              </a:ext>
            </a:extLst>
          </p:cNvPr>
          <p:cNvSpPr>
            <a:spLocks noGrp="1"/>
          </p:cNvSpPr>
          <p:nvPr>
            <p:ph sz="quarter" idx="13"/>
          </p:nvPr>
        </p:nvSpPr>
        <p:spPr>
          <a:xfrm>
            <a:off x="5785105" y="4492060"/>
            <a:ext cx="3371850" cy="1200329"/>
          </a:xfrm>
        </p:spPr>
        <p:txBody>
          <a:bodyPr/>
          <a:lstStyle/>
          <a:p>
            <a:pPr marL="125413" lvl="0" defTabSz="914400">
              <a:spcBef>
                <a:spcPts val="0"/>
              </a:spcBef>
            </a:pPr>
            <a:r>
              <a:rPr lang="en-US" dirty="0">
                <a:solidFill>
                  <a:srgbClr val="4472C4">
                    <a:lumMod val="50000"/>
                  </a:srgbClr>
                </a:solidFill>
              </a:rPr>
              <a:t>Use Results to Conduct Oversight Responsibilities</a:t>
            </a:r>
          </a:p>
        </p:txBody>
      </p:sp>
      <p:sp>
        <p:nvSpPr>
          <p:cNvPr id="5" name="Slide Number Placeholder 4">
            <a:extLst>
              <a:ext uri="{FF2B5EF4-FFF2-40B4-BE49-F238E27FC236}">
                <a16:creationId xmlns:a16="http://schemas.microsoft.com/office/drawing/2014/main" id="{C963BF3F-D5ED-4C5F-B785-F5BD9F47872F}"/>
              </a:ext>
            </a:extLst>
          </p:cNvPr>
          <p:cNvSpPr>
            <a:spLocks noGrp="1"/>
          </p:cNvSpPr>
          <p:nvPr>
            <p:ph type="sldNum" sz="quarter" idx="4"/>
          </p:nvPr>
        </p:nvSpPr>
        <p:spPr/>
        <p:txBody>
          <a:bodyPr/>
          <a:lstStyle/>
          <a:p>
            <a:fld id="{E0CD77C5-7DB1-45F6-AE6F-84521133DC90}" type="slidenum">
              <a:rPr lang="en-US" smtClean="0"/>
              <a:t>13</a:t>
            </a:fld>
            <a:endParaRPr lang="en-US" dirty="0"/>
          </a:p>
        </p:txBody>
      </p:sp>
    </p:spTree>
    <p:custDataLst>
      <p:tags r:id="rId1"/>
    </p:custDataLst>
    <p:extLst>
      <p:ext uri="{BB962C8B-B14F-4D97-AF65-F5344CB8AC3E}">
        <p14:creationId xmlns:p14="http://schemas.microsoft.com/office/powerpoint/2010/main" val="3095037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127E9-D736-EC43-86D0-2D32AED189C5}"/>
              </a:ext>
            </a:extLst>
          </p:cNvPr>
          <p:cNvSpPr>
            <a:spLocks noGrp="1"/>
          </p:cNvSpPr>
          <p:nvPr>
            <p:ph type="title"/>
          </p:nvPr>
        </p:nvSpPr>
        <p:spPr>
          <a:solidFill>
            <a:srgbClr val="385723"/>
          </a:solidFill>
        </p:spPr>
        <p:txBody>
          <a:bodyPr/>
          <a:lstStyle/>
          <a:p>
            <a:r>
              <a:rPr lang="en-US" sz="3200" dirty="0"/>
              <a:t>Elements of Effective Ongoing Monitoring</a:t>
            </a:r>
          </a:p>
        </p:txBody>
      </p:sp>
      <p:sp>
        <p:nvSpPr>
          <p:cNvPr id="7" name="Slide Number Placeholder 3">
            <a:extLst>
              <a:ext uri="{FF2B5EF4-FFF2-40B4-BE49-F238E27FC236}">
                <a16:creationId xmlns:a16="http://schemas.microsoft.com/office/drawing/2014/main" id="{24298DA5-429D-8948-9025-8CCEC6F79511}"/>
              </a:ext>
            </a:extLst>
          </p:cNvPr>
          <p:cNvSpPr>
            <a:spLocks noGrp="1"/>
          </p:cNvSpPr>
          <p:nvPr>
            <p:ph type="sldNum" sz="quarter" idx="4"/>
          </p:nvPr>
        </p:nvSpPr>
        <p:spPr/>
        <p:txBody>
          <a:bodyPr/>
          <a:lstStyle/>
          <a:p>
            <a:fld id="{E0CD77C5-7DB1-45F6-AE6F-84521133DC90}" type="slidenum">
              <a:rPr lang="en-US" smtClean="0"/>
              <a:t>14</a:t>
            </a:fld>
            <a:endParaRPr lang="en-US" dirty="0"/>
          </a:p>
        </p:txBody>
      </p:sp>
    </p:spTree>
    <p:custDataLst>
      <p:tags r:id="rId1"/>
    </p:custDataLst>
    <p:extLst>
      <p:ext uri="{BB962C8B-B14F-4D97-AF65-F5344CB8AC3E}">
        <p14:creationId xmlns:p14="http://schemas.microsoft.com/office/powerpoint/2010/main" val="3090500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FE36CA-66FC-C245-9EDF-CA855E8BD09C}"/>
              </a:ext>
            </a:extLst>
          </p:cNvPr>
          <p:cNvSpPr>
            <a:spLocks noGrp="1"/>
          </p:cNvSpPr>
          <p:nvPr>
            <p:ph type="title"/>
          </p:nvPr>
        </p:nvSpPr>
        <p:spPr>
          <a:solidFill>
            <a:srgbClr val="385723"/>
          </a:solidFill>
        </p:spPr>
        <p:txBody>
          <a:bodyPr/>
          <a:lstStyle/>
          <a:p>
            <a:pPr indent="0" algn="ctr"/>
            <a:r>
              <a:rPr lang="en-US" altLang="en-US" sz="2800" dirty="0"/>
              <a:t>Elements of an Effective Ongoing Monitoring System</a:t>
            </a:r>
            <a:endParaRPr lang="en-US" sz="2800" dirty="0"/>
          </a:p>
        </p:txBody>
      </p:sp>
      <p:sp>
        <p:nvSpPr>
          <p:cNvPr id="27" name="Slide Number Placeholder 3">
            <a:extLst>
              <a:ext uri="{FF2B5EF4-FFF2-40B4-BE49-F238E27FC236}">
                <a16:creationId xmlns:a16="http://schemas.microsoft.com/office/drawing/2014/main" id="{8CC33750-95E6-0248-B5D3-2964E13FE385}"/>
              </a:ext>
            </a:extLst>
          </p:cNvPr>
          <p:cNvSpPr>
            <a:spLocks noGrp="1"/>
          </p:cNvSpPr>
          <p:nvPr>
            <p:ph type="sldNum" sz="quarter" idx="4"/>
          </p:nvPr>
        </p:nvSpPr>
        <p:spPr/>
        <p:txBody>
          <a:bodyPr/>
          <a:lstStyle/>
          <a:p>
            <a:fld id="{E0CD77C5-7DB1-45F6-AE6F-84521133DC90}" type="slidenum">
              <a:rPr lang="en-US" smtClean="0"/>
              <a:t>15</a:t>
            </a:fld>
            <a:endParaRPr lang="en-US" dirty="0"/>
          </a:p>
        </p:txBody>
      </p:sp>
      <p:pic>
        <p:nvPicPr>
          <p:cNvPr id="26" name="Content Placeholder 25" descr="A graphic outlining five elements of an Effective Ongoing Monitoring System. &#10;Skilled managers who embrace their monitoring responsibilities.&#10;Quality data.&#10;Culture that understands the importance of continuous improvement.&#10;Process for aggregating and analyzing data.&#10;Process for correcting issues and replicating promising practices.">
            <a:extLst>
              <a:ext uri="{FF2B5EF4-FFF2-40B4-BE49-F238E27FC236}">
                <a16:creationId xmlns:a16="http://schemas.microsoft.com/office/drawing/2014/main" id="{E956CF71-30C5-4E53-BFE4-1E58B2071CA6}"/>
              </a:ext>
            </a:extLst>
          </p:cNvPr>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97148" y="1400344"/>
            <a:ext cx="8949704" cy="4895512"/>
          </a:xfrm>
        </p:spPr>
      </p:pic>
    </p:spTree>
    <p:custDataLst>
      <p:tags r:id="rId1"/>
    </p:custDataLst>
    <p:extLst>
      <p:ext uri="{BB962C8B-B14F-4D97-AF65-F5344CB8AC3E}">
        <p14:creationId xmlns:p14="http://schemas.microsoft.com/office/powerpoint/2010/main" val="2448066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57C118-116F-084E-A5CB-A20CC0B6CBEC}"/>
              </a:ext>
            </a:extLst>
          </p:cNvPr>
          <p:cNvSpPr>
            <a:spLocks noGrp="1"/>
          </p:cNvSpPr>
          <p:nvPr>
            <p:ph type="title"/>
          </p:nvPr>
        </p:nvSpPr>
        <p:spPr>
          <a:xfrm>
            <a:off x="0" y="274640"/>
            <a:ext cx="9144000" cy="783695"/>
          </a:xfrm>
          <a:solidFill>
            <a:srgbClr val="385723"/>
          </a:solidFill>
        </p:spPr>
        <p:txBody>
          <a:bodyPr/>
          <a:lstStyle/>
          <a:p>
            <a:pPr indent="0" algn="ctr"/>
            <a:r>
              <a:rPr lang="en-US" altLang="en-US" sz="2800" dirty="0"/>
              <a:t>Elements of an Effective Ongoing Monitoring System </a:t>
            </a:r>
            <a:r>
              <a:rPr lang="en-US" altLang="en-US" sz="800" dirty="0"/>
              <a:t>(Cont’d)</a:t>
            </a:r>
            <a:endParaRPr lang="en-US" sz="800" dirty="0"/>
          </a:p>
        </p:txBody>
      </p:sp>
      <p:sp>
        <p:nvSpPr>
          <p:cNvPr id="7" name="Slide Number Placeholder 3">
            <a:extLst>
              <a:ext uri="{FF2B5EF4-FFF2-40B4-BE49-F238E27FC236}">
                <a16:creationId xmlns:a16="http://schemas.microsoft.com/office/drawing/2014/main" id="{F0B6AD3C-BBCE-4E40-9F95-0F2E4B8CCF6D}"/>
              </a:ext>
            </a:extLst>
          </p:cNvPr>
          <p:cNvSpPr>
            <a:spLocks noGrp="1"/>
          </p:cNvSpPr>
          <p:nvPr>
            <p:ph type="sldNum" sz="quarter" idx="4"/>
          </p:nvPr>
        </p:nvSpPr>
        <p:spPr/>
        <p:txBody>
          <a:bodyPr/>
          <a:lstStyle/>
          <a:p>
            <a:fld id="{E0CD77C5-7DB1-45F6-AE6F-84521133DC90}" type="slidenum">
              <a:rPr lang="en-US" smtClean="0"/>
              <a:t>16</a:t>
            </a:fld>
            <a:endParaRPr lang="en-US" dirty="0"/>
          </a:p>
        </p:txBody>
      </p:sp>
      <p:pic>
        <p:nvPicPr>
          <p:cNvPr id="5" name="Content Placeholder 4" descr="A graphic outlining five elements of an Effective Ongoing Monitoring System. Emphasis on skilled managers who embrace their monitoring responsibilities.">
            <a:extLst>
              <a:ext uri="{FF2B5EF4-FFF2-40B4-BE49-F238E27FC236}">
                <a16:creationId xmlns:a16="http://schemas.microsoft.com/office/drawing/2014/main" id="{0F81F761-3819-4B36-834E-55A67866B131}"/>
              </a:ext>
            </a:extLst>
          </p:cNvPr>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481601" y="1371600"/>
            <a:ext cx="8180798" cy="4953000"/>
          </a:xfrm>
        </p:spPr>
      </p:pic>
    </p:spTree>
    <p:custDataLst>
      <p:tags r:id="rId1"/>
    </p:custDataLst>
    <p:extLst>
      <p:ext uri="{BB962C8B-B14F-4D97-AF65-F5344CB8AC3E}">
        <p14:creationId xmlns:p14="http://schemas.microsoft.com/office/powerpoint/2010/main" val="2959559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9FF46F-5F36-1C45-B19E-2F6EEA6C9501}"/>
              </a:ext>
            </a:extLst>
          </p:cNvPr>
          <p:cNvSpPr>
            <a:spLocks noGrp="1"/>
          </p:cNvSpPr>
          <p:nvPr>
            <p:ph type="title"/>
          </p:nvPr>
        </p:nvSpPr>
        <p:spPr>
          <a:solidFill>
            <a:srgbClr val="385723"/>
          </a:solidFill>
        </p:spPr>
        <p:txBody>
          <a:bodyPr/>
          <a:lstStyle/>
          <a:p>
            <a:pPr indent="0" algn="ctr"/>
            <a:r>
              <a:rPr lang="en-US" altLang="en-US" sz="2800" dirty="0"/>
              <a:t>Elements of an Effective Ongoing Monitoring System </a:t>
            </a:r>
            <a:r>
              <a:rPr lang="en-US" altLang="en-US" sz="800" dirty="0"/>
              <a:t>(Cont’d 1)</a:t>
            </a:r>
            <a:endParaRPr lang="en-US" sz="800" dirty="0"/>
          </a:p>
        </p:txBody>
      </p:sp>
      <p:sp>
        <p:nvSpPr>
          <p:cNvPr id="7" name="Slide Number Placeholder 3">
            <a:extLst>
              <a:ext uri="{FF2B5EF4-FFF2-40B4-BE49-F238E27FC236}">
                <a16:creationId xmlns:a16="http://schemas.microsoft.com/office/drawing/2014/main" id="{7A6F7E00-7416-F64D-9B77-70FB89A2D7CC}"/>
              </a:ext>
            </a:extLst>
          </p:cNvPr>
          <p:cNvSpPr>
            <a:spLocks noGrp="1"/>
          </p:cNvSpPr>
          <p:nvPr>
            <p:ph type="sldNum" sz="quarter" idx="4"/>
          </p:nvPr>
        </p:nvSpPr>
        <p:spPr/>
        <p:txBody>
          <a:bodyPr/>
          <a:lstStyle/>
          <a:p>
            <a:fld id="{E0CD77C5-7DB1-45F6-AE6F-84521133DC90}" type="slidenum">
              <a:rPr lang="en-US" smtClean="0"/>
              <a:t>17</a:t>
            </a:fld>
            <a:endParaRPr lang="en-US" dirty="0"/>
          </a:p>
        </p:txBody>
      </p:sp>
      <p:pic>
        <p:nvPicPr>
          <p:cNvPr id="5" name="Content Placeholder 4" descr="A graphic outlining five elements of an Effective Ongoing Monitoring System. Emphasis on quality data.">
            <a:extLst>
              <a:ext uri="{FF2B5EF4-FFF2-40B4-BE49-F238E27FC236}">
                <a16:creationId xmlns:a16="http://schemas.microsoft.com/office/drawing/2014/main" id="{4372FFC6-7E49-4F9C-B2F7-ED64F7CC9C4E}"/>
              </a:ext>
            </a:extLst>
          </p:cNvPr>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100288" y="1371600"/>
            <a:ext cx="8943423" cy="4953000"/>
          </a:xfrm>
        </p:spPr>
      </p:pic>
    </p:spTree>
    <p:custDataLst>
      <p:tags r:id="rId1"/>
    </p:custDataLst>
    <p:extLst>
      <p:ext uri="{BB962C8B-B14F-4D97-AF65-F5344CB8AC3E}">
        <p14:creationId xmlns:p14="http://schemas.microsoft.com/office/powerpoint/2010/main" val="1229644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3D81FF-A84D-4E45-8BA8-E03F09610FBE}"/>
              </a:ext>
            </a:extLst>
          </p:cNvPr>
          <p:cNvSpPr>
            <a:spLocks noGrp="1"/>
          </p:cNvSpPr>
          <p:nvPr>
            <p:ph type="title"/>
          </p:nvPr>
        </p:nvSpPr>
        <p:spPr>
          <a:solidFill>
            <a:srgbClr val="385723"/>
          </a:solidFill>
        </p:spPr>
        <p:txBody>
          <a:bodyPr/>
          <a:lstStyle/>
          <a:p>
            <a:pPr indent="0" algn="ctr"/>
            <a:r>
              <a:rPr lang="en-US" altLang="en-US" sz="2800" dirty="0"/>
              <a:t>Elements of an Effective Ongoing Monitoring System </a:t>
            </a:r>
            <a:r>
              <a:rPr lang="en-US" altLang="en-US" sz="800" dirty="0"/>
              <a:t>(Cont’d 2)</a:t>
            </a:r>
            <a:endParaRPr lang="en-US" sz="800" dirty="0"/>
          </a:p>
        </p:txBody>
      </p:sp>
      <p:sp>
        <p:nvSpPr>
          <p:cNvPr id="7" name="Slide Number Placeholder 3">
            <a:extLst>
              <a:ext uri="{FF2B5EF4-FFF2-40B4-BE49-F238E27FC236}">
                <a16:creationId xmlns:a16="http://schemas.microsoft.com/office/drawing/2014/main" id="{FE7926D8-261D-DE4F-862A-3E17CF21CF05}"/>
              </a:ext>
            </a:extLst>
          </p:cNvPr>
          <p:cNvSpPr>
            <a:spLocks noGrp="1"/>
          </p:cNvSpPr>
          <p:nvPr>
            <p:ph type="sldNum" sz="quarter" idx="4"/>
          </p:nvPr>
        </p:nvSpPr>
        <p:spPr/>
        <p:txBody>
          <a:bodyPr/>
          <a:lstStyle/>
          <a:p>
            <a:fld id="{E0CD77C5-7DB1-45F6-AE6F-84521133DC90}" type="slidenum">
              <a:rPr lang="en-US" smtClean="0"/>
              <a:t>18</a:t>
            </a:fld>
            <a:endParaRPr lang="en-US" dirty="0"/>
          </a:p>
        </p:txBody>
      </p:sp>
      <p:pic>
        <p:nvPicPr>
          <p:cNvPr id="5" name="Content Placeholder 4" descr="A graphic outlining five elements of an Effective Ongoing Monitoring System. Emphasis on culture that understands the importance of continuous improvement.">
            <a:extLst>
              <a:ext uri="{FF2B5EF4-FFF2-40B4-BE49-F238E27FC236}">
                <a16:creationId xmlns:a16="http://schemas.microsoft.com/office/drawing/2014/main" id="{472D435A-39E6-4966-93DF-FF72E09B297F}"/>
              </a:ext>
            </a:extLst>
          </p:cNvPr>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369107" y="1371600"/>
            <a:ext cx="8405785" cy="4953000"/>
          </a:xfrm>
        </p:spPr>
      </p:pic>
    </p:spTree>
    <p:custDataLst>
      <p:tags r:id="rId1"/>
    </p:custDataLst>
    <p:extLst>
      <p:ext uri="{BB962C8B-B14F-4D97-AF65-F5344CB8AC3E}">
        <p14:creationId xmlns:p14="http://schemas.microsoft.com/office/powerpoint/2010/main" val="997381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22C836-FDE1-B749-9A9B-B5A0B0B03905}"/>
              </a:ext>
            </a:extLst>
          </p:cNvPr>
          <p:cNvSpPr>
            <a:spLocks noGrp="1"/>
          </p:cNvSpPr>
          <p:nvPr>
            <p:ph type="title"/>
          </p:nvPr>
        </p:nvSpPr>
        <p:spPr>
          <a:solidFill>
            <a:srgbClr val="385723"/>
          </a:solidFill>
        </p:spPr>
        <p:txBody>
          <a:bodyPr/>
          <a:lstStyle/>
          <a:p>
            <a:pPr indent="0" algn="ctr"/>
            <a:r>
              <a:rPr lang="en-US" altLang="en-US" sz="2800" dirty="0"/>
              <a:t>Elements of an Effective Ongoing Monitoring System </a:t>
            </a:r>
            <a:r>
              <a:rPr lang="en-US" altLang="en-US" sz="800" dirty="0"/>
              <a:t>(Cont’d 3)</a:t>
            </a:r>
            <a:endParaRPr lang="en-US" sz="800" dirty="0"/>
          </a:p>
        </p:txBody>
      </p:sp>
      <p:sp>
        <p:nvSpPr>
          <p:cNvPr id="7" name="Slide Number Placeholder 3">
            <a:extLst>
              <a:ext uri="{FF2B5EF4-FFF2-40B4-BE49-F238E27FC236}">
                <a16:creationId xmlns:a16="http://schemas.microsoft.com/office/drawing/2014/main" id="{528CF8D3-7D27-2D41-83C2-0EF25033B56A}"/>
              </a:ext>
            </a:extLst>
          </p:cNvPr>
          <p:cNvSpPr>
            <a:spLocks noGrp="1"/>
          </p:cNvSpPr>
          <p:nvPr>
            <p:ph type="sldNum" sz="quarter" idx="4"/>
          </p:nvPr>
        </p:nvSpPr>
        <p:spPr/>
        <p:txBody>
          <a:bodyPr/>
          <a:lstStyle/>
          <a:p>
            <a:fld id="{E0CD77C5-7DB1-45F6-AE6F-84521133DC90}" type="slidenum">
              <a:rPr lang="en-US" smtClean="0"/>
              <a:t>19</a:t>
            </a:fld>
            <a:endParaRPr lang="en-US" dirty="0"/>
          </a:p>
        </p:txBody>
      </p:sp>
      <p:pic>
        <p:nvPicPr>
          <p:cNvPr id="5" name="Content Placeholder 4" descr="A graphic outlining five elements of an Effective Ongoing Monitoring System. Emphasis on process for aggregating and analyzing data.">
            <a:extLst>
              <a:ext uri="{FF2B5EF4-FFF2-40B4-BE49-F238E27FC236}">
                <a16:creationId xmlns:a16="http://schemas.microsoft.com/office/drawing/2014/main" id="{DF37011B-1CD2-4C76-B901-FC217D19C377}"/>
              </a:ext>
            </a:extLst>
          </p:cNvPr>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76200" y="1399712"/>
            <a:ext cx="8991600" cy="4896776"/>
          </a:xfrm>
        </p:spPr>
      </p:pic>
    </p:spTree>
    <p:custDataLst>
      <p:tags r:id="rId1"/>
    </p:custDataLst>
    <p:extLst>
      <p:ext uri="{BB962C8B-B14F-4D97-AF65-F5344CB8AC3E}">
        <p14:creationId xmlns:p14="http://schemas.microsoft.com/office/powerpoint/2010/main" val="272799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E0F959-BC7C-47F2-A9C2-DDF72D391FD9}"/>
              </a:ext>
            </a:extLst>
          </p:cNvPr>
          <p:cNvSpPr>
            <a:spLocks noGrp="1"/>
          </p:cNvSpPr>
          <p:nvPr>
            <p:ph type="title"/>
          </p:nvPr>
        </p:nvSpPr>
        <p:spPr>
          <a:xfrm>
            <a:off x="0" y="359305"/>
            <a:ext cx="9144000" cy="783695"/>
          </a:xfrm>
        </p:spPr>
        <p:txBody>
          <a:bodyPr tIns="108000"/>
          <a:lstStyle/>
          <a:p>
            <a:pPr>
              <a:spcBef>
                <a:spcPts val="600"/>
              </a:spcBef>
            </a:pPr>
            <a:r>
              <a:rPr lang="en-US" b="0" dirty="0"/>
              <a:t>Learning Objectives</a:t>
            </a:r>
          </a:p>
        </p:txBody>
      </p:sp>
      <p:sp>
        <p:nvSpPr>
          <p:cNvPr id="7" name="Content Placeholder 6">
            <a:extLst>
              <a:ext uri="{FF2B5EF4-FFF2-40B4-BE49-F238E27FC236}">
                <a16:creationId xmlns:a16="http://schemas.microsoft.com/office/drawing/2014/main" id="{D7B9A8A7-473A-4AB7-B61B-4BECCDF91FC1}"/>
              </a:ext>
            </a:extLst>
          </p:cNvPr>
          <p:cNvSpPr>
            <a:spLocks noGrp="1"/>
          </p:cNvSpPr>
          <p:nvPr>
            <p:ph sz="quarter" idx="10"/>
          </p:nvPr>
        </p:nvSpPr>
        <p:spPr>
          <a:xfrm>
            <a:off x="239070" y="1219200"/>
            <a:ext cx="7162800" cy="517525"/>
          </a:xfrm>
        </p:spPr>
        <p:txBody>
          <a:bodyPr/>
          <a:lstStyle/>
          <a:p>
            <a:pPr marL="0" indent="0">
              <a:buNone/>
            </a:pPr>
            <a:r>
              <a:rPr lang="en-US" dirty="0"/>
              <a:t>In this module, participants will:</a:t>
            </a:r>
          </a:p>
        </p:txBody>
      </p:sp>
      <p:sp>
        <p:nvSpPr>
          <p:cNvPr id="8" name="Content Placeholder 7">
            <a:extLst>
              <a:ext uri="{FF2B5EF4-FFF2-40B4-BE49-F238E27FC236}">
                <a16:creationId xmlns:a16="http://schemas.microsoft.com/office/drawing/2014/main" id="{08244A6E-A02F-4221-9FBC-9C9D5487ADA2}"/>
              </a:ext>
            </a:extLst>
          </p:cNvPr>
          <p:cNvSpPr>
            <a:spLocks noGrp="1"/>
          </p:cNvSpPr>
          <p:nvPr>
            <p:ph sz="quarter" idx="11"/>
          </p:nvPr>
        </p:nvSpPr>
        <p:spPr/>
        <p:txBody>
          <a:bodyPr tIns="288000" bIns="36000">
            <a:noAutofit/>
          </a:bodyPr>
          <a:lstStyle/>
          <a:p>
            <a:pPr marL="628650" lvl="0" indent="-339725">
              <a:spcAft>
                <a:spcPts val="2500"/>
              </a:spcAft>
              <a:buClr>
                <a:schemeClr val="accent6">
                  <a:lumMod val="50000"/>
                </a:schemeClr>
              </a:buClr>
              <a:buFont typeface="Arial" panose="020B0604020202020204" pitchFamily="34" charset="0"/>
              <a:buChar char="•"/>
            </a:pPr>
            <a:r>
              <a:rPr lang="en-US" sz="2300" dirty="0"/>
              <a:t>Learn how ongoing monitoring and continuous improvement fit into the Head Start Management Systems Wheel</a:t>
            </a:r>
          </a:p>
          <a:p>
            <a:pPr marL="628650" lvl="0" indent="-339725">
              <a:spcAft>
                <a:spcPts val="2500"/>
              </a:spcAft>
              <a:buClr>
                <a:schemeClr val="accent6">
                  <a:lumMod val="50000"/>
                </a:schemeClr>
              </a:buClr>
              <a:buFont typeface="Arial" panose="020B0604020202020204" pitchFamily="34" charset="0"/>
              <a:buChar char="•"/>
            </a:pPr>
            <a:r>
              <a:rPr lang="en-US" sz="2300" dirty="0"/>
              <a:t>Review what the regulations say about ongoing monitoring and continuous improvement</a:t>
            </a:r>
          </a:p>
          <a:p>
            <a:pPr marL="628650" lvl="0" indent="-339725">
              <a:spcAft>
                <a:spcPts val="2500"/>
              </a:spcAft>
              <a:buClr>
                <a:schemeClr val="accent6">
                  <a:lumMod val="50000"/>
                </a:schemeClr>
              </a:buClr>
              <a:buFont typeface="Arial" panose="020B0604020202020204" pitchFamily="34" charset="0"/>
              <a:buChar char="•"/>
            </a:pPr>
            <a:r>
              <a:rPr lang="en-US" sz="2300" dirty="0"/>
              <a:t>Identify and analyze essential elements of ongoing monitoring and continuous improvement</a:t>
            </a:r>
          </a:p>
          <a:p>
            <a:pPr marL="628650" lvl="0" indent="-339725">
              <a:spcAft>
                <a:spcPts val="2500"/>
              </a:spcAft>
              <a:buClr>
                <a:schemeClr val="accent6">
                  <a:lumMod val="50000"/>
                </a:schemeClr>
              </a:buClr>
              <a:buFont typeface="Arial" panose="020B0604020202020204" pitchFamily="34" charset="0"/>
              <a:buChar char="•"/>
            </a:pPr>
            <a:r>
              <a:rPr lang="en-US" sz="2300" dirty="0"/>
              <a:t>Design and implement ongoing monitoring and continuous improvement systems</a:t>
            </a:r>
          </a:p>
        </p:txBody>
      </p:sp>
    </p:spTree>
    <p:custDataLst>
      <p:tags r:id="rId1"/>
    </p:custDataLst>
    <p:extLst>
      <p:ext uri="{BB962C8B-B14F-4D97-AF65-F5344CB8AC3E}">
        <p14:creationId xmlns:p14="http://schemas.microsoft.com/office/powerpoint/2010/main" val="44505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DF5E66-9A2B-1946-862F-7C410A9A5684}"/>
              </a:ext>
            </a:extLst>
          </p:cNvPr>
          <p:cNvSpPr>
            <a:spLocks noGrp="1"/>
          </p:cNvSpPr>
          <p:nvPr>
            <p:ph type="title"/>
          </p:nvPr>
        </p:nvSpPr>
        <p:spPr>
          <a:solidFill>
            <a:srgbClr val="385723"/>
          </a:solidFill>
        </p:spPr>
        <p:txBody>
          <a:bodyPr/>
          <a:lstStyle/>
          <a:p>
            <a:pPr indent="0" algn="ctr"/>
            <a:r>
              <a:rPr lang="en-US" altLang="en-US" sz="2800" dirty="0"/>
              <a:t>Elements of an Effective Ongoing Monitoring System </a:t>
            </a:r>
            <a:r>
              <a:rPr lang="en-US" altLang="en-US" sz="800" dirty="0"/>
              <a:t>(Cont’d 4)</a:t>
            </a:r>
            <a:endParaRPr lang="en-US" sz="800" dirty="0"/>
          </a:p>
        </p:txBody>
      </p:sp>
      <p:pic>
        <p:nvPicPr>
          <p:cNvPr id="5" name="Content Placeholder 4" descr="A graphic outlining five elements of an Effective Ongoing Monitoring System. Emphasis on process for correcting issues and replicating promising practices.">
            <a:extLst>
              <a:ext uri="{FF2B5EF4-FFF2-40B4-BE49-F238E27FC236}">
                <a16:creationId xmlns:a16="http://schemas.microsoft.com/office/drawing/2014/main" id="{82480272-60AB-41CF-B751-D0BF18AE9070}"/>
              </a:ext>
            </a:extLst>
          </p:cNvPr>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396929" y="1371600"/>
            <a:ext cx="8350141" cy="4953000"/>
          </a:xfrm>
        </p:spPr>
      </p:pic>
      <p:sp>
        <p:nvSpPr>
          <p:cNvPr id="2" name="Slide Number Placeholder 1">
            <a:extLst>
              <a:ext uri="{FF2B5EF4-FFF2-40B4-BE49-F238E27FC236}">
                <a16:creationId xmlns:a16="http://schemas.microsoft.com/office/drawing/2014/main" id="{947562C5-5C29-4B47-BDB8-50F4041896B8}"/>
              </a:ext>
            </a:extLst>
          </p:cNvPr>
          <p:cNvSpPr>
            <a:spLocks noGrp="1"/>
          </p:cNvSpPr>
          <p:nvPr>
            <p:ph type="sldNum" sz="quarter" idx="4"/>
          </p:nvPr>
        </p:nvSpPr>
        <p:spPr/>
        <p:txBody>
          <a:bodyPr/>
          <a:lstStyle/>
          <a:p>
            <a:fld id="{E0CD77C5-7DB1-45F6-AE6F-84521133DC90}" type="slidenum">
              <a:rPr lang="en-US" smtClean="0"/>
              <a:t>20</a:t>
            </a:fld>
            <a:endParaRPr lang="en-US" dirty="0"/>
          </a:p>
        </p:txBody>
      </p:sp>
    </p:spTree>
    <p:custDataLst>
      <p:tags r:id="rId1"/>
    </p:custDataLst>
    <p:extLst>
      <p:ext uri="{BB962C8B-B14F-4D97-AF65-F5344CB8AC3E}">
        <p14:creationId xmlns:p14="http://schemas.microsoft.com/office/powerpoint/2010/main" val="1422842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497C8-59ED-9447-BAB2-21164D6BB861}"/>
              </a:ext>
            </a:extLst>
          </p:cNvPr>
          <p:cNvSpPr>
            <a:spLocks noGrp="1"/>
          </p:cNvSpPr>
          <p:nvPr>
            <p:ph type="title"/>
          </p:nvPr>
        </p:nvSpPr>
        <p:spPr>
          <a:solidFill>
            <a:srgbClr val="385723"/>
          </a:solidFill>
        </p:spPr>
        <p:txBody>
          <a:bodyPr/>
          <a:lstStyle/>
          <a:p>
            <a:r>
              <a:rPr lang="en-US" dirty="0"/>
              <a:t>Recordkeeping and Reporting</a:t>
            </a:r>
          </a:p>
        </p:txBody>
      </p:sp>
    </p:spTree>
    <p:custDataLst>
      <p:tags r:id="rId1"/>
    </p:custDataLst>
    <p:extLst>
      <p:ext uri="{BB962C8B-B14F-4D97-AF65-F5344CB8AC3E}">
        <p14:creationId xmlns:p14="http://schemas.microsoft.com/office/powerpoint/2010/main" val="2227462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425471-599C-42BC-A539-1E40623BDD56}"/>
              </a:ext>
            </a:extLst>
          </p:cNvPr>
          <p:cNvSpPr>
            <a:spLocks noGrp="1"/>
          </p:cNvSpPr>
          <p:nvPr>
            <p:ph type="title"/>
          </p:nvPr>
        </p:nvSpPr>
        <p:spPr>
          <a:solidFill>
            <a:srgbClr val="385723"/>
          </a:solidFill>
        </p:spPr>
        <p:txBody>
          <a:bodyPr/>
          <a:lstStyle/>
          <a:p>
            <a:r>
              <a:rPr lang="en-US" dirty="0"/>
              <a:t>Recordkeeping and Reporting </a:t>
            </a:r>
            <a:r>
              <a:rPr lang="en-US" sz="800" dirty="0"/>
              <a:t>(Cont’d)</a:t>
            </a:r>
          </a:p>
        </p:txBody>
      </p:sp>
      <p:sp>
        <p:nvSpPr>
          <p:cNvPr id="2" name="Content Placeholder 1">
            <a:extLst>
              <a:ext uri="{FF2B5EF4-FFF2-40B4-BE49-F238E27FC236}">
                <a16:creationId xmlns:a16="http://schemas.microsoft.com/office/drawing/2014/main" id="{B0CF5B31-900D-472A-BF04-77E14577559D}"/>
              </a:ext>
            </a:extLst>
          </p:cNvPr>
          <p:cNvSpPr>
            <a:spLocks noGrp="1"/>
          </p:cNvSpPr>
          <p:nvPr>
            <p:ph sz="quarter" idx="10"/>
          </p:nvPr>
        </p:nvSpPr>
        <p:spPr>
          <a:xfrm>
            <a:off x="5791200" y="2438400"/>
            <a:ext cx="3200400" cy="2677656"/>
          </a:xfrm>
        </p:spPr>
        <p:txBody>
          <a:bodyPr/>
          <a:lstStyle/>
          <a:p>
            <a:pPr lvl="0" algn="ctr" defTabSz="914400">
              <a:spcBef>
                <a:spcPts val="0"/>
              </a:spcBef>
              <a:defRPr/>
            </a:pPr>
            <a:r>
              <a:rPr lang="en-US" dirty="0">
                <a:solidFill>
                  <a:srgbClr val="4472C4">
                    <a:lumMod val="50000"/>
                  </a:srgbClr>
                </a:solidFill>
              </a:rPr>
              <a:t>Recordkeeping and reporting create a solid foundation for ongoing monitoring. </a:t>
            </a:r>
          </a:p>
        </p:txBody>
      </p:sp>
      <p:sp>
        <p:nvSpPr>
          <p:cNvPr id="4" name="Slide Number Placeholder 3">
            <a:extLst>
              <a:ext uri="{FF2B5EF4-FFF2-40B4-BE49-F238E27FC236}">
                <a16:creationId xmlns:a16="http://schemas.microsoft.com/office/drawing/2014/main" id="{33118E01-C0AD-43C9-A9B7-387D4CB0825D}"/>
              </a:ext>
            </a:extLst>
          </p:cNvPr>
          <p:cNvSpPr>
            <a:spLocks noGrp="1"/>
          </p:cNvSpPr>
          <p:nvPr>
            <p:ph type="sldNum" sz="quarter" idx="4"/>
          </p:nvPr>
        </p:nvSpPr>
        <p:spPr/>
        <p:txBody>
          <a:bodyPr/>
          <a:lstStyle/>
          <a:p>
            <a:fld id="{E0CD77C5-7DB1-45F6-AE6F-84521133DC90}" type="slidenum">
              <a:rPr lang="en-US" smtClean="0"/>
              <a:t>22</a:t>
            </a:fld>
            <a:endParaRPr lang="en-US" dirty="0"/>
          </a:p>
        </p:txBody>
      </p:sp>
    </p:spTree>
    <p:custDataLst>
      <p:tags r:id="rId1"/>
    </p:custDataLst>
    <p:extLst>
      <p:ext uri="{BB962C8B-B14F-4D97-AF65-F5344CB8AC3E}">
        <p14:creationId xmlns:p14="http://schemas.microsoft.com/office/powerpoint/2010/main" val="1942774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A1EC51-1113-43FD-A527-F14E41A2F8AA}"/>
              </a:ext>
            </a:extLst>
          </p:cNvPr>
          <p:cNvSpPr>
            <a:spLocks noGrp="1"/>
          </p:cNvSpPr>
          <p:nvPr>
            <p:ph type="title"/>
          </p:nvPr>
        </p:nvSpPr>
        <p:spPr/>
        <p:txBody>
          <a:bodyPr/>
          <a:lstStyle/>
          <a:p>
            <a:r>
              <a:rPr lang="en-US" dirty="0">
                <a:solidFill>
                  <a:prstClr val="white"/>
                </a:solidFill>
              </a:rPr>
              <a:t>Continuous Improvement</a:t>
            </a:r>
            <a:endParaRPr lang="en-US" dirty="0"/>
          </a:p>
        </p:txBody>
      </p:sp>
      <p:sp>
        <p:nvSpPr>
          <p:cNvPr id="8" name="Content Placeholder 7">
            <a:extLst>
              <a:ext uri="{FF2B5EF4-FFF2-40B4-BE49-F238E27FC236}">
                <a16:creationId xmlns:a16="http://schemas.microsoft.com/office/drawing/2014/main" id="{79F34EBE-369F-4DBB-918F-12A195C1662B}"/>
              </a:ext>
            </a:extLst>
          </p:cNvPr>
          <p:cNvSpPr>
            <a:spLocks noGrp="1"/>
          </p:cNvSpPr>
          <p:nvPr>
            <p:ph sz="quarter" idx="10"/>
          </p:nvPr>
        </p:nvSpPr>
        <p:spPr>
          <a:xfrm>
            <a:off x="0" y="4953000"/>
            <a:ext cx="9144000" cy="1905000"/>
          </a:xfrm>
        </p:spPr>
        <p:txBody>
          <a:bodyPr>
            <a:noAutofit/>
          </a:bodyPr>
          <a:lstStyle/>
          <a:p>
            <a:pPr marL="465138" lvl="0" defTabSz="914400">
              <a:spcBef>
                <a:spcPts val="0"/>
              </a:spcBef>
            </a:pPr>
            <a:r>
              <a:rPr lang="en-US" dirty="0">
                <a:solidFill>
                  <a:srgbClr val="4472C4">
                    <a:lumMod val="50000"/>
                  </a:srgbClr>
                </a:solidFill>
              </a:rPr>
              <a:t>Implementing continuous improvement processes for achieving program goals that ensure child safety and the delivery of effective, high-quality program services</a:t>
            </a:r>
          </a:p>
        </p:txBody>
      </p:sp>
      <p:sp>
        <p:nvSpPr>
          <p:cNvPr id="2" name="Slide Number Placeholder 1">
            <a:extLst>
              <a:ext uri="{FF2B5EF4-FFF2-40B4-BE49-F238E27FC236}">
                <a16:creationId xmlns:a16="http://schemas.microsoft.com/office/drawing/2014/main" id="{EC72B7A7-7F2A-42B6-8AE9-D794ABB38013}"/>
              </a:ext>
            </a:extLst>
          </p:cNvPr>
          <p:cNvSpPr>
            <a:spLocks noGrp="1"/>
          </p:cNvSpPr>
          <p:nvPr>
            <p:ph type="sldNum" sz="quarter" idx="4"/>
          </p:nvPr>
        </p:nvSpPr>
        <p:spPr/>
        <p:txBody>
          <a:bodyPr/>
          <a:lstStyle/>
          <a:p>
            <a:fld id="{E0CD77C5-7DB1-45F6-AE6F-84521133DC90}" type="slidenum">
              <a:rPr lang="en-US" smtClean="0"/>
              <a:t>23</a:t>
            </a:fld>
            <a:endParaRPr lang="en-US" dirty="0"/>
          </a:p>
        </p:txBody>
      </p:sp>
    </p:spTree>
    <p:custDataLst>
      <p:tags r:id="rId1"/>
    </p:custDataLst>
    <p:extLst>
      <p:ext uri="{BB962C8B-B14F-4D97-AF65-F5344CB8AC3E}">
        <p14:creationId xmlns:p14="http://schemas.microsoft.com/office/powerpoint/2010/main" val="2451714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450380-D622-4477-AFA7-8AB2EF316645}"/>
              </a:ext>
            </a:extLst>
          </p:cNvPr>
          <p:cNvSpPr>
            <a:spLocks noGrp="1"/>
          </p:cNvSpPr>
          <p:nvPr>
            <p:ph type="title"/>
          </p:nvPr>
        </p:nvSpPr>
        <p:spPr>
          <a:xfrm>
            <a:off x="-304801" y="350837"/>
            <a:ext cx="5029201" cy="1325563"/>
          </a:xfrm>
        </p:spPr>
        <p:txBody>
          <a:bodyPr/>
          <a:lstStyle/>
          <a:p>
            <a:r>
              <a:rPr lang="en-CA" cap="all" dirty="0">
                <a:solidFill>
                  <a:schemeClr val="tx1"/>
                </a:solidFill>
              </a:rPr>
              <a:t>Conceptual Elements</a:t>
            </a:r>
            <a:r>
              <a:rPr lang="en-CA" dirty="0"/>
              <a:t> of Continuous Quality Improvement</a:t>
            </a:r>
            <a:endParaRPr lang="en-US" dirty="0"/>
          </a:p>
        </p:txBody>
      </p:sp>
      <p:sp>
        <p:nvSpPr>
          <p:cNvPr id="4" name="Content Placeholder 3">
            <a:extLst>
              <a:ext uri="{FF2B5EF4-FFF2-40B4-BE49-F238E27FC236}">
                <a16:creationId xmlns:a16="http://schemas.microsoft.com/office/drawing/2014/main" id="{881FE15A-4202-492A-BDF6-7CB28F70580A}"/>
              </a:ext>
            </a:extLst>
          </p:cNvPr>
          <p:cNvSpPr>
            <a:spLocks noGrp="1"/>
          </p:cNvSpPr>
          <p:nvPr>
            <p:ph sz="quarter" idx="10"/>
          </p:nvPr>
        </p:nvSpPr>
        <p:spPr/>
        <p:txBody>
          <a:bodyPr/>
          <a:lstStyle/>
          <a:p>
            <a:r>
              <a:rPr lang="en-CA" dirty="0"/>
              <a:t>Leadership in Data Management</a:t>
            </a:r>
            <a:endParaRPr lang="en-US" dirty="0"/>
          </a:p>
        </p:txBody>
      </p:sp>
      <p:sp>
        <p:nvSpPr>
          <p:cNvPr id="6" name="Content Placeholder 5">
            <a:extLst>
              <a:ext uri="{FF2B5EF4-FFF2-40B4-BE49-F238E27FC236}">
                <a16:creationId xmlns:a16="http://schemas.microsoft.com/office/drawing/2014/main" id="{327D8D57-4831-47DE-8F7E-35CDA14FBBD3}"/>
              </a:ext>
            </a:extLst>
          </p:cNvPr>
          <p:cNvSpPr>
            <a:spLocks noGrp="1"/>
          </p:cNvSpPr>
          <p:nvPr>
            <p:ph sz="quarter" idx="11"/>
          </p:nvPr>
        </p:nvSpPr>
        <p:spPr>
          <a:xfrm>
            <a:off x="114299" y="3200400"/>
            <a:ext cx="3297185" cy="1493838"/>
          </a:xfrm>
        </p:spPr>
        <p:txBody>
          <a:bodyPr/>
          <a:lstStyle/>
          <a:p>
            <a:r>
              <a:rPr lang="en-CA" dirty="0"/>
              <a:t>Be transformational</a:t>
            </a:r>
          </a:p>
          <a:p>
            <a:r>
              <a:rPr lang="en-CA" dirty="0"/>
              <a:t>Adopt and lead change strategy</a:t>
            </a:r>
          </a:p>
          <a:p>
            <a:r>
              <a:rPr lang="en-CA" dirty="0"/>
              <a:t>Communicate clearly</a:t>
            </a:r>
          </a:p>
          <a:p>
            <a:r>
              <a:rPr lang="en-CA" dirty="0"/>
              <a:t>Motivate for innovation and creativity</a:t>
            </a:r>
          </a:p>
          <a:p>
            <a:r>
              <a:rPr lang="en-CA" dirty="0"/>
              <a:t>Distribute responsibilities</a:t>
            </a:r>
          </a:p>
          <a:p>
            <a:r>
              <a:rPr lang="en-CA" dirty="0"/>
              <a:t>Be a role model</a:t>
            </a:r>
            <a:endParaRPr lang="en-US" dirty="0"/>
          </a:p>
        </p:txBody>
      </p:sp>
      <p:sp>
        <p:nvSpPr>
          <p:cNvPr id="7" name="Content Placeholder 6">
            <a:extLst>
              <a:ext uri="{FF2B5EF4-FFF2-40B4-BE49-F238E27FC236}">
                <a16:creationId xmlns:a16="http://schemas.microsoft.com/office/drawing/2014/main" id="{6F360CF8-A682-405E-B046-268358442C8E}"/>
              </a:ext>
            </a:extLst>
          </p:cNvPr>
          <p:cNvSpPr>
            <a:spLocks noGrp="1"/>
          </p:cNvSpPr>
          <p:nvPr>
            <p:ph sz="quarter" idx="12"/>
          </p:nvPr>
        </p:nvSpPr>
        <p:spPr/>
        <p:txBody>
          <a:bodyPr/>
          <a:lstStyle/>
          <a:p>
            <a:r>
              <a:rPr lang="en-CA" dirty="0"/>
              <a:t>Commitment of Resources</a:t>
            </a:r>
            <a:endParaRPr lang="en-US" dirty="0"/>
          </a:p>
        </p:txBody>
      </p:sp>
      <p:sp>
        <p:nvSpPr>
          <p:cNvPr id="8" name="Content Placeholder 7">
            <a:extLst>
              <a:ext uri="{FF2B5EF4-FFF2-40B4-BE49-F238E27FC236}">
                <a16:creationId xmlns:a16="http://schemas.microsoft.com/office/drawing/2014/main" id="{D75F5553-7905-48CE-A70F-8F23C62EF38F}"/>
              </a:ext>
            </a:extLst>
          </p:cNvPr>
          <p:cNvSpPr>
            <a:spLocks noGrp="1"/>
          </p:cNvSpPr>
          <p:nvPr>
            <p:ph sz="quarter" idx="13"/>
          </p:nvPr>
        </p:nvSpPr>
        <p:spPr/>
        <p:txBody>
          <a:bodyPr/>
          <a:lstStyle/>
          <a:p>
            <a:r>
              <a:rPr lang="en-CA" dirty="0"/>
              <a:t>Commit, finance, and sustain technology</a:t>
            </a:r>
          </a:p>
          <a:p>
            <a:r>
              <a:rPr lang="en-CA" dirty="0"/>
              <a:t>Commit leadership time</a:t>
            </a:r>
          </a:p>
          <a:p>
            <a:r>
              <a:rPr lang="en-CA" dirty="0"/>
              <a:t>Commit staff time</a:t>
            </a:r>
            <a:endParaRPr lang="en-US" dirty="0"/>
          </a:p>
        </p:txBody>
      </p:sp>
      <p:sp>
        <p:nvSpPr>
          <p:cNvPr id="9" name="Content Placeholder 8">
            <a:extLst>
              <a:ext uri="{FF2B5EF4-FFF2-40B4-BE49-F238E27FC236}">
                <a16:creationId xmlns:a16="http://schemas.microsoft.com/office/drawing/2014/main" id="{E3F2C7F3-5309-494F-840C-969F799072FC}"/>
              </a:ext>
            </a:extLst>
          </p:cNvPr>
          <p:cNvSpPr>
            <a:spLocks noGrp="1"/>
          </p:cNvSpPr>
          <p:nvPr>
            <p:ph sz="quarter" idx="14"/>
          </p:nvPr>
        </p:nvSpPr>
        <p:spPr>
          <a:xfrm>
            <a:off x="3651312" y="2667000"/>
            <a:ext cx="1250836" cy="495300"/>
          </a:xfrm>
        </p:spPr>
        <p:txBody>
          <a:bodyPr/>
          <a:lstStyle/>
          <a:p>
            <a:r>
              <a:rPr lang="en-CA" dirty="0"/>
              <a:t>Culture of Collaborative Inquiry</a:t>
            </a:r>
            <a:endParaRPr lang="en-US" dirty="0"/>
          </a:p>
        </p:txBody>
      </p:sp>
      <p:sp>
        <p:nvSpPr>
          <p:cNvPr id="10" name="Content Placeholder 9">
            <a:extLst>
              <a:ext uri="{FF2B5EF4-FFF2-40B4-BE49-F238E27FC236}">
                <a16:creationId xmlns:a16="http://schemas.microsoft.com/office/drawing/2014/main" id="{5381E251-7297-4BAD-A23F-DEE6EBF8FB99}"/>
              </a:ext>
            </a:extLst>
          </p:cNvPr>
          <p:cNvSpPr>
            <a:spLocks noGrp="1"/>
          </p:cNvSpPr>
          <p:nvPr>
            <p:ph sz="quarter" idx="15"/>
          </p:nvPr>
        </p:nvSpPr>
        <p:spPr>
          <a:xfrm>
            <a:off x="3555069" y="3447492"/>
            <a:ext cx="1442381" cy="722685"/>
          </a:xfrm>
        </p:spPr>
        <p:txBody>
          <a:bodyPr/>
          <a:lstStyle/>
          <a:p>
            <a:r>
              <a:rPr lang="en-CA" dirty="0"/>
              <a:t>Promote systems thinking</a:t>
            </a:r>
          </a:p>
          <a:p>
            <a:r>
              <a:rPr lang="en-CA" dirty="0"/>
              <a:t>Share learning</a:t>
            </a:r>
          </a:p>
          <a:p>
            <a:r>
              <a:rPr lang="en-CA" dirty="0"/>
              <a:t>Engage partners</a:t>
            </a:r>
          </a:p>
          <a:p>
            <a:r>
              <a:rPr lang="en-CA" dirty="0"/>
              <a:t>Create safe space</a:t>
            </a:r>
            <a:endParaRPr lang="en-US" dirty="0"/>
          </a:p>
        </p:txBody>
      </p:sp>
      <p:sp>
        <p:nvSpPr>
          <p:cNvPr id="11" name="Content Placeholder 10">
            <a:extLst>
              <a:ext uri="{FF2B5EF4-FFF2-40B4-BE49-F238E27FC236}">
                <a16:creationId xmlns:a16="http://schemas.microsoft.com/office/drawing/2014/main" id="{8212E52B-D2CD-4BF2-9D00-7EB0E2896CA4}"/>
              </a:ext>
            </a:extLst>
          </p:cNvPr>
          <p:cNvSpPr>
            <a:spLocks noGrp="1"/>
          </p:cNvSpPr>
          <p:nvPr>
            <p:ph sz="quarter" idx="16"/>
          </p:nvPr>
        </p:nvSpPr>
        <p:spPr/>
        <p:txBody>
          <a:bodyPr/>
          <a:lstStyle/>
          <a:p>
            <a:r>
              <a:rPr lang="en-CA" dirty="0"/>
              <a:t>Professional Development</a:t>
            </a:r>
            <a:endParaRPr lang="en-US" dirty="0"/>
          </a:p>
        </p:txBody>
      </p:sp>
      <p:sp>
        <p:nvSpPr>
          <p:cNvPr id="12" name="Content Placeholder 11">
            <a:extLst>
              <a:ext uri="{FF2B5EF4-FFF2-40B4-BE49-F238E27FC236}">
                <a16:creationId xmlns:a16="http://schemas.microsoft.com/office/drawing/2014/main" id="{BE5037C6-E938-47A4-B2E3-2B0E6F4AB54B}"/>
              </a:ext>
            </a:extLst>
          </p:cNvPr>
          <p:cNvSpPr>
            <a:spLocks noGrp="1"/>
          </p:cNvSpPr>
          <p:nvPr>
            <p:ph sz="quarter" idx="17"/>
          </p:nvPr>
        </p:nvSpPr>
        <p:spPr>
          <a:xfrm>
            <a:off x="3517900" y="5093915"/>
            <a:ext cx="1456022" cy="722685"/>
          </a:xfrm>
        </p:spPr>
        <p:txBody>
          <a:bodyPr/>
          <a:lstStyle/>
          <a:p>
            <a:r>
              <a:rPr lang="en-CA" dirty="0"/>
              <a:t>Understand data systems</a:t>
            </a:r>
          </a:p>
          <a:p>
            <a:r>
              <a:rPr lang="en-CA" dirty="0"/>
              <a:t>Develop analytic capacity</a:t>
            </a:r>
          </a:p>
          <a:p>
            <a:r>
              <a:rPr lang="en-CA" dirty="0"/>
              <a:t>Integrate knowledge</a:t>
            </a:r>
            <a:endParaRPr lang="en-US" dirty="0"/>
          </a:p>
        </p:txBody>
      </p:sp>
      <p:sp>
        <p:nvSpPr>
          <p:cNvPr id="13" name="Content Placeholder 12">
            <a:extLst>
              <a:ext uri="{FF2B5EF4-FFF2-40B4-BE49-F238E27FC236}">
                <a16:creationId xmlns:a16="http://schemas.microsoft.com/office/drawing/2014/main" id="{9B8080D7-2873-49CF-B256-8DB319BC4A27}"/>
              </a:ext>
            </a:extLst>
          </p:cNvPr>
          <p:cNvSpPr>
            <a:spLocks noGrp="1"/>
          </p:cNvSpPr>
          <p:nvPr>
            <p:ph sz="quarter" idx="18"/>
          </p:nvPr>
        </p:nvSpPr>
        <p:spPr>
          <a:xfrm>
            <a:off x="5001618" y="539268"/>
            <a:ext cx="1282543" cy="495300"/>
          </a:xfrm>
        </p:spPr>
        <p:txBody>
          <a:bodyPr/>
          <a:lstStyle/>
          <a:p>
            <a:r>
              <a:rPr lang="en-CA" dirty="0"/>
              <a:t>Organizational Characteristics</a:t>
            </a:r>
            <a:endParaRPr lang="en-US" dirty="0"/>
          </a:p>
        </p:txBody>
      </p:sp>
      <p:sp>
        <p:nvSpPr>
          <p:cNvPr id="14" name="Content Placeholder 13">
            <a:extLst>
              <a:ext uri="{FF2B5EF4-FFF2-40B4-BE49-F238E27FC236}">
                <a16:creationId xmlns:a16="http://schemas.microsoft.com/office/drawing/2014/main" id="{803A5583-9CE8-43DB-ABEB-907252774313}"/>
              </a:ext>
            </a:extLst>
          </p:cNvPr>
          <p:cNvSpPr>
            <a:spLocks noGrp="1"/>
          </p:cNvSpPr>
          <p:nvPr>
            <p:ph sz="quarter" idx="19"/>
          </p:nvPr>
        </p:nvSpPr>
        <p:spPr>
          <a:xfrm>
            <a:off x="4924426" y="1156433"/>
            <a:ext cx="1379822" cy="722685"/>
          </a:xfrm>
        </p:spPr>
        <p:txBody>
          <a:bodyPr/>
          <a:lstStyle/>
          <a:p>
            <a:r>
              <a:rPr lang="en-CA" dirty="0"/>
              <a:t>History of improvements</a:t>
            </a:r>
          </a:p>
          <a:p>
            <a:r>
              <a:rPr lang="en-CA" dirty="0"/>
              <a:t>Program characteristics</a:t>
            </a:r>
          </a:p>
          <a:p>
            <a:r>
              <a:rPr lang="en-CA" dirty="0"/>
              <a:t>Size</a:t>
            </a:r>
          </a:p>
          <a:p>
            <a:r>
              <a:rPr lang="en-CA" dirty="0"/>
              <a:t>Structure</a:t>
            </a:r>
            <a:endParaRPr lang="en-US" dirty="0"/>
          </a:p>
        </p:txBody>
      </p:sp>
      <p:sp>
        <p:nvSpPr>
          <p:cNvPr id="15" name="Content Placeholder 14">
            <a:extLst>
              <a:ext uri="{FF2B5EF4-FFF2-40B4-BE49-F238E27FC236}">
                <a16:creationId xmlns:a16="http://schemas.microsoft.com/office/drawing/2014/main" id="{628BC79F-FC5E-4F2E-AB42-DA2D504978E2}"/>
              </a:ext>
            </a:extLst>
          </p:cNvPr>
          <p:cNvSpPr>
            <a:spLocks noGrp="1"/>
          </p:cNvSpPr>
          <p:nvPr>
            <p:ph sz="quarter" idx="20"/>
          </p:nvPr>
        </p:nvSpPr>
        <p:spPr/>
        <p:txBody>
          <a:bodyPr/>
          <a:lstStyle/>
          <a:p>
            <a:r>
              <a:rPr lang="en-CA" dirty="0"/>
              <a:t>Analytic Capacity</a:t>
            </a:r>
            <a:endParaRPr lang="en-US" dirty="0"/>
          </a:p>
        </p:txBody>
      </p:sp>
      <p:sp>
        <p:nvSpPr>
          <p:cNvPr id="16" name="Content Placeholder 15">
            <a:extLst>
              <a:ext uri="{FF2B5EF4-FFF2-40B4-BE49-F238E27FC236}">
                <a16:creationId xmlns:a16="http://schemas.microsoft.com/office/drawing/2014/main" id="{96B4C01F-73F7-4A16-A9E7-37ED87555225}"/>
              </a:ext>
            </a:extLst>
          </p:cNvPr>
          <p:cNvSpPr>
            <a:spLocks noGrp="1"/>
          </p:cNvSpPr>
          <p:nvPr>
            <p:ph sz="quarter" idx="21"/>
          </p:nvPr>
        </p:nvSpPr>
        <p:spPr>
          <a:xfrm>
            <a:off x="4858343" y="2730500"/>
            <a:ext cx="1555157" cy="722685"/>
          </a:xfrm>
        </p:spPr>
        <p:txBody>
          <a:bodyPr/>
          <a:lstStyle/>
          <a:p>
            <a:r>
              <a:rPr lang="en-CA" dirty="0"/>
              <a:t>Assess technological capital</a:t>
            </a:r>
          </a:p>
          <a:p>
            <a:r>
              <a:rPr lang="en-CA" dirty="0"/>
              <a:t>Assess human capital</a:t>
            </a:r>
          </a:p>
          <a:p>
            <a:r>
              <a:rPr lang="en-CA" dirty="0"/>
              <a:t>Assess data capital</a:t>
            </a:r>
            <a:endParaRPr lang="en-US" dirty="0"/>
          </a:p>
        </p:txBody>
      </p:sp>
      <p:sp>
        <p:nvSpPr>
          <p:cNvPr id="17" name="Content Placeholder 16">
            <a:extLst>
              <a:ext uri="{FF2B5EF4-FFF2-40B4-BE49-F238E27FC236}">
                <a16:creationId xmlns:a16="http://schemas.microsoft.com/office/drawing/2014/main" id="{FD4E7FCE-C681-47DC-BF31-FE68B739C6EE}"/>
              </a:ext>
            </a:extLst>
          </p:cNvPr>
          <p:cNvSpPr>
            <a:spLocks noGrp="1"/>
          </p:cNvSpPr>
          <p:nvPr>
            <p:ph sz="quarter" idx="22"/>
          </p:nvPr>
        </p:nvSpPr>
        <p:spPr>
          <a:xfrm>
            <a:off x="4985786" y="3589286"/>
            <a:ext cx="1331162" cy="495300"/>
          </a:xfrm>
        </p:spPr>
        <p:txBody>
          <a:bodyPr/>
          <a:lstStyle/>
          <a:p>
            <a:r>
              <a:rPr lang="en-CA" sz="1000" dirty="0"/>
              <a:t>Management of Program Data</a:t>
            </a:r>
            <a:endParaRPr lang="en-US" sz="1000" dirty="0"/>
          </a:p>
        </p:txBody>
      </p:sp>
      <p:sp>
        <p:nvSpPr>
          <p:cNvPr id="18" name="Content Placeholder 17">
            <a:extLst>
              <a:ext uri="{FF2B5EF4-FFF2-40B4-BE49-F238E27FC236}">
                <a16:creationId xmlns:a16="http://schemas.microsoft.com/office/drawing/2014/main" id="{3B59E6CB-F390-4FD9-BC6E-063B26DC2844}"/>
              </a:ext>
            </a:extLst>
          </p:cNvPr>
          <p:cNvSpPr>
            <a:spLocks noGrp="1"/>
          </p:cNvSpPr>
          <p:nvPr>
            <p:ph sz="quarter" idx="23"/>
          </p:nvPr>
        </p:nvSpPr>
        <p:spPr/>
        <p:txBody>
          <a:bodyPr/>
          <a:lstStyle/>
          <a:p>
            <a:r>
              <a:rPr lang="en-CA" dirty="0"/>
              <a:t>Security of data</a:t>
            </a:r>
          </a:p>
          <a:p>
            <a:r>
              <a:rPr lang="en-CA" dirty="0"/>
              <a:t>Usability</a:t>
            </a:r>
          </a:p>
          <a:p>
            <a:r>
              <a:rPr lang="en-CA" dirty="0"/>
              <a:t>Integrity</a:t>
            </a:r>
          </a:p>
          <a:p>
            <a:r>
              <a:rPr lang="en-CA" dirty="0"/>
              <a:t>Availability</a:t>
            </a:r>
            <a:endParaRPr lang="en-US" dirty="0"/>
          </a:p>
        </p:txBody>
      </p:sp>
      <p:sp>
        <p:nvSpPr>
          <p:cNvPr id="19" name="Content Placeholder 18">
            <a:extLst>
              <a:ext uri="{FF2B5EF4-FFF2-40B4-BE49-F238E27FC236}">
                <a16:creationId xmlns:a16="http://schemas.microsoft.com/office/drawing/2014/main" id="{7DA1699A-8CD8-4E98-85C0-CE8BE957D764}"/>
              </a:ext>
            </a:extLst>
          </p:cNvPr>
          <p:cNvSpPr>
            <a:spLocks noGrp="1"/>
          </p:cNvSpPr>
          <p:nvPr>
            <p:ph sz="quarter" idx="24"/>
          </p:nvPr>
        </p:nvSpPr>
        <p:spPr>
          <a:xfrm>
            <a:off x="4988919" y="5143500"/>
            <a:ext cx="1250836" cy="495300"/>
          </a:xfrm>
        </p:spPr>
        <p:txBody>
          <a:bodyPr/>
          <a:lstStyle/>
          <a:p>
            <a:r>
              <a:rPr lang="en-CA" dirty="0"/>
              <a:t>Environment</a:t>
            </a:r>
            <a:endParaRPr lang="en-US" dirty="0"/>
          </a:p>
        </p:txBody>
      </p:sp>
      <p:sp>
        <p:nvSpPr>
          <p:cNvPr id="20" name="Content Placeholder 19">
            <a:extLst>
              <a:ext uri="{FF2B5EF4-FFF2-40B4-BE49-F238E27FC236}">
                <a16:creationId xmlns:a16="http://schemas.microsoft.com/office/drawing/2014/main" id="{C9DDCEE4-D2D7-4C5E-89DE-1C373F3F242F}"/>
              </a:ext>
            </a:extLst>
          </p:cNvPr>
          <p:cNvSpPr>
            <a:spLocks noGrp="1"/>
          </p:cNvSpPr>
          <p:nvPr>
            <p:ph sz="quarter" idx="25"/>
          </p:nvPr>
        </p:nvSpPr>
        <p:spPr>
          <a:xfrm>
            <a:off x="4848226" y="5638800"/>
            <a:ext cx="1476374" cy="722685"/>
          </a:xfrm>
        </p:spPr>
        <p:txBody>
          <a:bodyPr/>
          <a:lstStyle/>
          <a:p>
            <a:r>
              <a:rPr lang="en-CA" dirty="0"/>
              <a:t>Non governmental funders</a:t>
            </a:r>
          </a:p>
          <a:p>
            <a:r>
              <a:rPr lang="en-CA" dirty="0"/>
              <a:t>Government mandates</a:t>
            </a:r>
          </a:p>
          <a:p>
            <a:r>
              <a:rPr lang="en-CA" dirty="0"/>
              <a:t>Accreditation, licensing and professional systems</a:t>
            </a:r>
          </a:p>
          <a:p>
            <a:r>
              <a:rPr lang="en-CA" dirty="0"/>
              <a:t>Time</a:t>
            </a:r>
            <a:endParaRPr lang="en-US" dirty="0"/>
          </a:p>
        </p:txBody>
      </p:sp>
      <p:sp>
        <p:nvSpPr>
          <p:cNvPr id="21" name="Content Placeholder 20">
            <a:extLst>
              <a:ext uri="{FF2B5EF4-FFF2-40B4-BE49-F238E27FC236}">
                <a16:creationId xmlns:a16="http://schemas.microsoft.com/office/drawing/2014/main" id="{2481071B-9501-47C0-9F0E-0E5A4FAECBD8}"/>
              </a:ext>
            </a:extLst>
          </p:cNvPr>
          <p:cNvSpPr>
            <a:spLocks noGrp="1"/>
          </p:cNvSpPr>
          <p:nvPr>
            <p:ph sz="quarter" idx="26"/>
          </p:nvPr>
        </p:nvSpPr>
        <p:spPr>
          <a:xfrm>
            <a:off x="6371515" y="2797175"/>
            <a:ext cx="2438400" cy="1263650"/>
          </a:xfrm>
        </p:spPr>
        <p:txBody>
          <a:bodyPr/>
          <a:lstStyle/>
          <a:p>
            <a:r>
              <a:rPr lang="en-CA" sz="2800" dirty="0"/>
              <a:t>Quality Child &amp; Family Outcomes</a:t>
            </a:r>
            <a:endParaRPr lang="en-US" sz="2800" dirty="0"/>
          </a:p>
        </p:txBody>
      </p:sp>
      <p:sp>
        <p:nvSpPr>
          <p:cNvPr id="22" name="Content Placeholder 21">
            <a:extLst>
              <a:ext uri="{FF2B5EF4-FFF2-40B4-BE49-F238E27FC236}">
                <a16:creationId xmlns:a16="http://schemas.microsoft.com/office/drawing/2014/main" id="{C0E7BD46-1994-414B-9CFA-B20C106CF624}"/>
              </a:ext>
            </a:extLst>
          </p:cNvPr>
          <p:cNvSpPr>
            <a:spLocks noGrp="1"/>
          </p:cNvSpPr>
          <p:nvPr>
            <p:ph sz="quarter" idx="27"/>
          </p:nvPr>
        </p:nvSpPr>
        <p:spPr/>
        <p:txBody>
          <a:bodyPr/>
          <a:lstStyle/>
          <a:p>
            <a:r>
              <a:rPr lang="en-US" b="1" dirty="0"/>
              <a:t>Source: </a:t>
            </a:r>
            <a:r>
              <a:rPr lang="en-US" dirty="0"/>
              <a:t>T. Derrick-Mills, H. Sandstrom, S. </a:t>
            </a:r>
            <a:r>
              <a:rPr lang="en-US" dirty="0" err="1"/>
              <a:t>Pettijohn</a:t>
            </a:r>
            <a:r>
              <a:rPr lang="en-US" dirty="0"/>
              <a:t>, S. Fyffe, and J. </a:t>
            </a:r>
            <a:r>
              <a:rPr lang="en-US" dirty="0" err="1"/>
              <a:t>Koulish</a:t>
            </a:r>
            <a:r>
              <a:rPr lang="en-US" dirty="0"/>
              <a:t>. (2014). Data use for Continuous Quality Improvement: What the Head Start Field Can Learn From Other Disciplines, A Literature Review and Conceptual Framework. OPRE Report # 2014-77. Washington, DC. Office of Planning, Research and Evaluation, Administration for Children and Families. U.S Department of Health and Human Services.</a:t>
            </a:r>
          </a:p>
        </p:txBody>
      </p:sp>
    </p:spTree>
    <p:custDataLst>
      <p:tags r:id="rId1"/>
    </p:custDataLst>
    <p:extLst>
      <p:ext uri="{BB962C8B-B14F-4D97-AF65-F5344CB8AC3E}">
        <p14:creationId xmlns:p14="http://schemas.microsoft.com/office/powerpoint/2010/main" val="89169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A78D604-DA4E-4B04-865B-69DCCDAAC288}"/>
              </a:ext>
            </a:extLst>
          </p:cNvPr>
          <p:cNvSpPr>
            <a:spLocks noGrp="1"/>
          </p:cNvSpPr>
          <p:nvPr>
            <p:ph type="title"/>
          </p:nvPr>
        </p:nvSpPr>
        <p:spPr/>
        <p:txBody>
          <a:bodyPr/>
          <a:lstStyle/>
          <a:p>
            <a:r>
              <a:rPr lang="en-US" sz="2800" dirty="0">
                <a:solidFill>
                  <a:prstClr val="white"/>
                </a:solidFill>
              </a:rPr>
              <a:t>How Leaders Support Continuous Improvement</a:t>
            </a:r>
            <a:endParaRPr lang="en-US" dirty="0"/>
          </a:p>
        </p:txBody>
      </p:sp>
      <p:sp>
        <p:nvSpPr>
          <p:cNvPr id="15" name="Content Placeholder 14">
            <a:extLst>
              <a:ext uri="{FF2B5EF4-FFF2-40B4-BE49-F238E27FC236}">
                <a16:creationId xmlns:a16="http://schemas.microsoft.com/office/drawing/2014/main" id="{51CD5053-2C42-4DD4-AA17-F99BCED33AA0}"/>
              </a:ext>
            </a:extLst>
          </p:cNvPr>
          <p:cNvSpPr>
            <a:spLocks noGrp="1"/>
          </p:cNvSpPr>
          <p:nvPr>
            <p:ph sz="quarter" idx="10"/>
          </p:nvPr>
        </p:nvSpPr>
        <p:spPr>
          <a:xfrm>
            <a:off x="457200" y="1587500"/>
            <a:ext cx="8077200" cy="4457700"/>
          </a:xfrm>
        </p:spPr>
        <p:txBody>
          <a:bodyPr/>
          <a:lstStyle/>
          <a:p>
            <a:pPr marL="457200" indent="-457200">
              <a:spcAft>
                <a:spcPts val="2800"/>
              </a:spcAft>
              <a:buFont typeface="+mj-lt"/>
              <a:buAutoNum type="arabicPeriod"/>
            </a:pPr>
            <a:r>
              <a:rPr lang="en-US" dirty="0">
                <a:solidFill>
                  <a:schemeClr val="accent1">
                    <a:lumMod val="50000"/>
                  </a:schemeClr>
                </a:solidFill>
              </a:rPr>
              <a:t>Develop strong, committed, inclusive, and participatory processes</a:t>
            </a:r>
          </a:p>
          <a:p>
            <a:pPr marL="457200" indent="-457200">
              <a:spcAft>
                <a:spcPts val="2800"/>
              </a:spcAft>
              <a:buFont typeface="+mj-lt"/>
              <a:buAutoNum type="arabicPeriod"/>
            </a:pPr>
            <a:r>
              <a:rPr lang="en-US" dirty="0">
                <a:solidFill>
                  <a:schemeClr val="accent1">
                    <a:lumMod val="50000"/>
                  </a:schemeClr>
                </a:solidFill>
              </a:rPr>
              <a:t>Understand analytic capacity is necessary</a:t>
            </a:r>
          </a:p>
          <a:p>
            <a:pPr marL="457200" indent="-457200">
              <a:spcAft>
                <a:spcPts val="2800"/>
              </a:spcAft>
              <a:buFont typeface="+mj-lt"/>
              <a:buAutoNum type="arabicPeriod"/>
            </a:pPr>
            <a:r>
              <a:rPr lang="en-US" dirty="0">
                <a:solidFill>
                  <a:schemeClr val="accent1">
                    <a:lumMod val="50000"/>
                  </a:schemeClr>
                </a:solidFill>
              </a:rPr>
              <a:t>Prioritize and commit time and resources</a:t>
            </a:r>
          </a:p>
          <a:p>
            <a:pPr marL="457200" indent="-457200">
              <a:spcAft>
                <a:spcPts val="2800"/>
              </a:spcAft>
              <a:buFont typeface="+mj-lt"/>
              <a:buAutoNum type="arabicPeriod"/>
            </a:pPr>
            <a:r>
              <a:rPr lang="en-US" dirty="0">
                <a:solidFill>
                  <a:schemeClr val="accent1">
                    <a:lumMod val="50000"/>
                  </a:schemeClr>
                </a:solidFill>
              </a:rPr>
              <a:t>Promote organizational culture of learning</a:t>
            </a:r>
          </a:p>
          <a:p>
            <a:pPr marL="457200" indent="-457200">
              <a:spcAft>
                <a:spcPts val="2800"/>
              </a:spcAft>
              <a:buFont typeface="+mj-lt"/>
              <a:buAutoNum type="arabicPeriod"/>
            </a:pPr>
            <a:r>
              <a:rPr lang="en-US" dirty="0">
                <a:solidFill>
                  <a:schemeClr val="accent1">
                    <a:lumMod val="50000"/>
                  </a:schemeClr>
                </a:solidFill>
              </a:rPr>
              <a:t>Help staff understand data use is continuous</a:t>
            </a:r>
          </a:p>
          <a:p>
            <a:pPr marL="457200" indent="-457200">
              <a:spcAft>
                <a:spcPts val="2800"/>
              </a:spcAft>
              <a:buFont typeface="+mj-lt"/>
              <a:buAutoNum type="arabicPeriod"/>
            </a:pPr>
            <a:r>
              <a:rPr lang="en-US" dirty="0">
                <a:solidFill>
                  <a:schemeClr val="accent1">
                    <a:lumMod val="50000"/>
                  </a:schemeClr>
                </a:solidFill>
              </a:rPr>
              <a:t>Assess environmental factors and adjust as necessary</a:t>
            </a:r>
            <a:endParaRPr lang="en-US" dirty="0"/>
          </a:p>
        </p:txBody>
      </p:sp>
      <p:sp>
        <p:nvSpPr>
          <p:cNvPr id="2" name="Slide Number Placeholder 1">
            <a:extLst>
              <a:ext uri="{FF2B5EF4-FFF2-40B4-BE49-F238E27FC236}">
                <a16:creationId xmlns:a16="http://schemas.microsoft.com/office/drawing/2014/main" id="{258AE982-3524-4A03-895E-6F31774AC219}"/>
              </a:ext>
            </a:extLst>
          </p:cNvPr>
          <p:cNvSpPr>
            <a:spLocks noGrp="1"/>
          </p:cNvSpPr>
          <p:nvPr>
            <p:ph type="sldNum" sz="quarter" idx="4"/>
          </p:nvPr>
        </p:nvSpPr>
        <p:spPr/>
        <p:txBody>
          <a:bodyPr/>
          <a:lstStyle/>
          <a:p>
            <a:fld id="{E0CD77C5-7DB1-45F6-AE6F-84521133DC90}" type="slidenum">
              <a:rPr lang="en-US" smtClean="0"/>
              <a:t>25</a:t>
            </a:fld>
            <a:endParaRPr lang="en-US" dirty="0"/>
          </a:p>
        </p:txBody>
      </p:sp>
    </p:spTree>
    <p:custDataLst>
      <p:tags r:id="rId1"/>
    </p:custDataLst>
    <p:extLst>
      <p:ext uri="{BB962C8B-B14F-4D97-AF65-F5344CB8AC3E}">
        <p14:creationId xmlns:p14="http://schemas.microsoft.com/office/powerpoint/2010/main" val="4105433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C9128F-C6BC-4DCF-BF12-BA63259E5559}"/>
              </a:ext>
            </a:extLst>
          </p:cNvPr>
          <p:cNvSpPr>
            <a:spLocks noGrp="1"/>
          </p:cNvSpPr>
          <p:nvPr>
            <p:ph type="title"/>
          </p:nvPr>
        </p:nvSpPr>
        <p:spPr>
          <a:xfrm>
            <a:off x="0" y="189434"/>
            <a:ext cx="9144000" cy="954107"/>
          </a:xfrm>
        </p:spPr>
        <p:txBody>
          <a:bodyPr/>
          <a:lstStyle/>
          <a:p>
            <a:pPr marL="447675" indent="0"/>
            <a:r>
              <a:rPr lang="en-US" sz="2800" dirty="0">
                <a:solidFill>
                  <a:prstClr val="white"/>
                </a:solidFill>
              </a:rPr>
              <a:t>Building Blocks of Ongoing Monitoring and Continuous Improvement</a:t>
            </a:r>
            <a:endParaRPr lang="en-US" dirty="0"/>
          </a:p>
        </p:txBody>
      </p:sp>
      <p:sp>
        <p:nvSpPr>
          <p:cNvPr id="14" name="Content Placeholder 13">
            <a:extLst>
              <a:ext uri="{FF2B5EF4-FFF2-40B4-BE49-F238E27FC236}">
                <a16:creationId xmlns:a16="http://schemas.microsoft.com/office/drawing/2014/main" id="{66D911ED-5B9D-46F5-AF64-306952F7815C}"/>
              </a:ext>
            </a:extLst>
          </p:cNvPr>
          <p:cNvSpPr>
            <a:spLocks noGrp="1"/>
          </p:cNvSpPr>
          <p:nvPr>
            <p:ph sz="quarter" idx="10"/>
          </p:nvPr>
        </p:nvSpPr>
        <p:spPr>
          <a:xfrm>
            <a:off x="5032735" y="1752600"/>
            <a:ext cx="1749065" cy="369332"/>
          </a:xfrm>
        </p:spPr>
        <p:txBody>
          <a:bodyPr lIns="0" rIns="0" numCol="1"/>
          <a:lstStyle/>
          <a:p>
            <a:r>
              <a:rPr lang="en-US" dirty="0"/>
              <a:t>Procedure</a:t>
            </a:r>
          </a:p>
        </p:txBody>
      </p:sp>
      <p:sp>
        <p:nvSpPr>
          <p:cNvPr id="15" name="Content Placeholder 14">
            <a:extLst>
              <a:ext uri="{FF2B5EF4-FFF2-40B4-BE49-F238E27FC236}">
                <a16:creationId xmlns:a16="http://schemas.microsoft.com/office/drawing/2014/main" id="{C5F9B7F1-83E4-4E3D-AE4B-7C8A1746B491}"/>
              </a:ext>
            </a:extLst>
          </p:cNvPr>
          <p:cNvSpPr>
            <a:spLocks noGrp="1"/>
          </p:cNvSpPr>
          <p:nvPr>
            <p:ph sz="quarter" idx="12"/>
          </p:nvPr>
        </p:nvSpPr>
        <p:spPr>
          <a:xfrm>
            <a:off x="4946650" y="2193925"/>
            <a:ext cx="3810000" cy="1082675"/>
          </a:xfrm>
        </p:spPr>
        <p:txBody>
          <a:bodyPr/>
          <a:lstStyle/>
          <a:p>
            <a:pPr indent="-257175">
              <a:lnSpc>
                <a:spcPct val="80000"/>
              </a:lnSpc>
            </a:pPr>
            <a:r>
              <a:rPr lang="en-CA" dirty="0"/>
              <a:t>Who</a:t>
            </a:r>
          </a:p>
          <a:p>
            <a:pPr indent="-257175">
              <a:lnSpc>
                <a:spcPct val="80000"/>
              </a:lnSpc>
            </a:pPr>
            <a:r>
              <a:rPr lang="en-CA" dirty="0"/>
              <a:t>What</a:t>
            </a:r>
          </a:p>
          <a:p>
            <a:pPr indent="-257175">
              <a:lnSpc>
                <a:spcPct val="80000"/>
              </a:lnSpc>
            </a:pPr>
            <a:r>
              <a:rPr lang="en-CA" dirty="0"/>
              <a:t>When</a:t>
            </a:r>
          </a:p>
          <a:p>
            <a:pPr indent="-257175">
              <a:lnSpc>
                <a:spcPct val="80000"/>
              </a:lnSpc>
            </a:pPr>
            <a:r>
              <a:rPr lang="en-CA" dirty="0"/>
              <a:t>Where</a:t>
            </a:r>
          </a:p>
          <a:p>
            <a:pPr indent="-257175">
              <a:lnSpc>
                <a:spcPct val="80000"/>
              </a:lnSpc>
            </a:pPr>
            <a:r>
              <a:rPr lang="en-CA" dirty="0"/>
              <a:t>Orient</a:t>
            </a:r>
          </a:p>
          <a:p>
            <a:pPr indent="-257175">
              <a:lnSpc>
                <a:spcPct val="80000"/>
              </a:lnSpc>
            </a:pPr>
            <a:r>
              <a:rPr lang="en-CA" dirty="0"/>
              <a:t>Communicate</a:t>
            </a:r>
            <a:endParaRPr lang="en-US" dirty="0"/>
          </a:p>
        </p:txBody>
      </p:sp>
      <p:sp>
        <p:nvSpPr>
          <p:cNvPr id="16" name="Content Placeholder 15">
            <a:extLst>
              <a:ext uri="{FF2B5EF4-FFF2-40B4-BE49-F238E27FC236}">
                <a16:creationId xmlns:a16="http://schemas.microsoft.com/office/drawing/2014/main" id="{94F63576-65B1-4AA5-9530-1ED12FCA917D}"/>
              </a:ext>
            </a:extLst>
          </p:cNvPr>
          <p:cNvSpPr>
            <a:spLocks noGrp="1"/>
          </p:cNvSpPr>
          <p:nvPr>
            <p:ph sz="quarter" idx="13"/>
          </p:nvPr>
        </p:nvSpPr>
        <p:spPr>
          <a:xfrm>
            <a:off x="5032735" y="3273578"/>
            <a:ext cx="1457325" cy="369332"/>
          </a:xfrm>
        </p:spPr>
        <p:txBody>
          <a:bodyPr numCol="1"/>
          <a:lstStyle/>
          <a:p>
            <a:r>
              <a:rPr lang="en-CA" dirty="0"/>
              <a:t>Process</a:t>
            </a:r>
            <a:endParaRPr lang="en-US" dirty="0"/>
          </a:p>
        </p:txBody>
      </p:sp>
      <p:sp>
        <p:nvSpPr>
          <p:cNvPr id="17" name="Content Placeholder 16">
            <a:extLst>
              <a:ext uri="{FF2B5EF4-FFF2-40B4-BE49-F238E27FC236}">
                <a16:creationId xmlns:a16="http://schemas.microsoft.com/office/drawing/2014/main" id="{640425AF-6F6D-4C77-8F14-84A777BD7890}"/>
              </a:ext>
            </a:extLst>
          </p:cNvPr>
          <p:cNvSpPr>
            <a:spLocks noGrp="1"/>
          </p:cNvSpPr>
          <p:nvPr>
            <p:ph sz="quarter" idx="14"/>
          </p:nvPr>
        </p:nvSpPr>
        <p:spPr>
          <a:xfrm>
            <a:off x="4946650" y="3572027"/>
            <a:ext cx="3810000" cy="1195783"/>
          </a:xfrm>
        </p:spPr>
        <p:txBody>
          <a:bodyPr/>
          <a:lstStyle/>
          <a:p>
            <a:pPr indent="-257175">
              <a:lnSpc>
                <a:spcPct val="80000"/>
              </a:lnSpc>
            </a:pPr>
            <a:r>
              <a:rPr lang="en-CA" dirty="0"/>
              <a:t>Purpose</a:t>
            </a:r>
          </a:p>
          <a:p>
            <a:pPr indent="-257175">
              <a:lnSpc>
                <a:spcPct val="80000"/>
              </a:lnSpc>
            </a:pPr>
            <a:r>
              <a:rPr lang="en-CA" dirty="0"/>
              <a:t>Strategy</a:t>
            </a:r>
          </a:p>
          <a:p>
            <a:pPr indent="-257175">
              <a:lnSpc>
                <a:spcPct val="80000"/>
              </a:lnSpc>
            </a:pPr>
            <a:r>
              <a:rPr lang="en-CA" dirty="0"/>
              <a:t>Design</a:t>
            </a:r>
          </a:p>
          <a:p>
            <a:pPr indent="-257175">
              <a:lnSpc>
                <a:spcPct val="80000"/>
              </a:lnSpc>
            </a:pPr>
            <a:r>
              <a:rPr lang="en-CA" dirty="0"/>
              <a:t>Roles</a:t>
            </a:r>
          </a:p>
          <a:p>
            <a:pPr indent="-257175">
              <a:lnSpc>
                <a:spcPct val="80000"/>
              </a:lnSpc>
            </a:pPr>
            <a:r>
              <a:rPr lang="en-CA" dirty="0"/>
              <a:t>Actions</a:t>
            </a:r>
          </a:p>
          <a:p>
            <a:pPr indent="-257175">
              <a:lnSpc>
                <a:spcPct val="80000"/>
              </a:lnSpc>
            </a:pPr>
            <a:r>
              <a:rPr lang="en-CA" dirty="0"/>
              <a:t>Timeline</a:t>
            </a:r>
          </a:p>
          <a:p>
            <a:pPr indent="-257175">
              <a:lnSpc>
                <a:spcPct val="80000"/>
              </a:lnSpc>
            </a:pPr>
            <a:r>
              <a:rPr lang="en-CA" dirty="0"/>
              <a:t>Accountability</a:t>
            </a:r>
          </a:p>
          <a:p>
            <a:pPr indent="-257175">
              <a:lnSpc>
                <a:spcPct val="80000"/>
              </a:lnSpc>
            </a:pPr>
            <a:r>
              <a:rPr lang="en-CA" dirty="0"/>
              <a:t>Communicate</a:t>
            </a:r>
            <a:endParaRPr lang="en-US" dirty="0"/>
          </a:p>
        </p:txBody>
      </p:sp>
      <p:sp>
        <p:nvSpPr>
          <p:cNvPr id="18" name="Content Placeholder 17">
            <a:extLst>
              <a:ext uri="{FF2B5EF4-FFF2-40B4-BE49-F238E27FC236}">
                <a16:creationId xmlns:a16="http://schemas.microsoft.com/office/drawing/2014/main" id="{4F150A7C-7EFF-47E5-84E5-B5CF7936F1D6}"/>
              </a:ext>
            </a:extLst>
          </p:cNvPr>
          <p:cNvSpPr>
            <a:spLocks noGrp="1"/>
          </p:cNvSpPr>
          <p:nvPr>
            <p:ph sz="quarter" idx="15"/>
          </p:nvPr>
        </p:nvSpPr>
        <p:spPr/>
        <p:txBody>
          <a:bodyPr numCol="1"/>
          <a:lstStyle/>
          <a:p>
            <a:r>
              <a:rPr lang="en-CA" dirty="0"/>
              <a:t>System</a:t>
            </a:r>
            <a:endParaRPr lang="en-US" dirty="0"/>
          </a:p>
        </p:txBody>
      </p:sp>
      <p:sp>
        <p:nvSpPr>
          <p:cNvPr id="19" name="Content Placeholder 18">
            <a:extLst>
              <a:ext uri="{FF2B5EF4-FFF2-40B4-BE49-F238E27FC236}">
                <a16:creationId xmlns:a16="http://schemas.microsoft.com/office/drawing/2014/main" id="{424E5922-2E1B-448F-AA9F-B8AF1F414345}"/>
              </a:ext>
            </a:extLst>
          </p:cNvPr>
          <p:cNvSpPr>
            <a:spLocks noGrp="1"/>
          </p:cNvSpPr>
          <p:nvPr>
            <p:ph sz="quarter" idx="16"/>
          </p:nvPr>
        </p:nvSpPr>
        <p:spPr>
          <a:xfrm>
            <a:off x="4946650" y="5104360"/>
            <a:ext cx="3810000" cy="1267865"/>
          </a:xfrm>
        </p:spPr>
        <p:txBody>
          <a:bodyPr/>
          <a:lstStyle/>
          <a:p>
            <a:pPr indent="-257175">
              <a:lnSpc>
                <a:spcPct val="80000"/>
              </a:lnSpc>
            </a:pPr>
            <a:r>
              <a:rPr lang="en-CA" dirty="0"/>
              <a:t>Embedded</a:t>
            </a:r>
          </a:p>
          <a:p>
            <a:pPr indent="-257175">
              <a:lnSpc>
                <a:spcPct val="80000"/>
              </a:lnSpc>
            </a:pPr>
            <a:r>
              <a:rPr lang="en-CA" dirty="0"/>
              <a:t>Systemic</a:t>
            </a:r>
          </a:p>
          <a:p>
            <a:pPr indent="-257175">
              <a:lnSpc>
                <a:spcPct val="80000"/>
              </a:lnSpc>
            </a:pPr>
            <a:r>
              <a:rPr lang="en-CA" dirty="0"/>
              <a:t>Reflective</a:t>
            </a:r>
          </a:p>
          <a:p>
            <a:pPr indent="-257175">
              <a:lnSpc>
                <a:spcPct val="80000"/>
              </a:lnSpc>
            </a:pPr>
            <a:r>
              <a:rPr lang="en-CA" dirty="0"/>
              <a:t>Evaluative</a:t>
            </a:r>
          </a:p>
          <a:p>
            <a:pPr indent="-257175">
              <a:lnSpc>
                <a:spcPct val="80000"/>
              </a:lnSpc>
            </a:pPr>
            <a:r>
              <a:rPr lang="en-CA" dirty="0"/>
              <a:t>Follow-up</a:t>
            </a:r>
          </a:p>
          <a:p>
            <a:pPr indent="-257175">
              <a:lnSpc>
                <a:spcPct val="80000"/>
              </a:lnSpc>
            </a:pPr>
            <a:r>
              <a:rPr lang="en-CA" dirty="0"/>
              <a:t>Ongoing</a:t>
            </a:r>
          </a:p>
          <a:p>
            <a:pPr indent="-257175">
              <a:lnSpc>
                <a:spcPct val="80000"/>
              </a:lnSpc>
            </a:pPr>
            <a:r>
              <a:rPr lang="en-CA" dirty="0"/>
              <a:t>Replicate</a:t>
            </a:r>
          </a:p>
          <a:p>
            <a:pPr indent="-257175">
              <a:lnSpc>
                <a:spcPct val="80000"/>
              </a:lnSpc>
            </a:pPr>
            <a:r>
              <a:rPr lang="en-CA" dirty="0"/>
              <a:t>Communicate</a:t>
            </a:r>
            <a:endParaRPr lang="en-US" dirty="0"/>
          </a:p>
        </p:txBody>
      </p:sp>
      <p:sp>
        <p:nvSpPr>
          <p:cNvPr id="20" name="Slide Number Placeholder 19">
            <a:extLst>
              <a:ext uri="{FF2B5EF4-FFF2-40B4-BE49-F238E27FC236}">
                <a16:creationId xmlns:a16="http://schemas.microsoft.com/office/drawing/2014/main" id="{0E10B234-513F-4B90-AC2C-01A9F617AB87}"/>
              </a:ext>
            </a:extLst>
          </p:cNvPr>
          <p:cNvSpPr>
            <a:spLocks noGrp="1"/>
          </p:cNvSpPr>
          <p:nvPr>
            <p:ph type="sldNum" sz="quarter" idx="4"/>
          </p:nvPr>
        </p:nvSpPr>
        <p:spPr/>
        <p:txBody>
          <a:bodyPr/>
          <a:lstStyle/>
          <a:p>
            <a:fld id="{E0CD77C5-7DB1-45F6-AE6F-84521133DC90}" type="slidenum">
              <a:rPr lang="en-US" smtClean="0"/>
              <a:t>26</a:t>
            </a:fld>
            <a:endParaRPr lang="en-US" dirty="0"/>
          </a:p>
        </p:txBody>
      </p:sp>
    </p:spTree>
    <p:custDataLst>
      <p:tags r:id="rId1"/>
    </p:custDataLst>
    <p:extLst>
      <p:ext uri="{BB962C8B-B14F-4D97-AF65-F5344CB8AC3E}">
        <p14:creationId xmlns:p14="http://schemas.microsoft.com/office/powerpoint/2010/main" val="643657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5DF774-EF3A-4CBD-91F6-0491F99A78C6}"/>
              </a:ext>
            </a:extLst>
          </p:cNvPr>
          <p:cNvSpPr>
            <a:spLocks noGrp="1"/>
          </p:cNvSpPr>
          <p:nvPr>
            <p:ph type="title"/>
          </p:nvPr>
        </p:nvSpPr>
        <p:spPr/>
        <p:txBody>
          <a:bodyPr/>
          <a:lstStyle/>
          <a:p>
            <a:r>
              <a:rPr lang="en-US" dirty="0">
                <a:solidFill>
                  <a:prstClr val="white"/>
                </a:solidFill>
              </a:rPr>
              <a:t>Defining Processes and Procedures</a:t>
            </a:r>
            <a:endParaRPr lang="en-US" dirty="0"/>
          </a:p>
        </p:txBody>
      </p:sp>
      <p:sp>
        <p:nvSpPr>
          <p:cNvPr id="9" name="Content Placeholder 8">
            <a:extLst>
              <a:ext uri="{FF2B5EF4-FFF2-40B4-BE49-F238E27FC236}">
                <a16:creationId xmlns:a16="http://schemas.microsoft.com/office/drawing/2014/main" id="{0EC0A330-5654-43AA-BA10-CF790F4CCECF}"/>
              </a:ext>
            </a:extLst>
          </p:cNvPr>
          <p:cNvSpPr>
            <a:spLocks noGrp="1"/>
          </p:cNvSpPr>
          <p:nvPr>
            <p:ph sz="quarter" idx="10"/>
          </p:nvPr>
        </p:nvSpPr>
        <p:spPr>
          <a:xfrm>
            <a:off x="3929063" y="2133600"/>
            <a:ext cx="4689475" cy="1200329"/>
          </a:xfrm>
        </p:spPr>
        <p:txBody>
          <a:bodyPr/>
          <a:lstStyle/>
          <a:p>
            <a:pPr marL="0" lvl="0" indent="0" defTabSz="914400">
              <a:spcBef>
                <a:spcPts val="0"/>
              </a:spcBef>
              <a:buNone/>
            </a:pPr>
            <a:r>
              <a:rPr lang="en-US" dirty="0">
                <a:solidFill>
                  <a:srgbClr val="70AD47">
                    <a:lumMod val="50000"/>
                  </a:srgbClr>
                </a:solidFill>
              </a:rPr>
              <a:t>A</a:t>
            </a:r>
            <a:r>
              <a:rPr lang="en-US" dirty="0">
                <a:solidFill>
                  <a:srgbClr val="70AD47">
                    <a:lumMod val="75000"/>
                  </a:srgbClr>
                </a:solidFill>
              </a:rPr>
              <a:t> </a:t>
            </a:r>
            <a:r>
              <a:rPr lang="en-US" b="1" dirty="0">
                <a:solidFill>
                  <a:srgbClr val="4472C4">
                    <a:lumMod val="50000"/>
                  </a:srgbClr>
                </a:solidFill>
              </a:rPr>
              <a:t>process</a:t>
            </a:r>
            <a:r>
              <a:rPr lang="en-US" dirty="0">
                <a:solidFill>
                  <a:srgbClr val="70AD47">
                    <a:lumMod val="75000"/>
                  </a:srgbClr>
                </a:solidFill>
              </a:rPr>
              <a:t> </a:t>
            </a:r>
            <a:r>
              <a:rPr lang="en-US" dirty="0">
                <a:solidFill>
                  <a:srgbClr val="70AD47">
                    <a:lumMod val="50000"/>
                  </a:srgbClr>
                </a:solidFill>
              </a:rPr>
              <a:t>is a series of actions or steps your organization takes to achieve a particular end.</a:t>
            </a:r>
          </a:p>
        </p:txBody>
      </p:sp>
      <p:sp>
        <p:nvSpPr>
          <p:cNvPr id="11" name="Content Placeholder 10">
            <a:extLst>
              <a:ext uri="{FF2B5EF4-FFF2-40B4-BE49-F238E27FC236}">
                <a16:creationId xmlns:a16="http://schemas.microsoft.com/office/drawing/2014/main" id="{4C4843A0-5DB9-49E9-8A9B-16BDB2E46CE7}"/>
              </a:ext>
            </a:extLst>
          </p:cNvPr>
          <p:cNvSpPr>
            <a:spLocks noGrp="1"/>
          </p:cNvSpPr>
          <p:nvPr>
            <p:ph sz="quarter" idx="11"/>
          </p:nvPr>
        </p:nvSpPr>
        <p:spPr>
          <a:xfrm>
            <a:off x="4343400" y="3810000"/>
            <a:ext cx="4275138" cy="2308324"/>
          </a:xfrm>
        </p:spPr>
        <p:txBody>
          <a:bodyPr/>
          <a:lstStyle/>
          <a:p>
            <a:pPr marL="0" lvl="0" indent="0" defTabSz="914400">
              <a:spcBef>
                <a:spcPts val="0"/>
              </a:spcBef>
              <a:buNone/>
            </a:pPr>
            <a:r>
              <a:rPr lang="en-US" dirty="0">
                <a:solidFill>
                  <a:srgbClr val="ED7D31">
                    <a:lumMod val="50000"/>
                  </a:srgbClr>
                </a:solidFill>
              </a:rPr>
              <a:t>A </a:t>
            </a:r>
            <a:r>
              <a:rPr lang="en-US" b="1" dirty="0">
                <a:solidFill>
                  <a:srgbClr val="4472C4">
                    <a:lumMod val="50000"/>
                  </a:srgbClr>
                </a:solidFill>
              </a:rPr>
              <a:t>procedure</a:t>
            </a:r>
            <a:r>
              <a:rPr lang="en-US" dirty="0">
                <a:solidFill>
                  <a:prstClr val="black"/>
                </a:solidFill>
              </a:rPr>
              <a:t> </a:t>
            </a:r>
            <a:r>
              <a:rPr lang="en-US" dirty="0">
                <a:solidFill>
                  <a:srgbClr val="ED7D31">
                    <a:lumMod val="50000"/>
                  </a:srgbClr>
                </a:solidFill>
              </a:rPr>
              <a:t>provides the details about each action or step. Who performs what? How and when? How do you measure effectiveness and capture feedback? </a:t>
            </a:r>
          </a:p>
        </p:txBody>
      </p:sp>
      <p:sp>
        <p:nvSpPr>
          <p:cNvPr id="12" name="Slide Number Placeholder 11">
            <a:extLst>
              <a:ext uri="{FF2B5EF4-FFF2-40B4-BE49-F238E27FC236}">
                <a16:creationId xmlns:a16="http://schemas.microsoft.com/office/drawing/2014/main" id="{D9555275-219F-44C2-B7C3-73DA2511D410}"/>
              </a:ext>
            </a:extLst>
          </p:cNvPr>
          <p:cNvSpPr>
            <a:spLocks noGrp="1"/>
          </p:cNvSpPr>
          <p:nvPr>
            <p:ph type="sldNum" sz="quarter" idx="4"/>
          </p:nvPr>
        </p:nvSpPr>
        <p:spPr/>
        <p:txBody>
          <a:bodyPr/>
          <a:lstStyle/>
          <a:p>
            <a:fld id="{E0CD77C5-7DB1-45F6-AE6F-84521133DC90}" type="slidenum">
              <a:rPr lang="en-US" smtClean="0"/>
              <a:t>27</a:t>
            </a:fld>
            <a:endParaRPr lang="en-US" dirty="0"/>
          </a:p>
        </p:txBody>
      </p:sp>
    </p:spTree>
    <p:custDataLst>
      <p:tags r:id="rId1"/>
    </p:custDataLst>
    <p:extLst>
      <p:ext uri="{BB962C8B-B14F-4D97-AF65-F5344CB8AC3E}">
        <p14:creationId xmlns:p14="http://schemas.microsoft.com/office/powerpoint/2010/main" val="1431913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ABAC522-3B91-4D15-89D2-E4932385CF25}"/>
              </a:ext>
            </a:extLst>
          </p:cNvPr>
          <p:cNvSpPr>
            <a:spLocks noGrp="1"/>
          </p:cNvSpPr>
          <p:nvPr>
            <p:ph type="title"/>
          </p:nvPr>
        </p:nvSpPr>
        <p:spPr>
          <a:solidFill>
            <a:srgbClr val="385723"/>
          </a:solidFill>
        </p:spPr>
        <p:txBody>
          <a:bodyPr/>
          <a:lstStyle/>
          <a:p>
            <a:r>
              <a:rPr lang="en-US" dirty="0"/>
              <a:t>Drafting an Ongoing Monitoring Plan</a:t>
            </a:r>
          </a:p>
        </p:txBody>
      </p:sp>
      <p:pic>
        <p:nvPicPr>
          <p:cNvPr id="17" name="Content Placeholder 16" descr="A sample Ongoing Monitoring Plan that asks the following: What are you monitoring? Why are you monitoring it? (Draw from regulations, goals, and objectives.) Who is responsible? Who collects and enters the data? How often will you collect and enter the data? How do you know you are collecting the data you need? How is the data aggregated and analyzed? What is the plan for responding to issues and making course corrections? How are the results shared?">
            <a:extLst>
              <a:ext uri="{FF2B5EF4-FFF2-40B4-BE49-F238E27FC236}">
                <a16:creationId xmlns:a16="http://schemas.microsoft.com/office/drawing/2014/main" id="{F65752F4-56E8-402F-BA23-53FA38724184}"/>
              </a:ext>
            </a:extLst>
          </p:cNvPr>
          <p:cNvPicPr>
            <a:picLocks noGrp="1" noChangeAspect="1"/>
          </p:cNvPicPr>
          <p:nvPr>
            <p:ph sz="quarter" idx="10"/>
          </p:nvPr>
        </p:nvPicPr>
        <p:blipFill>
          <a:blip r:embed="rId4">
            <a:alphaModFix/>
            <a:extLst>
              <a:ext uri="{28A0092B-C50C-407E-A947-70E740481C1C}">
                <a14:useLocalDpi xmlns:a14="http://schemas.microsoft.com/office/drawing/2010/main" val="0"/>
              </a:ext>
            </a:extLst>
          </a:blip>
          <a:stretch>
            <a:fillRect/>
          </a:stretch>
        </p:blipFill>
        <p:spPr>
          <a:xfrm rot="21421223">
            <a:off x="2358330" y="1098154"/>
            <a:ext cx="4282330" cy="5541840"/>
          </a:xfrm>
          <a:solidFill>
            <a:schemeClr val="bg1"/>
          </a:solidFill>
        </p:spPr>
      </p:pic>
      <p:sp>
        <p:nvSpPr>
          <p:cNvPr id="18" name="Slide Number Placeholder 17">
            <a:extLst>
              <a:ext uri="{FF2B5EF4-FFF2-40B4-BE49-F238E27FC236}">
                <a16:creationId xmlns:a16="http://schemas.microsoft.com/office/drawing/2014/main" id="{1BFBAEFD-F28D-45B0-A907-50789B11BA0C}"/>
              </a:ext>
            </a:extLst>
          </p:cNvPr>
          <p:cNvSpPr>
            <a:spLocks noGrp="1"/>
          </p:cNvSpPr>
          <p:nvPr>
            <p:ph type="sldNum" sz="quarter" idx="4"/>
          </p:nvPr>
        </p:nvSpPr>
        <p:spPr/>
        <p:txBody>
          <a:bodyPr/>
          <a:lstStyle/>
          <a:p>
            <a:fld id="{E0CD77C5-7DB1-45F6-AE6F-84521133DC90}" type="slidenum">
              <a:rPr lang="en-US" smtClean="0"/>
              <a:t>28</a:t>
            </a:fld>
            <a:endParaRPr lang="en-US" dirty="0"/>
          </a:p>
        </p:txBody>
      </p:sp>
    </p:spTree>
    <p:custDataLst>
      <p:tags r:id="rId1"/>
    </p:custDataLst>
    <p:extLst>
      <p:ext uri="{BB962C8B-B14F-4D97-AF65-F5344CB8AC3E}">
        <p14:creationId xmlns:p14="http://schemas.microsoft.com/office/powerpoint/2010/main" val="3625605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DF72E67-C9B7-4972-BEEC-00C4E901362A}"/>
              </a:ext>
            </a:extLst>
          </p:cNvPr>
          <p:cNvSpPr>
            <a:spLocks noGrp="1"/>
          </p:cNvSpPr>
          <p:nvPr>
            <p:ph type="title"/>
          </p:nvPr>
        </p:nvSpPr>
        <p:spPr>
          <a:xfrm>
            <a:off x="0" y="189434"/>
            <a:ext cx="9144000" cy="954107"/>
          </a:xfrm>
        </p:spPr>
        <p:txBody>
          <a:bodyPr>
            <a:spAutoFit/>
          </a:bodyPr>
          <a:lstStyle/>
          <a:p>
            <a:pPr marL="447675" indent="0"/>
            <a:r>
              <a:rPr lang="en-US" sz="2800" dirty="0">
                <a:solidFill>
                  <a:prstClr val="white"/>
                </a:solidFill>
              </a:rPr>
              <a:t>Developing Ongoing Monitoring Plans and Summarizing Data</a:t>
            </a:r>
            <a:endParaRPr lang="en-US" dirty="0"/>
          </a:p>
        </p:txBody>
      </p:sp>
      <p:pic>
        <p:nvPicPr>
          <p:cNvPr id="13" name="Content Placeholder 12" descr="A sample Ongoing Monitoring Summary Form, with fields for Date and Monitoring Period, followed by a table with fields for what was monitored, who was involved, data sources, areas of strength, areas of concern, course corrections, etc.">
            <a:extLst>
              <a:ext uri="{FF2B5EF4-FFF2-40B4-BE49-F238E27FC236}">
                <a16:creationId xmlns:a16="http://schemas.microsoft.com/office/drawing/2014/main" id="{2CC8DD9E-1C96-4CED-A08B-B841DBB9C8B4}"/>
              </a:ext>
            </a:extLst>
          </p:cNvPr>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rot="21259628">
            <a:off x="429955" y="1334569"/>
            <a:ext cx="5633436" cy="4353108"/>
          </a:xfrm>
          <a:prstGeom prst="rect">
            <a:avLst/>
          </a:prstGeom>
          <a:solidFill>
            <a:schemeClr val="bg1"/>
          </a:solidFill>
          <a:effectLst>
            <a:outerShdw blurRad="50800" dist="63500" dir="2700000" algn="tl" rotWithShape="0">
              <a:prstClr val="black">
                <a:alpha val="40000"/>
              </a:prstClr>
            </a:outerShdw>
          </a:effectLst>
        </p:spPr>
      </p:pic>
      <p:pic>
        <p:nvPicPr>
          <p:cNvPr id="14" name="Content Placeholder 13" descr="A sample of a Quarterly Summary of Ongoing Monitoring Results Form, with fields for Name and Monitoring Timeframe. The form asks: What was monitored? (Service, system, goal or objective), What particular element was monitored? Who monitored it? What did you find? Strengths, concerns, whether course correction was needed with a field for explanation. Whether or not a follow-up revealed the corrective action was effective, with reasoning. Progress on goals or objectives. Lastly: possible referrals to the self-assessment team.">
            <a:extLst>
              <a:ext uri="{FF2B5EF4-FFF2-40B4-BE49-F238E27FC236}">
                <a16:creationId xmlns:a16="http://schemas.microsoft.com/office/drawing/2014/main" id="{C7F79DF4-018E-4676-AFC4-A28565A57729}"/>
              </a:ext>
            </a:extLst>
          </p:cNvPr>
          <p:cNvPicPr>
            <a:picLocks noGrp="1" noChangeAspect="1"/>
          </p:cNvPicPr>
          <p:nvPr>
            <p:ph sz="quarter" idx="11"/>
          </p:nvPr>
        </p:nvPicPr>
        <p:blipFill>
          <a:blip r:embed="rId5">
            <a:extLst>
              <a:ext uri="{28A0092B-C50C-407E-A947-70E740481C1C}">
                <a14:useLocalDpi xmlns:a14="http://schemas.microsoft.com/office/drawing/2010/main" val="0"/>
              </a:ext>
            </a:extLst>
          </a:blip>
          <a:stretch>
            <a:fillRect/>
          </a:stretch>
        </p:blipFill>
        <p:spPr>
          <a:xfrm rot="21259628">
            <a:off x="4798884" y="1532223"/>
            <a:ext cx="3688452" cy="4773291"/>
          </a:xfrm>
          <a:prstGeom prst="rect">
            <a:avLst/>
          </a:prstGeom>
          <a:solidFill>
            <a:schemeClr val="bg1"/>
          </a:solidFill>
          <a:effectLst>
            <a:outerShdw blurRad="50800" dist="63500" dir="2700000" algn="tl" rotWithShape="0">
              <a:prstClr val="black">
                <a:alpha val="40000"/>
              </a:prstClr>
            </a:outerShdw>
          </a:effectLst>
        </p:spPr>
      </p:pic>
      <p:sp>
        <p:nvSpPr>
          <p:cNvPr id="12" name="Slide Number Placeholder 11">
            <a:extLst>
              <a:ext uri="{FF2B5EF4-FFF2-40B4-BE49-F238E27FC236}">
                <a16:creationId xmlns:a16="http://schemas.microsoft.com/office/drawing/2014/main" id="{24052B12-9DF6-4F3C-8428-93DDD3DA4847}"/>
              </a:ext>
            </a:extLst>
          </p:cNvPr>
          <p:cNvSpPr>
            <a:spLocks noGrp="1"/>
          </p:cNvSpPr>
          <p:nvPr>
            <p:ph type="sldNum" sz="quarter" idx="4"/>
          </p:nvPr>
        </p:nvSpPr>
        <p:spPr/>
        <p:txBody>
          <a:bodyPr/>
          <a:lstStyle/>
          <a:p>
            <a:fld id="{E0CD77C5-7DB1-45F6-AE6F-84521133DC90}" type="slidenum">
              <a:rPr lang="en-US" smtClean="0"/>
              <a:t>29</a:t>
            </a:fld>
            <a:endParaRPr lang="en-US" dirty="0"/>
          </a:p>
        </p:txBody>
      </p:sp>
    </p:spTree>
    <p:custDataLst>
      <p:tags r:id="rId1"/>
    </p:custDataLst>
    <p:extLst>
      <p:ext uri="{BB962C8B-B14F-4D97-AF65-F5344CB8AC3E}">
        <p14:creationId xmlns:p14="http://schemas.microsoft.com/office/powerpoint/2010/main" val="2129440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CBC92E-941A-414F-8A59-09DAF3208516}"/>
              </a:ext>
            </a:extLst>
          </p:cNvPr>
          <p:cNvSpPr>
            <a:spLocks noGrp="1"/>
          </p:cNvSpPr>
          <p:nvPr>
            <p:ph type="title"/>
          </p:nvPr>
        </p:nvSpPr>
        <p:spPr/>
        <p:txBody>
          <a:bodyPr/>
          <a:lstStyle/>
          <a:p>
            <a:r>
              <a:rPr lang="en-US" sz="2900" dirty="0">
                <a:solidFill>
                  <a:prstClr val="white"/>
                </a:solidFill>
              </a:rPr>
              <a:t>Six Guiding Principles for A to Z Trainings</a:t>
            </a:r>
            <a:endParaRPr lang="en-US" dirty="0"/>
          </a:p>
        </p:txBody>
      </p:sp>
      <p:sp>
        <p:nvSpPr>
          <p:cNvPr id="6" name="Content Placeholder 5">
            <a:extLst>
              <a:ext uri="{FF2B5EF4-FFF2-40B4-BE49-F238E27FC236}">
                <a16:creationId xmlns:a16="http://schemas.microsoft.com/office/drawing/2014/main" id="{12D1EE44-B0AA-4FAC-B9E3-29CAA8B6B141}"/>
              </a:ext>
            </a:extLst>
          </p:cNvPr>
          <p:cNvSpPr>
            <a:spLocks noGrp="1"/>
          </p:cNvSpPr>
          <p:nvPr>
            <p:ph sz="quarter" idx="10"/>
          </p:nvPr>
        </p:nvSpPr>
        <p:spPr/>
        <p:txBody>
          <a:bodyPr/>
          <a:lstStyle/>
          <a:p>
            <a:pPr marL="114300" lvl="0" indent="0" defTabSz="914400">
              <a:spcBef>
                <a:spcPts val="0"/>
              </a:spcBef>
              <a:buNone/>
              <a:defRPr/>
            </a:pPr>
            <a:r>
              <a:rPr lang="en-US" dirty="0"/>
              <a:t>Successful programs are learning organizations.</a:t>
            </a:r>
          </a:p>
        </p:txBody>
      </p:sp>
      <p:sp>
        <p:nvSpPr>
          <p:cNvPr id="7" name="Content Placeholder 6">
            <a:extLst>
              <a:ext uri="{FF2B5EF4-FFF2-40B4-BE49-F238E27FC236}">
                <a16:creationId xmlns:a16="http://schemas.microsoft.com/office/drawing/2014/main" id="{38A032BE-5F73-44DA-8A10-7867E21B9723}"/>
              </a:ext>
            </a:extLst>
          </p:cNvPr>
          <p:cNvSpPr>
            <a:spLocks noGrp="1"/>
          </p:cNvSpPr>
          <p:nvPr>
            <p:ph sz="quarter" idx="11"/>
          </p:nvPr>
        </p:nvSpPr>
        <p:spPr/>
        <p:txBody>
          <a:bodyPr/>
          <a:lstStyle/>
          <a:p>
            <a:pPr marL="114300" lvl="0" indent="0" defTabSz="914400">
              <a:spcBef>
                <a:spcPts val="0"/>
              </a:spcBef>
              <a:buNone/>
              <a:defRPr/>
            </a:pPr>
            <a:r>
              <a:rPr lang="en-US" dirty="0"/>
              <a:t>The effective delivery of services grows out of strong systems.</a:t>
            </a:r>
          </a:p>
        </p:txBody>
      </p:sp>
      <p:sp>
        <p:nvSpPr>
          <p:cNvPr id="9" name="Content Placeholder 8">
            <a:extLst>
              <a:ext uri="{FF2B5EF4-FFF2-40B4-BE49-F238E27FC236}">
                <a16:creationId xmlns:a16="http://schemas.microsoft.com/office/drawing/2014/main" id="{AC30889A-BA60-4AEA-ABB4-F14138C23FC6}"/>
              </a:ext>
            </a:extLst>
          </p:cNvPr>
          <p:cNvSpPr>
            <a:spLocks noGrp="1"/>
          </p:cNvSpPr>
          <p:nvPr>
            <p:ph sz="quarter" idx="12"/>
          </p:nvPr>
        </p:nvSpPr>
        <p:spPr/>
        <p:txBody>
          <a:bodyPr/>
          <a:lstStyle/>
          <a:p>
            <a:pPr marL="114300" lvl="0" indent="0" defTabSz="914400">
              <a:spcBef>
                <a:spcPts val="0"/>
              </a:spcBef>
              <a:buNone/>
              <a:defRPr/>
            </a:pPr>
            <a:r>
              <a:rPr lang="en-US" dirty="0"/>
              <a:t>Sound decision-making is informed by quality data. </a:t>
            </a:r>
          </a:p>
        </p:txBody>
      </p:sp>
      <p:sp>
        <p:nvSpPr>
          <p:cNvPr id="10" name="Content Placeholder 9">
            <a:extLst>
              <a:ext uri="{FF2B5EF4-FFF2-40B4-BE49-F238E27FC236}">
                <a16:creationId xmlns:a16="http://schemas.microsoft.com/office/drawing/2014/main" id="{58D2196D-A2F5-4449-A216-951DDED8857E}"/>
              </a:ext>
            </a:extLst>
          </p:cNvPr>
          <p:cNvSpPr>
            <a:spLocks noGrp="1"/>
          </p:cNvSpPr>
          <p:nvPr>
            <p:ph sz="quarter" idx="13"/>
          </p:nvPr>
        </p:nvSpPr>
        <p:spPr/>
        <p:txBody>
          <a:bodyPr/>
          <a:lstStyle/>
          <a:p>
            <a:pPr marL="114300" lvl="0" indent="0" defTabSz="914400">
              <a:spcBef>
                <a:spcPts val="0"/>
              </a:spcBef>
              <a:buNone/>
              <a:defRPr/>
            </a:pPr>
            <a:r>
              <a:rPr lang="en-US" dirty="0"/>
              <a:t>Relationship-building is at the heart of transformational leadership.</a:t>
            </a:r>
          </a:p>
        </p:txBody>
      </p:sp>
      <p:sp>
        <p:nvSpPr>
          <p:cNvPr id="11" name="Content Placeholder 10">
            <a:extLst>
              <a:ext uri="{FF2B5EF4-FFF2-40B4-BE49-F238E27FC236}">
                <a16:creationId xmlns:a16="http://schemas.microsoft.com/office/drawing/2014/main" id="{C73A461B-B0BD-4E37-9829-286A97AE563A}"/>
              </a:ext>
            </a:extLst>
          </p:cNvPr>
          <p:cNvSpPr>
            <a:spLocks noGrp="1"/>
          </p:cNvSpPr>
          <p:nvPr>
            <p:ph sz="quarter" idx="14"/>
          </p:nvPr>
        </p:nvSpPr>
        <p:spPr/>
        <p:txBody>
          <a:bodyPr/>
          <a:lstStyle/>
          <a:p>
            <a:pPr marL="114300" lvl="0" indent="0" defTabSz="914400">
              <a:spcBef>
                <a:spcPts val="0"/>
              </a:spcBef>
              <a:buNone/>
              <a:defRPr/>
            </a:pPr>
            <a:r>
              <a:rPr lang="en-US" dirty="0"/>
              <a:t>School readiness for all is our driving goal.</a:t>
            </a:r>
          </a:p>
        </p:txBody>
      </p:sp>
      <p:sp>
        <p:nvSpPr>
          <p:cNvPr id="12" name="Content Placeholder 11">
            <a:extLst>
              <a:ext uri="{FF2B5EF4-FFF2-40B4-BE49-F238E27FC236}">
                <a16:creationId xmlns:a16="http://schemas.microsoft.com/office/drawing/2014/main" id="{030507BD-5DB5-4B1A-9702-BA565C6E39DC}"/>
              </a:ext>
            </a:extLst>
          </p:cNvPr>
          <p:cNvSpPr>
            <a:spLocks noGrp="1"/>
          </p:cNvSpPr>
          <p:nvPr>
            <p:ph sz="quarter" idx="15"/>
          </p:nvPr>
        </p:nvSpPr>
        <p:spPr/>
        <p:txBody>
          <a:bodyPr/>
          <a:lstStyle/>
          <a:p>
            <a:pPr marL="114300" lvl="0" indent="0" defTabSz="914400">
              <a:spcBef>
                <a:spcPts val="0"/>
              </a:spcBef>
              <a:buNone/>
              <a:defRPr/>
            </a:pPr>
            <a:r>
              <a:rPr lang="en-US" dirty="0"/>
              <a:t>Culturally and linguistically diverse organizations rely on intentional, specific, and coordinated approaches.</a:t>
            </a:r>
          </a:p>
        </p:txBody>
      </p:sp>
      <p:sp>
        <p:nvSpPr>
          <p:cNvPr id="2" name="Slide Number Placeholder 1">
            <a:extLst>
              <a:ext uri="{FF2B5EF4-FFF2-40B4-BE49-F238E27FC236}">
                <a16:creationId xmlns:a16="http://schemas.microsoft.com/office/drawing/2014/main" id="{0A7E6717-9CD9-4B05-8DD1-2E5060462696}"/>
              </a:ext>
            </a:extLst>
          </p:cNvPr>
          <p:cNvSpPr>
            <a:spLocks noGrp="1"/>
          </p:cNvSpPr>
          <p:nvPr>
            <p:ph type="sldNum" sz="quarter" idx="4"/>
          </p:nvPr>
        </p:nvSpPr>
        <p:spPr/>
        <p:txBody>
          <a:bodyPr/>
          <a:lstStyle/>
          <a:p>
            <a:fld id="{E0CD77C5-7DB1-45F6-AE6F-84521133DC90}" type="slidenum">
              <a:rPr lang="en-US" smtClean="0"/>
              <a:t>3</a:t>
            </a:fld>
            <a:endParaRPr lang="en-US" dirty="0"/>
          </a:p>
        </p:txBody>
      </p:sp>
    </p:spTree>
    <p:custDataLst>
      <p:tags r:id="rId1"/>
    </p:custDataLst>
    <p:extLst>
      <p:ext uri="{BB962C8B-B14F-4D97-AF65-F5344CB8AC3E}">
        <p14:creationId xmlns:p14="http://schemas.microsoft.com/office/powerpoint/2010/main" val="3157893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51546AB-F513-47A5-8E87-5CC2811EAD2A}"/>
              </a:ext>
            </a:extLst>
          </p:cNvPr>
          <p:cNvSpPr>
            <a:spLocks noGrp="1"/>
          </p:cNvSpPr>
          <p:nvPr>
            <p:ph type="title"/>
          </p:nvPr>
        </p:nvSpPr>
        <p:spPr/>
        <p:txBody>
          <a:bodyPr/>
          <a:lstStyle/>
          <a:p>
            <a:r>
              <a:rPr lang="en-US" altLang="en-US" sz="3300" dirty="0">
                <a:solidFill>
                  <a:prstClr val="white"/>
                </a:solidFill>
              </a:rPr>
              <a:t>Who Takes the Lead in Ongoing Monitoring?</a:t>
            </a:r>
            <a:endParaRPr lang="en-US" dirty="0"/>
          </a:p>
        </p:txBody>
      </p:sp>
      <p:sp>
        <p:nvSpPr>
          <p:cNvPr id="13" name="Content Placeholder 12">
            <a:extLst>
              <a:ext uri="{FF2B5EF4-FFF2-40B4-BE49-F238E27FC236}">
                <a16:creationId xmlns:a16="http://schemas.microsoft.com/office/drawing/2014/main" id="{6E40BE97-A1FF-40E6-B323-6A7F11E1A323}"/>
              </a:ext>
            </a:extLst>
          </p:cNvPr>
          <p:cNvSpPr>
            <a:spLocks noGrp="1"/>
          </p:cNvSpPr>
          <p:nvPr>
            <p:ph sz="quarter" idx="11"/>
          </p:nvPr>
        </p:nvSpPr>
        <p:spPr/>
        <p:txBody>
          <a:bodyPr/>
          <a:lstStyle/>
          <a:p>
            <a:pPr marL="174625" lvl="0" indent="0">
              <a:buClr>
                <a:srgbClr val="4472C4">
                  <a:lumMod val="75000"/>
                </a:srgbClr>
              </a:buClr>
              <a:buNone/>
              <a:defRPr/>
            </a:pPr>
            <a:r>
              <a:rPr lang="en-US" sz="2600" dirty="0">
                <a:solidFill>
                  <a:srgbClr val="4472C4">
                    <a:lumMod val="50000"/>
                  </a:srgbClr>
                </a:solidFill>
              </a:rPr>
              <a:t>Ongoing monitoring is generally the responsibility of management staff.</a:t>
            </a:r>
            <a:endParaRPr lang="en-US" dirty="0">
              <a:solidFill>
                <a:srgbClr val="4472C4">
                  <a:lumMod val="50000"/>
                </a:srgbClr>
              </a:solidFill>
            </a:endParaRPr>
          </a:p>
        </p:txBody>
      </p:sp>
      <p:sp>
        <p:nvSpPr>
          <p:cNvPr id="14" name="Content Placeholder 13">
            <a:extLst>
              <a:ext uri="{FF2B5EF4-FFF2-40B4-BE49-F238E27FC236}">
                <a16:creationId xmlns:a16="http://schemas.microsoft.com/office/drawing/2014/main" id="{E8C74427-D0AE-4A6C-91D4-1C2244231BF0}"/>
              </a:ext>
            </a:extLst>
          </p:cNvPr>
          <p:cNvSpPr>
            <a:spLocks noGrp="1"/>
          </p:cNvSpPr>
          <p:nvPr>
            <p:ph sz="quarter" idx="12"/>
          </p:nvPr>
        </p:nvSpPr>
        <p:spPr/>
        <p:txBody>
          <a:bodyPr/>
          <a:lstStyle/>
          <a:p>
            <a:pPr marL="238125" lvl="0" defTabSz="914400">
              <a:spcBef>
                <a:spcPts val="0"/>
              </a:spcBef>
              <a:defRPr/>
            </a:pPr>
            <a:r>
              <a:rPr lang="en-US" sz="2600" dirty="0">
                <a:solidFill>
                  <a:srgbClr val="4472C4">
                    <a:lumMod val="50000"/>
                  </a:srgbClr>
                </a:solidFill>
              </a:rPr>
              <a:t>But in another sense, it is a program-wide responsibility that everyone shares.</a:t>
            </a:r>
          </a:p>
        </p:txBody>
      </p:sp>
    </p:spTree>
    <p:custDataLst>
      <p:tags r:id="rId1"/>
    </p:custDataLst>
    <p:extLst>
      <p:ext uri="{BB962C8B-B14F-4D97-AF65-F5344CB8AC3E}">
        <p14:creationId xmlns:p14="http://schemas.microsoft.com/office/powerpoint/2010/main" val="1721302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02F739-C0A6-456E-8D32-D4161910A08A}"/>
              </a:ext>
            </a:extLst>
          </p:cNvPr>
          <p:cNvSpPr>
            <a:spLocks noGrp="1"/>
          </p:cNvSpPr>
          <p:nvPr>
            <p:ph type="title"/>
          </p:nvPr>
        </p:nvSpPr>
        <p:spPr>
          <a:solidFill>
            <a:srgbClr val="385723"/>
          </a:solidFill>
        </p:spPr>
        <p:txBody>
          <a:bodyPr/>
          <a:lstStyle/>
          <a:p>
            <a:r>
              <a:rPr lang="en-US" altLang="en-US" dirty="0"/>
              <a:t>Mutual Accountability</a:t>
            </a:r>
            <a:endParaRPr lang="en-US" dirty="0"/>
          </a:p>
        </p:txBody>
      </p:sp>
      <p:sp>
        <p:nvSpPr>
          <p:cNvPr id="7" name="Slide Number Placeholder 6">
            <a:extLst>
              <a:ext uri="{FF2B5EF4-FFF2-40B4-BE49-F238E27FC236}">
                <a16:creationId xmlns:a16="http://schemas.microsoft.com/office/drawing/2014/main" id="{0995A77B-78B2-4CE8-AD9C-255A0211B2A8}"/>
              </a:ext>
            </a:extLst>
          </p:cNvPr>
          <p:cNvSpPr>
            <a:spLocks noGrp="1"/>
          </p:cNvSpPr>
          <p:nvPr>
            <p:ph type="sldNum" sz="quarter" idx="4"/>
          </p:nvPr>
        </p:nvSpPr>
        <p:spPr/>
        <p:txBody>
          <a:bodyPr/>
          <a:lstStyle/>
          <a:p>
            <a:fld id="{E0CD77C5-7DB1-45F6-AE6F-84521133DC90}" type="slidenum">
              <a:rPr lang="en-US" smtClean="0"/>
              <a:t>31</a:t>
            </a:fld>
            <a:endParaRPr lang="en-US" dirty="0"/>
          </a:p>
        </p:txBody>
      </p:sp>
    </p:spTree>
    <p:custDataLst>
      <p:tags r:id="rId1"/>
    </p:custDataLst>
    <p:extLst>
      <p:ext uri="{BB962C8B-B14F-4D97-AF65-F5344CB8AC3E}">
        <p14:creationId xmlns:p14="http://schemas.microsoft.com/office/powerpoint/2010/main" val="2978412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6EF4-9842-4FE8-B229-DCD02A1DB6BC}"/>
              </a:ext>
            </a:extLst>
          </p:cNvPr>
          <p:cNvSpPr>
            <a:spLocks noGrp="1"/>
          </p:cNvSpPr>
          <p:nvPr>
            <p:ph type="title"/>
          </p:nvPr>
        </p:nvSpPr>
        <p:spPr>
          <a:solidFill>
            <a:srgbClr val="385723"/>
          </a:solidFill>
        </p:spPr>
        <p:txBody>
          <a:bodyPr/>
          <a:lstStyle/>
          <a:p>
            <a:r>
              <a:rPr lang="en-US" dirty="0">
                <a:solidFill>
                  <a:prstClr val="white"/>
                </a:solidFill>
              </a:rPr>
              <a:t>Assessing and Improving Your System</a:t>
            </a:r>
            <a:endParaRPr lang="en-US" dirty="0"/>
          </a:p>
        </p:txBody>
      </p:sp>
      <p:sp>
        <p:nvSpPr>
          <p:cNvPr id="6" name="Content Placeholder 5">
            <a:extLst>
              <a:ext uri="{FF2B5EF4-FFF2-40B4-BE49-F238E27FC236}">
                <a16:creationId xmlns:a16="http://schemas.microsoft.com/office/drawing/2014/main" id="{0655DC0C-2C8A-4566-85EE-D1B79D8B715B}"/>
              </a:ext>
            </a:extLst>
          </p:cNvPr>
          <p:cNvSpPr>
            <a:spLocks noGrp="1"/>
          </p:cNvSpPr>
          <p:nvPr>
            <p:ph sz="quarter" idx="10"/>
          </p:nvPr>
        </p:nvSpPr>
        <p:spPr>
          <a:xfrm>
            <a:off x="76200" y="1600200"/>
            <a:ext cx="6146800" cy="4471988"/>
          </a:xfrm>
        </p:spPr>
        <p:txBody>
          <a:bodyPr/>
          <a:lstStyle/>
          <a:p>
            <a:pPr indent="-368300"/>
            <a:r>
              <a:rPr lang="en-CA" dirty="0"/>
              <a:t>Ongoing Monitoring System Action Plan</a:t>
            </a:r>
          </a:p>
          <a:p>
            <a:pPr indent="-368300"/>
            <a:r>
              <a:rPr lang="en-CA" dirty="0"/>
              <a:t>At your table, complete the assessment.</a:t>
            </a:r>
          </a:p>
          <a:p>
            <a:pPr indent="-368300"/>
            <a:r>
              <a:rPr lang="en-CA" dirty="0"/>
              <a:t>Discuss with others</a:t>
            </a:r>
          </a:p>
          <a:p>
            <a:pPr indent="-368300"/>
            <a:r>
              <a:rPr lang="en-CA" dirty="0"/>
              <a:t>Write three action steps to take when you return home.</a:t>
            </a:r>
          </a:p>
          <a:p>
            <a:pPr indent="-368300"/>
            <a:r>
              <a:rPr lang="en-CA" dirty="0"/>
              <a:t>Choose someone to report.</a:t>
            </a:r>
            <a:endParaRPr lang="en-US" dirty="0"/>
          </a:p>
        </p:txBody>
      </p:sp>
      <p:pic>
        <p:nvPicPr>
          <p:cNvPr id="16" name="Content Placeholder 15" descr="An example handout of the Ongoing Monitoring System Assessment and Action Plan.">
            <a:extLst>
              <a:ext uri="{FF2B5EF4-FFF2-40B4-BE49-F238E27FC236}">
                <a16:creationId xmlns:a16="http://schemas.microsoft.com/office/drawing/2014/main" id="{3C1BC785-7293-4B6E-BB4E-C091E7ACFBF1}"/>
              </a:ext>
            </a:extLst>
          </p:cNvPr>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rot="363253">
            <a:off x="5986921" y="1763333"/>
            <a:ext cx="3320717" cy="4297398"/>
          </a:xfrm>
          <a:solidFill>
            <a:schemeClr val="bg1"/>
          </a:solidFill>
          <a:effectLst>
            <a:outerShdw blurRad="50800" dist="38100" dir="2700000" algn="tl" rotWithShape="0">
              <a:prstClr val="black">
                <a:alpha val="40000"/>
              </a:prstClr>
            </a:outerShdw>
          </a:effectLst>
        </p:spPr>
      </p:pic>
      <p:sp>
        <p:nvSpPr>
          <p:cNvPr id="17" name="Slide Number Placeholder 16">
            <a:extLst>
              <a:ext uri="{FF2B5EF4-FFF2-40B4-BE49-F238E27FC236}">
                <a16:creationId xmlns:a16="http://schemas.microsoft.com/office/drawing/2014/main" id="{00FF957A-E271-42D4-BAE2-74378EA2F984}"/>
              </a:ext>
            </a:extLst>
          </p:cNvPr>
          <p:cNvSpPr>
            <a:spLocks noGrp="1"/>
          </p:cNvSpPr>
          <p:nvPr>
            <p:ph type="sldNum" sz="quarter" idx="4"/>
          </p:nvPr>
        </p:nvSpPr>
        <p:spPr/>
        <p:txBody>
          <a:bodyPr/>
          <a:lstStyle/>
          <a:p>
            <a:fld id="{E0CD77C5-7DB1-45F6-AE6F-84521133DC90}" type="slidenum">
              <a:rPr lang="en-US" smtClean="0"/>
              <a:t>32</a:t>
            </a:fld>
            <a:endParaRPr lang="en-US" dirty="0"/>
          </a:p>
        </p:txBody>
      </p:sp>
    </p:spTree>
    <p:custDataLst>
      <p:tags r:id="rId1"/>
    </p:custDataLst>
    <p:extLst>
      <p:ext uri="{BB962C8B-B14F-4D97-AF65-F5344CB8AC3E}">
        <p14:creationId xmlns:p14="http://schemas.microsoft.com/office/powerpoint/2010/main" val="3173734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159BB2-3809-4F12-AF8E-83DAF6FFE0F2}"/>
              </a:ext>
            </a:extLst>
          </p:cNvPr>
          <p:cNvSpPr>
            <a:spLocks noGrp="1"/>
          </p:cNvSpPr>
          <p:nvPr>
            <p:ph type="title"/>
          </p:nvPr>
        </p:nvSpPr>
        <p:spPr/>
        <p:txBody>
          <a:bodyPr/>
          <a:lstStyle/>
          <a:p>
            <a:pPr indent="177800"/>
            <a:r>
              <a:rPr lang="en-US" sz="3200" dirty="0">
                <a:solidFill>
                  <a:prstClr val="white"/>
                </a:solidFill>
              </a:rPr>
              <a:t>Supporting Your System of Ongoing Monitoring</a:t>
            </a:r>
            <a:endParaRPr lang="en-US" dirty="0"/>
          </a:p>
        </p:txBody>
      </p:sp>
      <p:sp>
        <p:nvSpPr>
          <p:cNvPr id="6" name="Slide Number Placeholder 5">
            <a:extLst>
              <a:ext uri="{FF2B5EF4-FFF2-40B4-BE49-F238E27FC236}">
                <a16:creationId xmlns:a16="http://schemas.microsoft.com/office/drawing/2014/main" id="{507244F2-2C80-4EFC-AB23-A15D2399E89E}"/>
              </a:ext>
            </a:extLst>
          </p:cNvPr>
          <p:cNvSpPr>
            <a:spLocks noGrp="1"/>
          </p:cNvSpPr>
          <p:nvPr>
            <p:ph type="sldNum" sz="quarter" idx="4"/>
          </p:nvPr>
        </p:nvSpPr>
        <p:spPr/>
        <p:txBody>
          <a:bodyPr/>
          <a:lstStyle/>
          <a:p>
            <a:fld id="{E0CD77C5-7DB1-45F6-AE6F-84521133DC90}" type="slidenum">
              <a:rPr lang="en-US" smtClean="0"/>
              <a:t>33</a:t>
            </a:fld>
            <a:endParaRPr lang="en-US" dirty="0"/>
          </a:p>
        </p:txBody>
      </p:sp>
    </p:spTree>
    <p:custDataLst>
      <p:tags r:id="rId1"/>
    </p:custDataLst>
    <p:extLst>
      <p:ext uri="{BB962C8B-B14F-4D97-AF65-F5344CB8AC3E}">
        <p14:creationId xmlns:p14="http://schemas.microsoft.com/office/powerpoint/2010/main" val="2629824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F17EE64-E5D6-4508-9BDF-43D225E19C3D}"/>
              </a:ext>
            </a:extLst>
          </p:cNvPr>
          <p:cNvSpPr>
            <a:spLocks noGrp="1"/>
          </p:cNvSpPr>
          <p:nvPr>
            <p:ph type="title"/>
          </p:nvPr>
        </p:nvSpPr>
        <p:spPr/>
        <p:txBody>
          <a:bodyPr/>
          <a:lstStyle/>
          <a:p>
            <a:r>
              <a:rPr lang="en-US" dirty="0">
                <a:solidFill>
                  <a:prstClr val="white"/>
                </a:solidFill>
              </a:rPr>
              <a:t>Key Messages</a:t>
            </a:r>
            <a:endParaRPr lang="en-US" dirty="0"/>
          </a:p>
        </p:txBody>
      </p:sp>
      <p:sp>
        <p:nvSpPr>
          <p:cNvPr id="12" name="Content Placeholder 11">
            <a:extLst>
              <a:ext uri="{FF2B5EF4-FFF2-40B4-BE49-F238E27FC236}">
                <a16:creationId xmlns:a16="http://schemas.microsoft.com/office/drawing/2014/main" id="{0164179D-D4C3-4700-8E1C-E079A71096E9}"/>
              </a:ext>
            </a:extLst>
          </p:cNvPr>
          <p:cNvSpPr>
            <a:spLocks noGrp="1"/>
          </p:cNvSpPr>
          <p:nvPr>
            <p:ph sz="quarter" idx="10"/>
          </p:nvPr>
        </p:nvSpPr>
        <p:spPr/>
        <p:txBody>
          <a:bodyPr/>
          <a:lstStyle/>
          <a:p>
            <a:pPr marL="174625" lvl="0" defTabSz="914400">
              <a:lnSpc>
                <a:spcPct val="115000"/>
              </a:lnSpc>
              <a:spcBef>
                <a:spcPts val="0"/>
              </a:spcBef>
            </a:pPr>
            <a:r>
              <a:rPr lang="en-US" dirty="0">
                <a:solidFill>
                  <a:srgbClr val="4472C4">
                    <a:lumMod val="50000"/>
                  </a:srgbClr>
                </a:solidFill>
              </a:rPr>
              <a:t>Ongoing monitoring and continuous improvement are interrelated processes integral to Head Start.</a:t>
            </a:r>
            <a:endParaRPr lang="en-US" dirty="0">
              <a:solidFill>
                <a:srgbClr val="4472C4">
                  <a:lumMod val="50000"/>
                </a:srgbClr>
              </a:solidFill>
              <a:latin typeface="Arial" panose="020B0604020202020204" pitchFamily="34" charset="0"/>
              <a:ea typeface="Arial" panose="020B0604020202020204" pitchFamily="34"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092D5319-9ED4-4133-8546-1DD25F248341}"/>
              </a:ext>
            </a:extLst>
          </p:cNvPr>
          <p:cNvSpPr>
            <a:spLocks noGrp="1"/>
          </p:cNvSpPr>
          <p:nvPr>
            <p:ph sz="quarter" idx="11"/>
          </p:nvPr>
        </p:nvSpPr>
        <p:spPr/>
        <p:txBody>
          <a:bodyPr/>
          <a:lstStyle/>
          <a:p>
            <a:pPr marL="174625" lvl="0" defTabSz="914400">
              <a:spcBef>
                <a:spcPts val="0"/>
              </a:spcBef>
            </a:pPr>
            <a:r>
              <a:rPr lang="en-US" dirty="0">
                <a:solidFill>
                  <a:srgbClr val="4472C4">
                    <a:lumMod val="50000"/>
                  </a:srgbClr>
                </a:solidFill>
              </a:rPr>
              <a:t>The HSPPS describe the requirements for ongoing monitoring and continuous improvement.</a:t>
            </a:r>
          </a:p>
        </p:txBody>
      </p:sp>
      <p:sp>
        <p:nvSpPr>
          <p:cNvPr id="14" name="Content Placeholder 13">
            <a:extLst>
              <a:ext uri="{FF2B5EF4-FFF2-40B4-BE49-F238E27FC236}">
                <a16:creationId xmlns:a16="http://schemas.microsoft.com/office/drawing/2014/main" id="{A86AD675-0E73-4B99-8446-A7C4C830800D}"/>
              </a:ext>
            </a:extLst>
          </p:cNvPr>
          <p:cNvSpPr>
            <a:spLocks noGrp="1"/>
          </p:cNvSpPr>
          <p:nvPr>
            <p:ph sz="quarter" idx="12"/>
          </p:nvPr>
        </p:nvSpPr>
        <p:spPr/>
        <p:txBody>
          <a:bodyPr/>
          <a:lstStyle/>
          <a:p>
            <a:pPr marL="238125" lvl="0" defTabSz="914400">
              <a:spcBef>
                <a:spcPts val="0"/>
              </a:spcBef>
            </a:pPr>
            <a:r>
              <a:rPr lang="en-US" dirty="0">
                <a:solidFill>
                  <a:srgbClr val="4472C4">
                    <a:lumMod val="50000"/>
                  </a:srgbClr>
                </a:solidFill>
              </a:rPr>
              <a:t>Research has identified the essential elements of ongoing monitoring and continuous improvement.</a:t>
            </a:r>
          </a:p>
        </p:txBody>
      </p:sp>
      <p:sp>
        <p:nvSpPr>
          <p:cNvPr id="15" name="Content Placeholder 14">
            <a:extLst>
              <a:ext uri="{FF2B5EF4-FFF2-40B4-BE49-F238E27FC236}">
                <a16:creationId xmlns:a16="http://schemas.microsoft.com/office/drawing/2014/main" id="{F5CF74A8-5735-4BD5-A6B2-872645EF9DD1}"/>
              </a:ext>
            </a:extLst>
          </p:cNvPr>
          <p:cNvSpPr>
            <a:spLocks noGrp="1"/>
          </p:cNvSpPr>
          <p:nvPr>
            <p:ph sz="quarter" idx="13"/>
          </p:nvPr>
        </p:nvSpPr>
        <p:spPr/>
        <p:txBody>
          <a:bodyPr/>
          <a:lstStyle/>
          <a:p>
            <a:pPr marL="125413" lvl="0" defTabSz="914400">
              <a:spcBef>
                <a:spcPts val="0"/>
              </a:spcBef>
            </a:pPr>
            <a:r>
              <a:rPr lang="en-US" dirty="0">
                <a:solidFill>
                  <a:srgbClr val="4472C4">
                    <a:lumMod val="50000"/>
                  </a:srgbClr>
                </a:solidFill>
              </a:rPr>
              <a:t>Take steps to fine-tune your ongoing monitoring and continuous improvement processes.</a:t>
            </a:r>
          </a:p>
        </p:txBody>
      </p:sp>
      <p:sp>
        <p:nvSpPr>
          <p:cNvPr id="16" name="Slide Number Placeholder 15">
            <a:extLst>
              <a:ext uri="{FF2B5EF4-FFF2-40B4-BE49-F238E27FC236}">
                <a16:creationId xmlns:a16="http://schemas.microsoft.com/office/drawing/2014/main" id="{A31F7FEB-1014-42FE-9E41-EBEF8B72B107}"/>
              </a:ext>
            </a:extLst>
          </p:cNvPr>
          <p:cNvSpPr>
            <a:spLocks noGrp="1"/>
          </p:cNvSpPr>
          <p:nvPr>
            <p:ph type="sldNum" sz="quarter" idx="4"/>
          </p:nvPr>
        </p:nvSpPr>
        <p:spPr/>
        <p:txBody>
          <a:bodyPr/>
          <a:lstStyle/>
          <a:p>
            <a:fld id="{E0CD77C5-7DB1-45F6-AE6F-84521133DC90}" type="slidenum">
              <a:rPr lang="en-US" smtClean="0"/>
              <a:t>34</a:t>
            </a:fld>
            <a:endParaRPr lang="en-US" dirty="0"/>
          </a:p>
        </p:txBody>
      </p:sp>
    </p:spTree>
    <p:custDataLst>
      <p:tags r:id="rId1"/>
    </p:custDataLst>
    <p:extLst>
      <p:ext uri="{BB962C8B-B14F-4D97-AF65-F5344CB8AC3E}">
        <p14:creationId xmlns:p14="http://schemas.microsoft.com/office/powerpoint/2010/main" val="3172563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B1EB5E58-620A-4D54-8A28-EAF968739BCF}"/>
              </a:ext>
            </a:extLst>
          </p:cNvPr>
          <p:cNvSpPr>
            <a:spLocks noGrp="1"/>
          </p:cNvSpPr>
          <p:nvPr>
            <p:ph type="title"/>
          </p:nvPr>
        </p:nvSpPr>
        <p:spPr/>
        <p:txBody>
          <a:bodyPr/>
          <a:lstStyle/>
          <a:p>
            <a:r>
              <a:rPr lang="en-US" dirty="0">
                <a:solidFill>
                  <a:prstClr val="white"/>
                </a:solidFill>
              </a:rPr>
              <a:t>Closing Reflections</a:t>
            </a:r>
            <a:endParaRPr lang="en-US" dirty="0"/>
          </a:p>
        </p:txBody>
      </p:sp>
      <p:sp>
        <p:nvSpPr>
          <p:cNvPr id="23" name="Content Placeholder 22">
            <a:extLst>
              <a:ext uri="{FF2B5EF4-FFF2-40B4-BE49-F238E27FC236}">
                <a16:creationId xmlns:a16="http://schemas.microsoft.com/office/drawing/2014/main" id="{B04E37F4-8B57-46E1-B797-35189EE7BC42}"/>
              </a:ext>
            </a:extLst>
          </p:cNvPr>
          <p:cNvSpPr>
            <a:spLocks noGrp="1"/>
          </p:cNvSpPr>
          <p:nvPr>
            <p:ph sz="quarter" idx="10"/>
          </p:nvPr>
        </p:nvSpPr>
        <p:spPr/>
        <p:txBody>
          <a:bodyPr/>
          <a:lstStyle/>
          <a:p>
            <a:pPr lvl="0"/>
            <a:r>
              <a:rPr lang="en-US" sz="2800" dirty="0">
                <a:solidFill>
                  <a:srgbClr val="ED7D31">
                    <a:lumMod val="50000"/>
                  </a:srgbClr>
                </a:solidFill>
              </a:rPr>
              <a:t>What have I learned?</a:t>
            </a:r>
          </a:p>
        </p:txBody>
      </p:sp>
      <p:sp>
        <p:nvSpPr>
          <p:cNvPr id="24" name="Content Placeholder 23">
            <a:extLst>
              <a:ext uri="{FF2B5EF4-FFF2-40B4-BE49-F238E27FC236}">
                <a16:creationId xmlns:a16="http://schemas.microsoft.com/office/drawing/2014/main" id="{CBFB5026-0E7E-4CDD-9D3E-D855028025C1}"/>
              </a:ext>
            </a:extLst>
          </p:cNvPr>
          <p:cNvSpPr>
            <a:spLocks noGrp="1"/>
          </p:cNvSpPr>
          <p:nvPr>
            <p:ph sz="quarter" idx="11"/>
          </p:nvPr>
        </p:nvSpPr>
        <p:spPr/>
        <p:txBody>
          <a:bodyPr/>
          <a:lstStyle/>
          <a:p>
            <a:pPr lvl="0"/>
            <a:r>
              <a:rPr lang="en-US" sz="2800" dirty="0">
                <a:solidFill>
                  <a:srgbClr val="70AD47">
                    <a:lumMod val="50000"/>
                  </a:srgbClr>
                </a:solidFill>
              </a:rPr>
              <a:t>What will I do with what I have learned?</a:t>
            </a:r>
          </a:p>
        </p:txBody>
      </p:sp>
      <p:sp>
        <p:nvSpPr>
          <p:cNvPr id="25" name="Content Placeholder 24">
            <a:extLst>
              <a:ext uri="{FF2B5EF4-FFF2-40B4-BE49-F238E27FC236}">
                <a16:creationId xmlns:a16="http://schemas.microsoft.com/office/drawing/2014/main" id="{0A33CF12-5379-435E-95A6-5C85A2D7AD3E}"/>
              </a:ext>
            </a:extLst>
          </p:cNvPr>
          <p:cNvSpPr>
            <a:spLocks noGrp="1"/>
          </p:cNvSpPr>
          <p:nvPr>
            <p:ph sz="quarter" idx="12"/>
          </p:nvPr>
        </p:nvSpPr>
        <p:spPr/>
        <p:txBody>
          <a:bodyPr/>
          <a:lstStyle/>
          <a:p>
            <a:pPr lvl="0"/>
            <a:r>
              <a:rPr lang="en-US" sz="2800" dirty="0">
                <a:solidFill>
                  <a:srgbClr val="4472C4">
                    <a:lumMod val="75000"/>
                  </a:srgbClr>
                </a:solidFill>
              </a:rPr>
              <a:t>What excites or concerns me about what I have learned?</a:t>
            </a:r>
          </a:p>
        </p:txBody>
      </p:sp>
      <p:sp>
        <p:nvSpPr>
          <p:cNvPr id="35" name="Content Placeholder 34">
            <a:extLst>
              <a:ext uri="{FF2B5EF4-FFF2-40B4-BE49-F238E27FC236}">
                <a16:creationId xmlns:a16="http://schemas.microsoft.com/office/drawing/2014/main" id="{BA1B04E0-63BD-450E-916D-C1ADEF45C5D8}"/>
              </a:ext>
            </a:extLst>
          </p:cNvPr>
          <p:cNvSpPr>
            <a:spLocks noGrp="1"/>
          </p:cNvSpPr>
          <p:nvPr>
            <p:ph sz="quarter" idx="13"/>
          </p:nvPr>
        </p:nvSpPr>
        <p:spPr/>
        <p:txBody>
          <a:bodyPr/>
          <a:lstStyle/>
          <a:p>
            <a:pPr lvl="0"/>
            <a:r>
              <a:rPr lang="en-US" sz="800" dirty="0">
                <a:solidFill>
                  <a:prstClr val="black"/>
                </a:solidFill>
              </a:rPr>
              <a:t>*</a:t>
            </a:r>
            <a:r>
              <a:rPr lang="en-US" sz="900" dirty="0">
                <a:solidFill>
                  <a:prstClr val="black"/>
                </a:solidFill>
              </a:rPr>
              <a:t>Adapted from: Professional Development Guides for Implementing PFCE</a:t>
            </a:r>
          </a:p>
        </p:txBody>
      </p:sp>
    </p:spTree>
    <p:custDataLst>
      <p:tags r:id="rId1"/>
    </p:custDataLst>
    <p:extLst>
      <p:ext uri="{BB962C8B-B14F-4D97-AF65-F5344CB8AC3E}">
        <p14:creationId xmlns:p14="http://schemas.microsoft.com/office/powerpoint/2010/main" val="146551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C6283C6-B618-423C-A2EE-6C2070B30586}"/>
              </a:ext>
            </a:extLst>
          </p:cNvPr>
          <p:cNvSpPr>
            <a:spLocks noGrp="1"/>
          </p:cNvSpPr>
          <p:nvPr>
            <p:ph type="title"/>
          </p:nvPr>
        </p:nvSpPr>
        <p:spPr/>
        <p:txBody>
          <a:bodyPr/>
          <a:lstStyle/>
          <a:p>
            <a:r>
              <a:rPr lang="en-US" sz="3200" dirty="0">
                <a:solidFill>
                  <a:prstClr val="white"/>
                </a:solidFill>
              </a:rPr>
              <a:t>Related ECLKC Resources</a:t>
            </a:r>
            <a:endParaRPr lang="en-US" dirty="0"/>
          </a:p>
        </p:txBody>
      </p:sp>
      <p:sp>
        <p:nvSpPr>
          <p:cNvPr id="13" name="Content Placeholder 12">
            <a:extLst>
              <a:ext uri="{FF2B5EF4-FFF2-40B4-BE49-F238E27FC236}">
                <a16:creationId xmlns:a16="http://schemas.microsoft.com/office/drawing/2014/main" id="{B3FA55C0-903A-4D1A-9D16-8FF14BB72379}"/>
              </a:ext>
            </a:extLst>
          </p:cNvPr>
          <p:cNvSpPr>
            <a:spLocks noGrp="1"/>
          </p:cNvSpPr>
          <p:nvPr>
            <p:ph sz="quarter" idx="10"/>
          </p:nvPr>
        </p:nvSpPr>
        <p:spPr/>
        <p:txBody>
          <a:bodyPr/>
          <a:lstStyle/>
          <a:p>
            <a:pPr marL="0" lvl="0" indent="0" defTabSz="914400">
              <a:spcBef>
                <a:spcPts val="0"/>
              </a:spcBef>
              <a:buClr>
                <a:srgbClr val="000000"/>
              </a:buClr>
              <a:buNone/>
            </a:pPr>
            <a:r>
              <a:rPr lang="en-US" dirty="0">
                <a:sym typeface="Arial"/>
              </a:rPr>
              <a:t>About Us</a:t>
            </a:r>
          </a:p>
        </p:txBody>
      </p:sp>
      <p:sp>
        <p:nvSpPr>
          <p:cNvPr id="14" name="Content Placeholder 13">
            <a:extLst>
              <a:ext uri="{FF2B5EF4-FFF2-40B4-BE49-F238E27FC236}">
                <a16:creationId xmlns:a16="http://schemas.microsoft.com/office/drawing/2014/main" id="{D596E5A9-CB06-412B-94FC-321D4ACBC8A4}"/>
              </a:ext>
            </a:extLst>
          </p:cNvPr>
          <p:cNvSpPr>
            <a:spLocks noGrp="1"/>
          </p:cNvSpPr>
          <p:nvPr>
            <p:ph sz="quarter" idx="11"/>
          </p:nvPr>
        </p:nvSpPr>
        <p:spPr>
          <a:xfrm>
            <a:off x="4038600" y="1854199"/>
            <a:ext cx="4495800" cy="783695"/>
          </a:xfrm>
        </p:spPr>
        <p:txBody>
          <a:bodyPr/>
          <a:lstStyle/>
          <a:p>
            <a:pPr marL="407988" lvl="0" indent="0" defTabSz="914400">
              <a:spcBef>
                <a:spcPts val="0"/>
              </a:spcBef>
              <a:buClr>
                <a:srgbClr val="000000"/>
              </a:buClr>
              <a:buNone/>
            </a:pPr>
            <a:r>
              <a:rPr lang="en-US" dirty="0">
                <a:sym typeface="Arial"/>
                <a:hlinkClick r:id="rId4">
                  <a:extLst>
                    <a:ext uri="{A12FA001-AC4F-418D-AE19-62706E023703}">
                      <ahyp:hlinkClr xmlns:ahyp="http://schemas.microsoft.com/office/drawing/2018/hyperlinkcolor" val="tx"/>
                    </a:ext>
                  </a:extLst>
                </a:hlinkClick>
              </a:rPr>
              <a:t>https://eclkc.ohs.acf.hhs.gov/about-us/article/office-head-start-ohs</a:t>
            </a:r>
            <a:endParaRPr lang="en-US" dirty="0">
              <a:sym typeface="Arial"/>
            </a:endParaRPr>
          </a:p>
        </p:txBody>
      </p:sp>
      <p:sp>
        <p:nvSpPr>
          <p:cNvPr id="15" name="Content Placeholder 14">
            <a:extLst>
              <a:ext uri="{FF2B5EF4-FFF2-40B4-BE49-F238E27FC236}">
                <a16:creationId xmlns:a16="http://schemas.microsoft.com/office/drawing/2014/main" id="{48CEC52F-C682-4B92-97EF-A379EB44B523}"/>
              </a:ext>
            </a:extLst>
          </p:cNvPr>
          <p:cNvSpPr>
            <a:spLocks noGrp="1"/>
          </p:cNvSpPr>
          <p:nvPr>
            <p:ph sz="quarter" idx="12"/>
          </p:nvPr>
        </p:nvSpPr>
        <p:spPr/>
        <p:txBody>
          <a:bodyPr/>
          <a:lstStyle/>
          <a:p>
            <a:pPr marL="0" lvl="0" indent="0" defTabSz="914400">
              <a:spcBef>
                <a:spcPts val="0"/>
              </a:spcBef>
              <a:buClr>
                <a:srgbClr val="000000"/>
              </a:buClr>
              <a:buNone/>
            </a:pPr>
            <a:r>
              <a:rPr lang="en-US" dirty="0">
                <a:sym typeface="Arial"/>
              </a:rPr>
              <a:t>Head Start Programs</a:t>
            </a:r>
          </a:p>
        </p:txBody>
      </p:sp>
      <p:sp>
        <p:nvSpPr>
          <p:cNvPr id="17" name="Content Placeholder 16">
            <a:extLst>
              <a:ext uri="{FF2B5EF4-FFF2-40B4-BE49-F238E27FC236}">
                <a16:creationId xmlns:a16="http://schemas.microsoft.com/office/drawing/2014/main" id="{65F66862-0B5B-4B3F-BCE2-AD739A937A8F}"/>
              </a:ext>
            </a:extLst>
          </p:cNvPr>
          <p:cNvSpPr>
            <a:spLocks noGrp="1"/>
          </p:cNvSpPr>
          <p:nvPr>
            <p:ph sz="quarter" idx="13"/>
          </p:nvPr>
        </p:nvSpPr>
        <p:spPr>
          <a:xfrm>
            <a:off x="4038600" y="3858118"/>
            <a:ext cx="5016765" cy="673100"/>
          </a:xfrm>
        </p:spPr>
        <p:txBody>
          <a:bodyPr/>
          <a:lstStyle/>
          <a:p>
            <a:pPr marL="407988" lvl="0" indent="0" defTabSz="914400">
              <a:spcBef>
                <a:spcPts val="0"/>
              </a:spcBef>
              <a:buClr>
                <a:srgbClr val="000000"/>
              </a:buClr>
              <a:buNone/>
            </a:pPr>
            <a:r>
              <a:rPr lang="en-US" dirty="0">
                <a:sym typeface="Arial"/>
                <a:hlinkClick r:id="rId5">
                  <a:extLst>
                    <a:ext uri="{A12FA001-AC4F-418D-AE19-62706E023703}">
                      <ahyp:hlinkClr xmlns:ahyp="http://schemas.microsoft.com/office/drawing/2018/hyperlinkcolor" val="tx"/>
                    </a:ext>
                  </a:extLst>
                </a:hlinkClick>
              </a:rPr>
              <a:t>https://eclkc.ohs.acf.hhs.gov/programs/article/head-start-programs</a:t>
            </a:r>
            <a:endParaRPr lang="en-US" dirty="0">
              <a:sym typeface="Arial"/>
            </a:endParaRPr>
          </a:p>
        </p:txBody>
      </p:sp>
      <p:sp>
        <p:nvSpPr>
          <p:cNvPr id="18" name="Content Placeholder 17">
            <a:extLst>
              <a:ext uri="{FF2B5EF4-FFF2-40B4-BE49-F238E27FC236}">
                <a16:creationId xmlns:a16="http://schemas.microsoft.com/office/drawing/2014/main" id="{743817AA-973C-4A81-85E7-3A9D87CD0CA7}"/>
              </a:ext>
            </a:extLst>
          </p:cNvPr>
          <p:cNvSpPr>
            <a:spLocks noGrp="1"/>
          </p:cNvSpPr>
          <p:nvPr>
            <p:ph sz="quarter" idx="14"/>
          </p:nvPr>
        </p:nvSpPr>
        <p:spPr/>
        <p:txBody>
          <a:bodyPr/>
          <a:lstStyle/>
          <a:p>
            <a:pPr marL="0" lvl="0" indent="0" defTabSz="914400">
              <a:spcBef>
                <a:spcPts val="0"/>
              </a:spcBef>
              <a:buClr>
                <a:srgbClr val="000000"/>
              </a:buClr>
              <a:buNone/>
              <a:defRPr/>
            </a:pPr>
            <a:r>
              <a:rPr lang="en-US" dirty="0">
                <a:sym typeface="Arial"/>
              </a:rPr>
              <a:t>Head Start Act</a:t>
            </a:r>
          </a:p>
        </p:txBody>
      </p:sp>
      <p:sp>
        <p:nvSpPr>
          <p:cNvPr id="19" name="Content Placeholder 18">
            <a:extLst>
              <a:ext uri="{FF2B5EF4-FFF2-40B4-BE49-F238E27FC236}">
                <a16:creationId xmlns:a16="http://schemas.microsoft.com/office/drawing/2014/main" id="{64DEEB29-979C-4519-BE43-5396CB48CBA3}"/>
              </a:ext>
            </a:extLst>
          </p:cNvPr>
          <p:cNvSpPr>
            <a:spLocks noGrp="1"/>
          </p:cNvSpPr>
          <p:nvPr>
            <p:ph sz="quarter" idx="15"/>
          </p:nvPr>
        </p:nvSpPr>
        <p:spPr>
          <a:xfrm>
            <a:off x="4038600" y="5628839"/>
            <a:ext cx="3886200" cy="673100"/>
          </a:xfrm>
        </p:spPr>
        <p:txBody>
          <a:bodyPr/>
          <a:lstStyle/>
          <a:p>
            <a:pPr marL="406400" lvl="0" indent="0" defTabSz="914400">
              <a:spcBef>
                <a:spcPts val="0"/>
              </a:spcBef>
              <a:buClr>
                <a:srgbClr val="000000"/>
              </a:buClr>
              <a:buNone/>
              <a:defRPr/>
            </a:pPr>
            <a:r>
              <a:rPr lang="en-US" dirty="0">
                <a:sym typeface="Arial"/>
                <a:hlinkClick r:id="rId6">
                  <a:extLst>
                    <a:ext uri="{A12FA001-AC4F-418D-AE19-62706E023703}">
                      <ahyp:hlinkClr xmlns:ahyp="http://schemas.microsoft.com/office/drawing/2018/hyperlinkcolor" val="tx"/>
                    </a:ext>
                  </a:extLst>
                </a:hlinkClick>
              </a:rPr>
              <a:t>https://eclkc.ohs.acf.hhs.gov/policy/head-start-act</a:t>
            </a:r>
            <a:endParaRPr lang="en-US" u="none" dirty="0">
              <a:sym typeface="Arial"/>
            </a:endParaRPr>
          </a:p>
        </p:txBody>
      </p:sp>
    </p:spTree>
    <p:custDataLst>
      <p:tags r:id="rId1"/>
    </p:custDataLst>
    <p:extLst>
      <p:ext uri="{BB962C8B-B14F-4D97-AF65-F5344CB8AC3E}">
        <p14:creationId xmlns:p14="http://schemas.microsoft.com/office/powerpoint/2010/main" val="1726062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8A03A-460A-4880-A9B4-782BD25E3FD8}"/>
              </a:ext>
            </a:extLst>
          </p:cNvPr>
          <p:cNvSpPr>
            <a:spLocks noGrp="1"/>
          </p:cNvSpPr>
          <p:nvPr>
            <p:ph type="title"/>
          </p:nvPr>
        </p:nvSpPr>
        <p:spPr/>
        <p:txBody>
          <a:bodyPr/>
          <a:lstStyle/>
          <a:p>
            <a:pPr indent="182563"/>
            <a:r>
              <a:rPr lang="en-CA" dirty="0"/>
              <a:t>Contact PMFO</a:t>
            </a:r>
            <a:endParaRPr lang="en-US" dirty="0"/>
          </a:p>
        </p:txBody>
      </p:sp>
      <p:pic>
        <p:nvPicPr>
          <p:cNvPr id="30" name="Content Placeholder 29" descr="Logo for Head Start, A to Z.">
            <a:extLst>
              <a:ext uri="{FF2B5EF4-FFF2-40B4-BE49-F238E27FC236}">
                <a16:creationId xmlns:a16="http://schemas.microsoft.com/office/drawing/2014/main" id="{98771FA3-7381-49E9-94C5-1520EB724D5C}"/>
              </a:ext>
            </a:extLst>
          </p:cNvPr>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387995" y="342900"/>
            <a:ext cx="2700635" cy="2009775"/>
          </a:xfrm>
        </p:spPr>
      </p:pic>
      <p:pic>
        <p:nvPicPr>
          <p:cNvPr id="32" name="Content Placeholder 31" descr="Email: ">
            <a:extLst>
              <a:ext uri="{FF2B5EF4-FFF2-40B4-BE49-F238E27FC236}">
                <a16:creationId xmlns:a16="http://schemas.microsoft.com/office/drawing/2014/main" id="{56EEFB7B-A49A-4BB7-BD5E-46C2B76A8836}"/>
              </a:ext>
            </a:extLst>
          </p:cNvPr>
          <p:cNvPicPr>
            <a:picLocks noGrp="1" noChangeAspect="1"/>
          </p:cNvPicPr>
          <p:nvPr>
            <p:ph sz="quarter" idx="14"/>
          </p:nvPr>
        </p:nvPicPr>
        <p:blipFill>
          <a:blip r:embed="rId5" cstate="print">
            <a:extLst>
              <a:ext uri="{28A0092B-C50C-407E-A947-70E740481C1C}">
                <a14:useLocalDpi xmlns:a14="http://schemas.microsoft.com/office/drawing/2010/main" val="0"/>
              </a:ext>
            </a:extLst>
          </a:blip>
          <a:stretch>
            <a:fillRect/>
          </a:stretch>
        </p:blipFill>
        <p:spPr>
          <a:xfrm>
            <a:off x="2134393" y="3140075"/>
            <a:ext cx="541338" cy="541338"/>
          </a:xfrm>
          <a:effectLst>
            <a:outerShdw blurRad="50800" dist="38100" dir="2700000" algn="tl" rotWithShape="0">
              <a:prstClr val="black">
                <a:alpha val="40000"/>
              </a:prstClr>
            </a:outerShdw>
          </a:effectLst>
        </p:spPr>
      </p:pic>
      <p:sp>
        <p:nvSpPr>
          <p:cNvPr id="7" name="Content Placeholder 6">
            <a:extLst>
              <a:ext uri="{FF2B5EF4-FFF2-40B4-BE49-F238E27FC236}">
                <a16:creationId xmlns:a16="http://schemas.microsoft.com/office/drawing/2014/main" id="{AE466C15-9559-4E46-9B11-B87D2C84AE07}"/>
              </a:ext>
            </a:extLst>
          </p:cNvPr>
          <p:cNvSpPr>
            <a:spLocks noGrp="1"/>
          </p:cNvSpPr>
          <p:nvPr>
            <p:ph sz="quarter" idx="15"/>
          </p:nvPr>
        </p:nvSpPr>
        <p:spPr/>
        <p:txBody>
          <a:bodyPr/>
          <a:lstStyle/>
          <a:p>
            <a:pPr marL="0" lvl="0" indent="0">
              <a:buNone/>
              <a:defRPr/>
            </a:pPr>
            <a:r>
              <a:rPr lang="en-US" dirty="0">
                <a:hlinkClick r:id="rId6" tooltip="Contact PMFO by Email">
                  <a:extLst>
                    <a:ext uri="{A12FA001-AC4F-418D-AE19-62706E023703}">
                      <ahyp:hlinkClr xmlns:ahyp="http://schemas.microsoft.com/office/drawing/2018/hyperlinkcolor" val="tx"/>
                    </a:ext>
                  </a:extLst>
                </a:hlinkClick>
              </a:rPr>
              <a:t>pmfo@ecetta.info</a:t>
            </a:r>
            <a:endParaRPr lang="en-US" dirty="0"/>
          </a:p>
        </p:txBody>
      </p:sp>
      <p:pic>
        <p:nvPicPr>
          <p:cNvPr id="34" name="Content Placeholder 33" descr="Homepage: ">
            <a:extLst>
              <a:ext uri="{FF2B5EF4-FFF2-40B4-BE49-F238E27FC236}">
                <a16:creationId xmlns:a16="http://schemas.microsoft.com/office/drawing/2014/main" id="{B8D0FCA8-FD17-4791-9599-E038BF5B637E}"/>
              </a:ext>
            </a:extLst>
          </p:cNvPr>
          <p:cNvPicPr>
            <a:picLocks noGrp="1" noChangeAspect="1"/>
          </p:cNvPicPr>
          <p:nvPr>
            <p:ph sz="quarter" idx="16"/>
          </p:nvPr>
        </p:nvPicPr>
        <p:blipFill>
          <a:blip r:embed="rId7">
            <a:extLst>
              <a:ext uri="{28A0092B-C50C-407E-A947-70E740481C1C}">
                <a14:useLocalDpi xmlns:a14="http://schemas.microsoft.com/office/drawing/2010/main" val="0"/>
              </a:ext>
            </a:extLst>
          </a:blip>
          <a:stretch>
            <a:fillRect/>
          </a:stretch>
        </p:blipFill>
        <p:spPr>
          <a:xfrm>
            <a:off x="2105025" y="4069135"/>
            <a:ext cx="608806" cy="615147"/>
          </a:xfrm>
        </p:spPr>
      </p:pic>
      <p:sp>
        <p:nvSpPr>
          <p:cNvPr id="19" name="Content Placeholder 18">
            <a:extLst>
              <a:ext uri="{FF2B5EF4-FFF2-40B4-BE49-F238E27FC236}">
                <a16:creationId xmlns:a16="http://schemas.microsoft.com/office/drawing/2014/main" id="{634F8C00-7D20-4834-8257-ACBF44114BD5}"/>
              </a:ext>
            </a:extLst>
          </p:cNvPr>
          <p:cNvSpPr>
            <a:spLocks noGrp="1"/>
          </p:cNvSpPr>
          <p:nvPr>
            <p:ph sz="quarter" idx="17"/>
          </p:nvPr>
        </p:nvSpPr>
        <p:spPr/>
        <p:txBody>
          <a:bodyPr/>
          <a:lstStyle/>
          <a:p>
            <a:pPr marL="0" lvl="0" indent="0">
              <a:buNone/>
              <a:defRPr/>
            </a:pPr>
            <a:r>
              <a:rPr lang="en-US" dirty="0">
                <a:hlinkClick r:id="rId8" tooltip="PMFO Home Web Page">
                  <a:extLst>
                    <a:ext uri="{A12FA001-AC4F-418D-AE19-62706E023703}">
                      <ahyp:hlinkClr xmlns:ahyp="http://schemas.microsoft.com/office/drawing/2018/hyperlinkcolor" val="tx"/>
                    </a:ext>
                  </a:extLst>
                </a:hlinkClick>
              </a:rPr>
              <a:t>https://eclkc.ohs.acf.hhs.gov/ncpmfo</a:t>
            </a:r>
            <a:r>
              <a:rPr lang="en-US" dirty="0"/>
              <a:t> </a:t>
            </a:r>
          </a:p>
        </p:txBody>
      </p:sp>
      <p:pic>
        <p:nvPicPr>
          <p:cNvPr id="36" name="Content Placeholder 35" descr="Phone Number: ">
            <a:extLst>
              <a:ext uri="{FF2B5EF4-FFF2-40B4-BE49-F238E27FC236}">
                <a16:creationId xmlns:a16="http://schemas.microsoft.com/office/drawing/2014/main" id="{6851BB59-FB5A-4372-8A1F-08845E403968}"/>
              </a:ext>
            </a:extLst>
          </p:cNvPr>
          <p:cNvPicPr>
            <a:picLocks noGrp="1" noChangeAspect="1"/>
          </p:cNvPicPr>
          <p:nvPr>
            <p:ph sz="quarter" idx="18"/>
          </p:nvPr>
        </p:nvPicPr>
        <p:blipFill>
          <a:blip r:embed="rId9" cstate="print">
            <a:extLst>
              <a:ext uri="{28A0092B-C50C-407E-A947-70E740481C1C}">
                <a14:useLocalDpi xmlns:a14="http://schemas.microsoft.com/office/drawing/2010/main" val="0"/>
              </a:ext>
            </a:extLst>
          </a:blip>
          <a:stretch>
            <a:fillRect/>
          </a:stretch>
        </p:blipFill>
        <p:spPr>
          <a:xfrm>
            <a:off x="2150269" y="5081085"/>
            <a:ext cx="525462" cy="525462"/>
          </a:xfrm>
          <a:effectLst>
            <a:outerShdw blurRad="50800" dist="38100" dir="2700000" algn="tl" rotWithShape="0">
              <a:prstClr val="black">
                <a:alpha val="40000"/>
              </a:prstClr>
            </a:outerShdw>
          </a:effectLst>
        </p:spPr>
      </p:pic>
      <p:sp>
        <p:nvSpPr>
          <p:cNvPr id="21" name="Content Placeholder 20">
            <a:extLst>
              <a:ext uri="{FF2B5EF4-FFF2-40B4-BE49-F238E27FC236}">
                <a16:creationId xmlns:a16="http://schemas.microsoft.com/office/drawing/2014/main" id="{47823B65-B787-41AA-AB0E-2B783B744FC4}"/>
              </a:ext>
            </a:extLst>
          </p:cNvPr>
          <p:cNvSpPr>
            <a:spLocks noGrp="1"/>
          </p:cNvSpPr>
          <p:nvPr>
            <p:ph sz="quarter" idx="19"/>
          </p:nvPr>
        </p:nvSpPr>
        <p:spPr>
          <a:xfrm>
            <a:off x="2751826" y="5096510"/>
            <a:ext cx="5959475" cy="527050"/>
          </a:xfrm>
        </p:spPr>
        <p:txBody>
          <a:bodyPr/>
          <a:lstStyle/>
          <a:p>
            <a:pPr marL="0" lvl="0" indent="0">
              <a:buNone/>
              <a:defRPr/>
            </a:pPr>
            <a:r>
              <a:rPr lang="en-US" dirty="0"/>
              <a:t>Call us: 888-874-5469</a:t>
            </a:r>
          </a:p>
        </p:txBody>
      </p:sp>
      <p:pic>
        <p:nvPicPr>
          <p:cNvPr id="38" name="Content Placeholder 37" descr="Logo for Department of Health &amp; Human Services, USA.">
            <a:extLst>
              <a:ext uri="{FF2B5EF4-FFF2-40B4-BE49-F238E27FC236}">
                <a16:creationId xmlns:a16="http://schemas.microsoft.com/office/drawing/2014/main" id="{4AFAD044-0EB4-4D8B-A353-775CF7EE1927}"/>
              </a:ext>
            </a:extLst>
          </p:cNvPr>
          <p:cNvPicPr>
            <a:picLocks noGrp="1" noChangeAspect="1"/>
          </p:cNvPicPr>
          <p:nvPr>
            <p:ph sz="quarter" idx="20"/>
          </p:nvPr>
        </p:nvPicPr>
        <p:blipFill>
          <a:blip r:embed="rId10" cstate="print">
            <a:extLst>
              <a:ext uri="{28A0092B-C50C-407E-A947-70E740481C1C}">
                <a14:useLocalDpi xmlns:a14="http://schemas.microsoft.com/office/drawing/2010/main" val="0"/>
              </a:ext>
            </a:extLst>
          </a:blip>
          <a:stretch>
            <a:fillRect/>
          </a:stretch>
        </p:blipFill>
        <p:spPr>
          <a:xfrm>
            <a:off x="533400" y="5810218"/>
            <a:ext cx="1022350" cy="952565"/>
          </a:xfrm>
        </p:spPr>
      </p:pic>
      <p:pic>
        <p:nvPicPr>
          <p:cNvPr id="40" name="Content Placeholder 39" descr="Logo for Administration for Children &amp; Families.">
            <a:extLst>
              <a:ext uri="{FF2B5EF4-FFF2-40B4-BE49-F238E27FC236}">
                <a16:creationId xmlns:a16="http://schemas.microsoft.com/office/drawing/2014/main" id="{CF74F962-38D9-462B-91D4-379373DAFC79}"/>
              </a:ext>
            </a:extLst>
          </p:cNvPr>
          <p:cNvPicPr>
            <a:picLocks noGrp="1" noChangeAspect="1"/>
          </p:cNvPicPr>
          <p:nvPr>
            <p:ph sz="quarter" idx="21"/>
          </p:nvPr>
        </p:nvPicPr>
        <p:blipFill>
          <a:blip r:embed="rId11" cstate="print">
            <a:extLst>
              <a:ext uri="{28A0092B-C50C-407E-A947-70E740481C1C}">
                <a14:useLocalDpi xmlns:a14="http://schemas.microsoft.com/office/drawing/2010/main" val="0"/>
              </a:ext>
            </a:extLst>
          </a:blip>
          <a:stretch>
            <a:fillRect/>
          </a:stretch>
        </p:blipFill>
        <p:spPr>
          <a:xfrm>
            <a:off x="1898650" y="6103589"/>
            <a:ext cx="3157538" cy="503934"/>
          </a:xfrm>
        </p:spPr>
      </p:pic>
      <p:pic>
        <p:nvPicPr>
          <p:cNvPr id="44" name="Content Placeholder 43" descr="Logo for Early Childhood National Centers. National Center On Program Management and Fiscal Operations.">
            <a:extLst>
              <a:ext uri="{FF2B5EF4-FFF2-40B4-BE49-F238E27FC236}">
                <a16:creationId xmlns:a16="http://schemas.microsoft.com/office/drawing/2014/main" id="{28B8781D-B481-463E-896E-7EBE9921C573}"/>
              </a:ext>
            </a:extLst>
          </p:cNvPr>
          <p:cNvPicPr>
            <a:picLocks noGrp="1" noChangeAspect="1"/>
          </p:cNvPicPr>
          <p:nvPr>
            <p:ph sz="quarter" idx="22"/>
          </p:nvPr>
        </p:nvPicPr>
        <p:blipFill>
          <a:blip r:embed="rId12" cstate="print">
            <a:extLst>
              <a:ext uri="{28A0092B-C50C-407E-A947-70E740481C1C}">
                <a14:useLocalDpi xmlns:a14="http://schemas.microsoft.com/office/drawing/2010/main" val="0"/>
              </a:ext>
            </a:extLst>
          </a:blip>
          <a:stretch>
            <a:fillRect/>
          </a:stretch>
        </p:blipFill>
        <p:spPr>
          <a:xfrm>
            <a:off x="5484763" y="6076950"/>
            <a:ext cx="3041748" cy="630238"/>
          </a:xfrm>
        </p:spPr>
      </p:pic>
    </p:spTree>
    <p:custDataLst>
      <p:tags r:id="rId1"/>
    </p:custDataLst>
    <p:extLst>
      <p:ext uri="{BB962C8B-B14F-4D97-AF65-F5344CB8AC3E}">
        <p14:creationId xmlns:p14="http://schemas.microsoft.com/office/powerpoint/2010/main" val="1896212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55BC7BF-4011-4CD3-BEBD-AA0F3C70EF2C}"/>
              </a:ext>
            </a:extLst>
          </p:cNvPr>
          <p:cNvSpPr>
            <a:spLocks noGrp="1"/>
          </p:cNvSpPr>
          <p:nvPr>
            <p:ph type="title"/>
          </p:nvPr>
        </p:nvSpPr>
        <p:spPr/>
        <p:txBody>
          <a:bodyPr/>
          <a:lstStyle/>
          <a:p>
            <a:r>
              <a:rPr lang="en-US" sz="2800" dirty="0">
                <a:solidFill>
                  <a:prstClr val="white"/>
                </a:solidFill>
              </a:rPr>
              <a:t>Ongoing Monitoring and Continuous Improvement</a:t>
            </a:r>
            <a:endParaRPr lang="en-US" dirty="0"/>
          </a:p>
        </p:txBody>
      </p:sp>
      <p:sp>
        <p:nvSpPr>
          <p:cNvPr id="2" name="Slide Number Placeholder 1">
            <a:extLst>
              <a:ext uri="{FF2B5EF4-FFF2-40B4-BE49-F238E27FC236}">
                <a16:creationId xmlns:a16="http://schemas.microsoft.com/office/drawing/2014/main" id="{A98CCC4B-08EF-4B44-8F63-19F998261BFF}"/>
              </a:ext>
            </a:extLst>
          </p:cNvPr>
          <p:cNvSpPr>
            <a:spLocks noGrp="1"/>
          </p:cNvSpPr>
          <p:nvPr>
            <p:ph type="sldNum" sz="quarter" idx="4"/>
          </p:nvPr>
        </p:nvSpPr>
        <p:spPr/>
        <p:txBody>
          <a:bodyPr/>
          <a:lstStyle/>
          <a:p>
            <a:fld id="{E0CD77C5-7DB1-45F6-AE6F-84521133DC90}" type="slidenum">
              <a:rPr lang="en-US" smtClean="0"/>
              <a:t>4</a:t>
            </a:fld>
            <a:endParaRPr lang="en-US" dirty="0"/>
          </a:p>
        </p:txBody>
      </p:sp>
    </p:spTree>
    <p:custDataLst>
      <p:tags r:id="rId1"/>
    </p:custDataLst>
    <p:extLst>
      <p:ext uri="{BB962C8B-B14F-4D97-AF65-F5344CB8AC3E}">
        <p14:creationId xmlns:p14="http://schemas.microsoft.com/office/powerpoint/2010/main" val="2908576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81F170-6343-4B31-839B-9E851B17A51F}"/>
              </a:ext>
            </a:extLst>
          </p:cNvPr>
          <p:cNvSpPr>
            <a:spLocks noGrp="1"/>
          </p:cNvSpPr>
          <p:nvPr>
            <p:ph type="title"/>
          </p:nvPr>
        </p:nvSpPr>
        <p:spPr/>
        <p:txBody>
          <a:bodyPr tIns="144000"/>
          <a:lstStyle/>
          <a:p>
            <a:r>
              <a:rPr lang="en-US" sz="3200" b="0" dirty="0">
                <a:solidFill>
                  <a:prstClr val="white"/>
                </a:solidFill>
              </a:rPr>
              <a:t>Head Start Management Systems Wheel</a:t>
            </a:r>
            <a:endParaRPr lang="en-US" dirty="0"/>
          </a:p>
        </p:txBody>
      </p:sp>
      <p:sp>
        <p:nvSpPr>
          <p:cNvPr id="7" name="Content Placeholder 6">
            <a:extLst>
              <a:ext uri="{FF2B5EF4-FFF2-40B4-BE49-F238E27FC236}">
                <a16:creationId xmlns:a16="http://schemas.microsoft.com/office/drawing/2014/main" id="{5CEC2CE2-6FD7-42DE-8ABC-C0BAD1361AC0}"/>
              </a:ext>
            </a:extLst>
          </p:cNvPr>
          <p:cNvSpPr>
            <a:spLocks noGrp="1"/>
          </p:cNvSpPr>
          <p:nvPr>
            <p:ph sz="quarter" idx="14"/>
          </p:nvPr>
        </p:nvSpPr>
        <p:spPr>
          <a:xfrm>
            <a:off x="457200" y="1219200"/>
            <a:ext cx="2268538" cy="857533"/>
          </a:xfrm>
        </p:spPr>
        <p:txBody>
          <a:bodyPr tIns="72000"/>
          <a:lstStyle/>
          <a:p>
            <a:pPr marL="0" lvl="0" indent="0" defTabSz="914400">
              <a:spcBef>
                <a:spcPts val="0"/>
              </a:spcBef>
              <a:buNone/>
              <a:defRPr/>
            </a:pPr>
            <a:r>
              <a:rPr lang="en-US" dirty="0"/>
              <a:t>Five-Year Project Period</a:t>
            </a:r>
          </a:p>
        </p:txBody>
      </p:sp>
      <p:pic>
        <p:nvPicPr>
          <p:cNvPr id="10" name="Content Placeholder 9" descr="A graphic detailing representing Head Start Management Systems. A circle with five layers, focusing on Quality Child &amp; Family Outcomes within the center.&#10;First, outer-most layer: Leadership &amp; Governance.&#10;Second layer: Program Management, Planning &amp; Oversight Systems.&#10;Third Layer: Human Resources; Program Planning &amp; Service System Design; Data &amp; Evaluation; Fiscal Management; Community &amp; Self-Assessment; Facilities &amp; Learning Environments; Transportation; Technology &amp; Information Systems; Training &amp; Professional Development; Communication; Recordkeeping &amp; Reporting; Ongoing Monitoring &amp; Continuous Improvement.&#10;Fourth layer: ERSEA; Education; Health; Mental Health; Community &amp; Family Engagement.&#10;Fifth, inner-most layer: Quality Child &amp; Family Outcomes.">
            <a:extLst>
              <a:ext uri="{FF2B5EF4-FFF2-40B4-BE49-F238E27FC236}">
                <a16:creationId xmlns:a16="http://schemas.microsoft.com/office/drawing/2014/main" id="{BD1E68C7-397B-47B2-9E16-D0F13C6E878B}"/>
              </a:ext>
            </a:extLst>
          </p:cNvPr>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2311604" y="796073"/>
            <a:ext cx="6051142" cy="6081828"/>
          </a:xfrm>
        </p:spPr>
      </p:pic>
      <p:sp>
        <p:nvSpPr>
          <p:cNvPr id="2" name="Slide Number Placeholder 1">
            <a:extLst>
              <a:ext uri="{FF2B5EF4-FFF2-40B4-BE49-F238E27FC236}">
                <a16:creationId xmlns:a16="http://schemas.microsoft.com/office/drawing/2014/main" id="{E450264A-EC81-4EC2-B107-B7374619A072}"/>
              </a:ext>
            </a:extLst>
          </p:cNvPr>
          <p:cNvSpPr>
            <a:spLocks noGrp="1"/>
          </p:cNvSpPr>
          <p:nvPr>
            <p:ph type="sldNum" sz="quarter" idx="13"/>
          </p:nvPr>
        </p:nvSpPr>
        <p:spPr>
          <a:xfrm>
            <a:off x="8153400" y="6400800"/>
            <a:ext cx="727075" cy="365125"/>
          </a:xfrm>
        </p:spPr>
        <p:txBody>
          <a:bodyPr/>
          <a:lstStyle/>
          <a:p>
            <a:pPr>
              <a:defRPr/>
            </a:pPr>
            <a:fld id="{A9FD885A-E1D8-4BF9-AB65-444C92CDA110}" type="slidenum">
              <a:rPr lang="en-US" smtClean="0"/>
              <a:pPr>
                <a:defRPr/>
              </a:pPr>
              <a:t>5</a:t>
            </a:fld>
            <a:endParaRPr lang="en-US" dirty="0"/>
          </a:p>
        </p:txBody>
      </p:sp>
    </p:spTree>
    <p:custDataLst>
      <p:tags r:id="rId1"/>
    </p:custDataLst>
    <p:extLst>
      <p:ext uri="{BB962C8B-B14F-4D97-AF65-F5344CB8AC3E}">
        <p14:creationId xmlns:p14="http://schemas.microsoft.com/office/powerpoint/2010/main" val="97656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276148-564F-47EE-9B79-323B7E36BA00}"/>
              </a:ext>
            </a:extLst>
          </p:cNvPr>
          <p:cNvSpPr>
            <a:spLocks noGrp="1"/>
          </p:cNvSpPr>
          <p:nvPr>
            <p:ph type="title"/>
          </p:nvPr>
        </p:nvSpPr>
        <p:spPr/>
        <p:txBody>
          <a:bodyPr/>
          <a:lstStyle/>
          <a:p>
            <a:r>
              <a:rPr lang="en-US" sz="2800" dirty="0"/>
              <a:t>Ongoing Monitoring and Continuous Improvement </a:t>
            </a:r>
            <a:r>
              <a:rPr lang="en-US" sz="800" dirty="0"/>
              <a:t>(Cont’d)</a:t>
            </a:r>
          </a:p>
        </p:txBody>
      </p:sp>
      <p:pic>
        <p:nvPicPr>
          <p:cNvPr id="13" name="Content Placeholder 12" descr="Ongoing Monitoring &amp; Continuous Improvement.">
            <a:extLst>
              <a:ext uri="{FF2B5EF4-FFF2-40B4-BE49-F238E27FC236}">
                <a16:creationId xmlns:a16="http://schemas.microsoft.com/office/drawing/2014/main" id="{B65A9AB3-FF2D-41CF-A443-9F3DA565AB1A}"/>
              </a:ext>
            </a:extLst>
          </p:cNvPr>
          <p:cNvPicPr>
            <a:picLocks noGrp="1" noChangeAspect="1"/>
          </p:cNvPicPr>
          <p:nvPr>
            <p:ph sz="quarter" idx="10"/>
          </p:nvPr>
        </p:nvPicPr>
        <p:blipFill>
          <a:blip r:embed="rId4" cstate="print">
            <a:extLst>
              <a:ext uri="{28A0092B-C50C-407E-A947-70E740481C1C}">
                <a14:useLocalDpi xmlns:a14="http://schemas.microsoft.com/office/drawing/2010/main" val="0"/>
              </a:ext>
            </a:extLst>
          </a:blip>
          <a:stretch>
            <a:fillRect/>
          </a:stretch>
        </p:blipFill>
        <p:spPr>
          <a:xfrm>
            <a:off x="660125" y="990600"/>
            <a:ext cx="5264700" cy="2520950"/>
          </a:xfrm>
        </p:spPr>
      </p:pic>
      <p:sp>
        <p:nvSpPr>
          <p:cNvPr id="11" name="Content Placeholder 10">
            <a:extLst>
              <a:ext uri="{FF2B5EF4-FFF2-40B4-BE49-F238E27FC236}">
                <a16:creationId xmlns:a16="http://schemas.microsoft.com/office/drawing/2014/main" id="{99EFE994-F7BC-4333-AB52-53DDF0DC4CDD}"/>
              </a:ext>
            </a:extLst>
          </p:cNvPr>
          <p:cNvSpPr>
            <a:spLocks noGrp="1"/>
          </p:cNvSpPr>
          <p:nvPr>
            <p:ph sz="quarter" idx="11"/>
          </p:nvPr>
        </p:nvSpPr>
        <p:spPr>
          <a:xfrm>
            <a:off x="1852613" y="3511550"/>
            <a:ext cx="6376987" cy="2244725"/>
          </a:xfrm>
        </p:spPr>
        <p:txBody>
          <a:bodyPr wrap="square" tIns="108000"/>
          <a:lstStyle/>
          <a:p>
            <a:pPr lvl="0" defTabSz="914400">
              <a:spcBef>
                <a:spcPts val="0"/>
              </a:spcBef>
              <a:spcAft>
                <a:spcPts val="1200"/>
              </a:spcAft>
              <a:buClr>
                <a:srgbClr val="DF5327">
                  <a:lumMod val="75000"/>
                </a:srgbClr>
              </a:buClr>
              <a:buSzPts val="2520"/>
            </a:pPr>
            <a:r>
              <a:rPr lang="en-US" dirty="0"/>
              <a:t>Helps programs adapt to better address goals and objectives </a:t>
            </a:r>
          </a:p>
          <a:p>
            <a:pPr lvl="0" defTabSz="914400">
              <a:spcBef>
                <a:spcPts val="0"/>
              </a:spcBef>
              <a:spcAft>
                <a:spcPts val="1200"/>
              </a:spcAft>
              <a:buClr>
                <a:srgbClr val="DF5327">
                  <a:lumMod val="75000"/>
                </a:srgbClr>
              </a:buClr>
              <a:buSzPts val="2520"/>
            </a:pPr>
            <a:r>
              <a:rPr lang="en-US" dirty="0"/>
              <a:t>Shares data with staff, Policy Councils, and governing bodies or Tribal Councils to engage all in the program planning process</a:t>
            </a:r>
          </a:p>
        </p:txBody>
      </p:sp>
      <p:sp>
        <p:nvSpPr>
          <p:cNvPr id="2" name="Slide Number Placeholder 1">
            <a:extLst>
              <a:ext uri="{FF2B5EF4-FFF2-40B4-BE49-F238E27FC236}">
                <a16:creationId xmlns:a16="http://schemas.microsoft.com/office/drawing/2014/main" id="{BC8B2B83-3BED-49F4-9D18-7FF3D5B1F4E2}"/>
              </a:ext>
            </a:extLst>
          </p:cNvPr>
          <p:cNvSpPr>
            <a:spLocks noGrp="1"/>
          </p:cNvSpPr>
          <p:nvPr>
            <p:ph type="sldNum" sz="quarter" idx="4"/>
          </p:nvPr>
        </p:nvSpPr>
        <p:spPr/>
        <p:txBody>
          <a:bodyPr/>
          <a:lstStyle/>
          <a:p>
            <a:fld id="{E0CD77C5-7DB1-45F6-AE6F-84521133DC90}" type="slidenum">
              <a:rPr lang="en-US" smtClean="0"/>
              <a:t>6</a:t>
            </a:fld>
            <a:endParaRPr lang="en-US" dirty="0"/>
          </a:p>
        </p:txBody>
      </p:sp>
    </p:spTree>
    <p:custDataLst>
      <p:tags r:id="rId1"/>
    </p:custDataLst>
    <p:extLst>
      <p:ext uri="{BB962C8B-B14F-4D97-AF65-F5344CB8AC3E}">
        <p14:creationId xmlns:p14="http://schemas.microsoft.com/office/powerpoint/2010/main" val="3719037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70CCB1-9622-49E3-8199-75FA5C426D8B}"/>
              </a:ext>
            </a:extLst>
          </p:cNvPr>
          <p:cNvSpPr>
            <a:spLocks noGrp="1"/>
          </p:cNvSpPr>
          <p:nvPr>
            <p:ph type="title"/>
          </p:nvPr>
        </p:nvSpPr>
        <p:spPr/>
        <p:txBody>
          <a:bodyPr/>
          <a:lstStyle/>
          <a:p>
            <a:r>
              <a:rPr lang="en-US" dirty="0">
                <a:solidFill>
                  <a:prstClr val="white"/>
                </a:solidFill>
              </a:rPr>
              <a:t>Program Planning Cycle</a:t>
            </a:r>
            <a:endParaRPr lang="en-US" dirty="0"/>
          </a:p>
        </p:txBody>
      </p:sp>
      <p:pic>
        <p:nvPicPr>
          <p:cNvPr id="8" name="Content Placeholder 7" descr="A graphic detailing the Program Planning Cycle, with 6 steps.&#10;1. Every Five Years: Establish long-term goals and measurable objects. Annually: Review goals and objectives. Conduct or update community assessment.&#10;2. Create an action plan and budget that reflect goals.&#10;3. Implement an action plan.&#10;4. Analyze progress and compliance through ongoing monitoring (Points to Step 5 and 6).&#10;5. Respond regularly with course corrections (Points to Step 3).&#10;6. Evaluate progress through the annual self-assessment (Points to Step 1).">
            <a:extLst>
              <a:ext uri="{FF2B5EF4-FFF2-40B4-BE49-F238E27FC236}">
                <a16:creationId xmlns:a16="http://schemas.microsoft.com/office/drawing/2014/main" id="{CAE828C9-D600-4F9D-ADFE-74E045A27399}"/>
              </a:ext>
            </a:extLst>
          </p:cNvPr>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474663" y="1066101"/>
            <a:ext cx="8335962" cy="5813236"/>
          </a:xfrm>
        </p:spPr>
      </p:pic>
      <p:sp>
        <p:nvSpPr>
          <p:cNvPr id="2" name="Slide Number Placeholder 1">
            <a:extLst>
              <a:ext uri="{FF2B5EF4-FFF2-40B4-BE49-F238E27FC236}">
                <a16:creationId xmlns:a16="http://schemas.microsoft.com/office/drawing/2014/main" id="{DE482BD7-0118-4AD9-BB43-90CE35CACFFE}"/>
              </a:ext>
            </a:extLst>
          </p:cNvPr>
          <p:cNvSpPr>
            <a:spLocks noGrp="1"/>
          </p:cNvSpPr>
          <p:nvPr>
            <p:ph type="sldNum" sz="quarter" idx="4"/>
          </p:nvPr>
        </p:nvSpPr>
        <p:spPr/>
        <p:txBody>
          <a:bodyPr/>
          <a:lstStyle/>
          <a:p>
            <a:fld id="{E0CD77C5-7DB1-45F6-AE6F-84521133DC90}" type="slidenum">
              <a:rPr lang="en-US" smtClean="0"/>
              <a:t>7</a:t>
            </a:fld>
            <a:endParaRPr lang="en-US" dirty="0"/>
          </a:p>
        </p:txBody>
      </p:sp>
    </p:spTree>
    <p:custDataLst>
      <p:tags r:id="rId1"/>
    </p:custDataLst>
    <p:extLst>
      <p:ext uri="{BB962C8B-B14F-4D97-AF65-F5344CB8AC3E}">
        <p14:creationId xmlns:p14="http://schemas.microsoft.com/office/powerpoint/2010/main" val="1983443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C23EDB-37FD-465D-9EDC-3CDDFDB11D80}"/>
              </a:ext>
            </a:extLst>
          </p:cNvPr>
          <p:cNvSpPr>
            <a:spLocks noGrp="1"/>
          </p:cNvSpPr>
          <p:nvPr>
            <p:ph type="title"/>
          </p:nvPr>
        </p:nvSpPr>
        <p:spPr/>
        <p:txBody>
          <a:bodyPr/>
          <a:lstStyle/>
          <a:p>
            <a:r>
              <a:rPr lang="en-US" sz="2400" dirty="0">
                <a:solidFill>
                  <a:prstClr val="white"/>
                </a:solidFill>
              </a:rPr>
              <a:t>Linking Planning, Ongoing Monitoring, and Self-Assessment</a:t>
            </a:r>
            <a:endParaRPr lang="en-US" dirty="0"/>
          </a:p>
        </p:txBody>
      </p:sp>
      <p:sp>
        <p:nvSpPr>
          <p:cNvPr id="6" name="Content Placeholder 5">
            <a:extLst>
              <a:ext uri="{FF2B5EF4-FFF2-40B4-BE49-F238E27FC236}">
                <a16:creationId xmlns:a16="http://schemas.microsoft.com/office/drawing/2014/main" id="{F9FC12DF-1CED-4A78-AF2E-EE84CEED656E}"/>
              </a:ext>
            </a:extLst>
          </p:cNvPr>
          <p:cNvSpPr>
            <a:spLocks noGrp="1"/>
          </p:cNvSpPr>
          <p:nvPr>
            <p:ph sz="quarter" idx="10"/>
          </p:nvPr>
        </p:nvSpPr>
        <p:spPr>
          <a:solidFill>
            <a:srgbClr val="203864"/>
          </a:solidFill>
        </p:spPr>
        <p:txBody>
          <a:bodyPr/>
          <a:lstStyle/>
          <a:p>
            <a:pPr lvl="0" algn="ctr" defTabSz="914400">
              <a:lnSpc>
                <a:spcPct val="115000"/>
              </a:lnSpc>
              <a:spcBef>
                <a:spcPts val="0"/>
              </a:spcBef>
              <a:spcAft>
                <a:spcPts val="1000"/>
              </a:spcAft>
            </a:pPr>
            <a:r>
              <a:rPr lang="en-US" dirty="0"/>
              <a:t>Program Planning</a:t>
            </a:r>
            <a:endParaRPr lang="en-US" b="0" dirty="0">
              <a:solidFill>
                <a:prstClr val="black"/>
              </a:solidFill>
            </a:endParaRPr>
          </a:p>
        </p:txBody>
      </p:sp>
      <p:sp>
        <p:nvSpPr>
          <p:cNvPr id="7" name="Content Placeholder 6">
            <a:extLst>
              <a:ext uri="{FF2B5EF4-FFF2-40B4-BE49-F238E27FC236}">
                <a16:creationId xmlns:a16="http://schemas.microsoft.com/office/drawing/2014/main" id="{18BFC753-5B80-48A9-B82F-5EAC6258D838}"/>
              </a:ext>
            </a:extLst>
          </p:cNvPr>
          <p:cNvSpPr>
            <a:spLocks noGrp="1"/>
          </p:cNvSpPr>
          <p:nvPr>
            <p:ph sz="quarter" idx="11"/>
          </p:nvPr>
        </p:nvSpPr>
        <p:spPr/>
        <p:txBody>
          <a:bodyPr/>
          <a:lstStyle/>
          <a:p>
            <a:pPr lvl="0" defTabSz="914400">
              <a:lnSpc>
                <a:spcPct val="115000"/>
              </a:lnSpc>
              <a:spcBef>
                <a:spcPts val="0"/>
              </a:spcBef>
            </a:pPr>
            <a:r>
              <a:rPr lang="en-US" dirty="0">
                <a:solidFill>
                  <a:srgbClr val="4472C4">
                    <a:lumMod val="50000"/>
                  </a:srgbClr>
                </a:solidFill>
              </a:rPr>
              <a:t>Decide on goals: </a:t>
            </a:r>
            <a:endParaRPr lang="en-US" b="0" dirty="0">
              <a:solidFill>
                <a:srgbClr val="4472C4">
                  <a:lumMod val="50000"/>
                </a:srgbClr>
              </a:solidFill>
            </a:endParaRPr>
          </a:p>
        </p:txBody>
      </p:sp>
      <p:sp>
        <p:nvSpPr>
          <p:cNvPr id="8" name="Content Placeholder 7">
            <a:extLst>
              <a:ext uri="{FF2B5EF4-FFF2-40B4-BE49-F238E27FC236}">
                <a16:creationId xmlns:a16="http://schemas.microsoft.com/office/drawing/2014/main" id="{E2BEAA51-D132-4B77-A220-D6312BF826DA}"/>
              </a:ext>
            </a:extLst>
          </p:cNvPr>
          <p:cNvSpPr>
            <a:spLocks noGrp="1"/>
          </p:cNvSpPr>
          <p:nvPr>
            <p:ph sz="quarter" idx="12"/>
          </p:nvPr>
        </p:nvSpPr>
        <p:spPr/>
        <p:txBody>
          <a:bodyPr/>
          <a:lstStyle/>
          <a:p>
            <a:pPr marL="342900" lvl="0" indent="-168275" defTabSz="914400">
              <a:lnSpc>
                <a:spcPct val="115000"/>
              </a:lnSpc>
              <a:spcBef>
                <a:spcPts val="0"/>
              </a:spcBef>
              <a:buClr>
                <a:srgbClr val="1F3864"/>
              </a:buClr>
              <a:buSzPts val="900"/>
              <a:buFont typeface="Symbol" pitchFamily="2" charset="2"/>
              <a:buChar char=""/>
            </a:pPr>
            <a:r>
              <a:rPr lang="en-US" dirty="0">
                <a:solidFill>
                  <a:srgbClr val="4472C4">
                    <a:lumMod val="50000"/>
                  </a:srgbClr>
                </a:solidFill>
              </a:rPr>
              <a:t>Review and analyze community assessment and other relevant data</a:t>
            </a:r>
          </a:p>
          <a:p>
            <a:pPr marL="342900" lvl="0" indent="-168275" defTabSz="914400">
              <a:lnSpc>
                <a:spcPct val="115000"/>
              </a:lnSpc>
              <a:spcBef>
                <a:spcPts val="0"/>
              </a:spcBef>
              <a:buClr>
                <a:srgbClr val="1F3864"/>
              </a:buClr>
              <a:buSzPts val="900"/>
              <a:buFont typeface="Symbol" pitchFamily="2" charset="2"/>
              <a:buChar char=""/>
            </a:pPr>
            <a:r>
              <a:rPr lang="en-US" dirty="0">
                <a:solidFill>
                  <a:srgbClr val="4472C4">
                    <a:lumMod val="50000"/>
                  </a:srgbClr>
                </a:solidFill>
              </a:rPr>
              <a:t>Review recommendations from self-assessment report</a:t>
            </a:r>
          </a:p>
          <a:p>
            <a:pPr marL="342900" lvl="0" indent="-168275" defTabSz="914400">
              <a:lnSpc>
                <a:spcPct val="115000"/>
              </a:lnSpc>
              <a:spcBef>
                <a:spcPts val="0"/>
              </a:spcBef>
              <a:spcAft>
                <a:spcPts val="600"/>
              </a:spcAft>
              <a:buClr>
                <a:srgbClr val="1F3864"/>
              </a:buClr>
              <a:buSzPts val="900"/>
              <a:buFont typeface="Symbol" pitchFamily="2" charset="2"/>
              <a:buChar char=""/>
            </a:pPr>
            <a:r>
              <a:rPr lang="en-US" dirty="0">
                <a:solidFill>
                  <a:srgbClr val="4472C4">
                    <a:lumMod val="50000"/>
                  </a:srgbClr>
                </a:solidFill>
              </a:rPr>
              <a:t>Develop long-term program goals</a:t>
            </a:r>
          </a:p>
        </p:txBody>
      </p:sp>
      <p:sp>
        <p:nvSpPr>
          <p:cNvPr id="9" name="Content Placeholder 8">
            <a:extLst>
              <a:ext uri="{FF2B5EF4-FFF2-40B4-BE49-F238E27FC236}">
                <a16:creationId xmlns:a16="http://schemas.microsoft.com/office/drawing/2014/main" id="{F36CC9F8-0A97-49F7-8910-65883D06362C}"/>
              </a:ext>
            </a:extLst>
          </p:cNvPr>
          <p:cNvSpPr>
            <a:spLocks noGrp="1"/>
          </p:cNvSpPr>
          <p:nvPr>
            <p:ph sz="quarter" idx="13"/>
          </p:nvPr>
        </p:nvSpPr>
        <p:spPr/>
        <p:txBody>
          <a:bodyPr/>
          <a:lstStyle/>
          <a:p>
            <a:pPr lvl="0" defTabSz="914400">
              <a:lnSpc>
                <a:spcPct val="115000"/>
              </a:lnSpc>
              <a:spcBef>
                <a:spcPts val="0"/>
              </a:spcBef>
            </a:pPr>
            <a:r>
              <a:rPr lang="en-US" dirty="0">
                <a:solidFill>
                  <a:srgbClr val="4472C4">
                    <a:lumMod val="50000"/>
                  </a:srgbClr>
                </a:solidFill>
              </a:rPr>
              <a:t>Develop objectives:</a:t>
            </a:r>
            <a:endParaRPr lang="en-US" b="0" dirty="0">
              <a:solidFill>
                <a:srgbClr val="4472C4">
                  <a:lumMod val="50000"/>
                </a:srgbClr>
              </a:solidFill>
            </a:endParaRPr>
          </a:p>
        </p:txBody>
      </p:sp>
      <p:sp>
        <p:nvSpPr>
          <p:cNvPr id="10" name="Content Placeholder 9">
            <a:extLst>
              <a:ext uri="{FF2B5EF4-FFF2-40B4-BE49-F238E27FC236}">
                <a16:creationId xmlns:a16="http://schemas.microsoft.com/office/drawing/2014/main" id="{5C8CE5A8-161B-405F-A39C-45DD6357925C}"/>
              </a:ext>
            </a:extLst>
          </p:cNvPr>
          <p:cNvSpPr>
            <a:spLocks noGrp="1"/>
          </p:cNvSpPr>
          <p:nvPr>
            <p:ph sz="quarter" idx="14"/>
          </p:nvPr>
        </p:nvSpPr>
        <p:spPr/>
        <p:txBody>
          <a:bodyPr/>
          <a:lstStyle/>
          <a:p>
            <a:pPr marL="342900" lvl="0" indent="-168275" defTabSz="914400">
              <a:lnSpc>
                <a:spcPct val="115000"/>
              </a:lnSpc>
              <a:spcBef>
                <a:spcPts val="0"/>
              </a:spcBef>
              <a:spcAft>
                <a:spcPts val="600"/>
              </a:spcAft>
              <a:buClr>
                <a:srgbClr val="1F3864"/>
              </a:buClr>
              <a:buSzPts val="900"/>
              <a:buFont typeface="Symbol" pitchFamily="2" charset="2"/>
              <a:buChar char=""/>
            </a:pPr>
            <a:r>
              <a:rPr lang="en-US" dirty="0">
                <a:solidFill>
                  <a:srgbClr val="4472C4">
                    <a:lumMod val="50000"/>
                  </a:srgbClr>
                </a:solidFill>
                <a:ea typeface="+mn-ea"/>
              </a:rPr>
              <a:t>Set short-term program and fiscal obje</a:t>
            </a:r>
            <a:r>
              <a:rPr lang="en-US" dirty="0">
                <a:solidFill>
                  <a:srgbClr val="4472C4">
                    <a:lumMod val="50000"/>
                  </a:srgbClr>
                </a:solidFill>
              </a:rPr>
              <a:t>ctives</a:t>
            </a:r>
          </a:p>
        </p:txBody>
      </p:sp>
      <p:sp>
        <p:nvSpPr>
          <p:cNvPr id="11" name="Content Placeholder 10">
            <a:extLst>
              <a:ext uri="{FF2B5EF4-FFF2-40B4-BE49-F238E27FC236}">
                <a16:creationId xmlns:a16="http://schemas.microsoft.com/office/drawing/2014/main" id="{BA84B710-8717-48F0-B8A9-76F58F083FBE}"/>
              </a:ext>
            </a:extLst>
          </p:cNvPr>
          <p:cNvSpPr>
            <a:spLocks noGrp="1"/>
          </p:cNvSpPr>
          <p:nvPr>
            <p:ph sz="quarter" idx="15"/>
          </p:nvPr>
        </p:nvSpPr>
        <p:spPr/>
        <p:txBody>
          <a:bodyPr/>
          <a:lstStyle/>
          <a:p>
            <a:pPr lvl="0" defTabSz="914400">
              <a:lnSpc>
                <a:spcPct val="115000"/>
              </a:lnSpc>
              <a:spcBef>
                <a:spcPts val="0"/>
              </a:spcBef>
            </a:pPr>
            <a:r>
              <a:rPr lang="en-US" dirty="0">
                <a:solidFill>
                  <a:srgbClr val="4472C4">
                    <a:lumMod val="50000"/>
                  </a:srgbClr>
                </a:solidFill>
              </a:rPr>
              <a:t>Develop work plan: </a:t>
            </a:r>
            <a:endParaRPr lang="en-US" b="0" dirty="0">
              <a:solidFill>
                <a:srgbClr val="4472C4">
                  <a:lumMod val="50000"/>
                </a:srgbClr>
              </a:solidFill>
            </a:endParaRPr>
          </a:p>
        </p:txBody>
      </p:sp>
      <p:sp>
        <p:nvSpPr>
          <p:cNvPr id="12" name="Content Placeholder 11">
            <a:extLst>
              <a:ext uri="{FF2B5EF4-FFF2-40B4-BE49-F238E27FC236}">
                <a16:creationId xmlns:a16="http://schemas.microsoft.com/office/drawing/2014/main" id="{0FFB1E92-3AD7-4072-AA1C-717CEF7A7FB8}"/>
              </a:ext>
            </a:extLst>
          </p:cNvPr>
          <p:cNvSpPr>
            <a:spLocks noGrp="1"/>
          </p:cNvSpPr>
          <p:nvPr>
            <p:ph sz="quarter" idx="16"/>
          </p:nvPr>
        </p:nvSpPr>
        <p:spPr/>
        <p:txBody>
          <a:bodyPr/>
          <a:lstStyle/>
          <a:p>
            <a:pPr marL="342900" lvl="0" indent="-168275" defTabSz="914400">
              <a:lnSpc>
                <a:spcPct val="115000"/>
              </a:lnSpc>
              <a:spcBef>
                <a:spcPts val="0"/>
              </a:spcBef>
              <a:buClr>
                <a:srgbClr val="1F3864"/>
              </a:buClr>
              <a:buSzPts val="900"/>
              <a:buFont typeface="Symbol" pitchFamily="2" charset="2"/>
              <a:buChar char=""/>
            </a:pPr>
            <a:r>
              <a:rPr lang="en-US" dirty="0">
                <a:solidFill>
                  <a:srgbClr val="4472C4">
                    <a:lumMod val="50000"/>
                  </a:srgbClr>
                </a:solidFill>
              </a:rPr>
              <a:t>Develop action steps for objectives</a:t>
            </a:r>
          </a:p>
          <a:p>
            <a:pPr marL="342900" lvl="0" indent="-168275" defTabSz="914400">
              <a:lnSpc>
                <a:spcPct val="115000"/>
              </a:lnSpc>
              <a:spcBef>
                <a:spcPts val="0"/>
              </a:spcBef>
              <a:buClr>
                <a:srgbClr val="1F3864"/>
              </a:buClr>
              <a:buSzPts val="900"/>
              <a:buFont typeface="Symbol" pitchFamily="2" charset="2"/>
              <a:buChar char=""/>
            </a:pPr>
            <a:r>
              <a:rPr lang="en-US" dirty="0">
                <a:solidFill>
                  <a:srgbClr val="4472C4">
                    <a:lumMod val="50000"/>
                  </a:srgbClr>
                </a:solidFill>
              </a:rPr>
              <a:t>Identify measures to monitor</a:t>
            </a:r>
          </a:p>
          <a:p>
            <a:pPr marL="342900" lvl="0" indent="-168275" defTabSz="914400">
              <a:lnSpc>
                <a:spcPct val="115000"/>
              </a:lnSpc>
              <a:spcBef>
                <a:spcPts val="0"/>
              </a:spcBef>
              <a:buClr>
                <a:srgbClr val="1F3864"/>
              </a:buClr>
              <a:buSzPts val="900"/>
              <a:buFont typeface="Symbol" pitchFamily="2" charset="2"/>
              <a:buChar char=""/>
            </a:pPr>
            <a:r>
              <a:rPr lang="en-US" dirty="0">
                <a:solidFill>
                  <a:srgbClr val="4472C4">
                    <a:lumMod val="50000"/>
                  </a:srgbClr>
                </a:solidFill>
              </a:rPr>
              <a:t>Plan for regular progress reports to staff, governing body or Tribal Council, and Policy Council</a:t>
            </a:r>
          </a:p>
          <a:p>
            <a:pPr marL="342900" lvl="0" indent="-168275" defTabSz="914400">
              <a:lnSpc>
                <a:spcPct val="115000"/>
              </a:lnSpc>
              <a:spcBef>
                <a:spcPts val="0"/>
              </a:spcBef>
              <a:spcAft>
                <a:spcPts val="600"/>
              </a:spcAft>
              <a:buClr>
                <a:srgbClr val="1F3864"/>
              </a:buClr>
              <a:buSzPts val="900"/>
              <a:buFont typeface="Symbol" pitchFamily="2" charset="2"/>
              <a:buChar char=""/>
            </a:pPr>
            <a:r>
              <a:rPr lang="en-US" dirty="0">
                <a:solidFill>
                  <a:srgbClr val="4472C4">
                    <a:lumMod val="50000"/>
                  </a:srgbClr>
                </a:solidFill>
              </a:rPr>
              <a:t>Develop service plans that reflect new goals and objectives</a:t>
            </a:r>
          </a:p>
        </p:txBody>
      </p:sp>
      <p:pic>
        <p:nvPicPr>
          <p:cNvPr id="43" name="Content Placeholder 42" descr="Data, from Program Planning to Ongoing Monitoring.">
            <a:extLst>
              <a:ext uri="{FF2B5EF4-FFF2-40B4-BE49-F238E27FC236}">
                <a16:creationId xmlns:a16="http://schemas.microsoft.com/office/drawing/2014/main" id="{F368DE18-CDF7-46C3-A004-595038F8484D}"/>
              </a:ext>
            </a:extLst>
          </p:cNvPr>
          <p:cNvPicPr>
            <a:picLocks noGrp="1" noChangeAspect="1"/>
          </p:cNvPicPr>
          <p:nvPr>
            <p:ph sz="quarter" idx="17"/>
          </p:nvPr>
        </p:nvPicPr>
        <p:blipFill>
          <a:blip r:embed="rId4">
            <a:extLst>
              <a:ext uri="{28A0092B-C50C-407E-A947-70E740481C1C}">
                <a14:useLocalDpi xmlns:a14="http://schemas.microsoft.com/office/drawing/2010/main" val="0"/>
              </a:ext>
            </a:extLst>
          </a:blip>
          <a:stretch>
            <a:fillRect/>
          </a:stretch>
        </p:blipFill>
        <p:spPr>
          <a:xfrm>
            <a:off x="1763153" y="1135076"/>
            <a:ext cx="2645893" cy="420660"/>
          </a:xfrm>
        </p:spPr>
      </p:pic>
      <p:sp>
        <p:nvSpPr>
          <p:cNvPr id="14" name="Content Placeholder 13">
            <a:extLst>
              <a:ext uri="{FF2B5EF4-FFF2-40B4-BE49-F238E27FC236}">
                <a16:creationId xmlns:a16="http://schemas.microsoft.com/office/drawing/2014/main" id="{B489040B-7F5D-42A8-B9EC-6C3868D37B22}"/>
              </a:ext>
            </a:extLst>
          </p:cNvPr>
          <p:cNvSpPr>
            <a:spLocks noGrp="1"/>
          </p:cNvSpPr>
          <p:nvPr>
            <p:ph sz="quarter" idx="18"/>
          </p:nvPr>
        </p:nvSpPr>
        <p:spPr>
          <a:solidFill>
            <a:srgbClr val="203864"/>
          </a:solidFill>
        </p:spPr>
        <p:txBody>
          <a:bodyPr/>
          <a:lstStyle/>
          <a:p>
            <a:pPr lvl="0" algn="ctr" defTabSz="914400">
              <a:lnSpc>
                <a:spcPct val="115000"/>
              </a:lnSpc>
              <a:spcBef>
                <a:spcPts val="0"/>
              </a:spcBef>
              <a:spcAft>
                <a:spcPts val="1000"/>
              </a:spcAft>
            </a:pPr>
            <a:r>
              <a:rPr lang="en-US" dirty="0"/>
              <a:t>Ongoing Monitoring</a:t>
            </a:r>
            <a:endParaRPr lang="en-US" b="0" dirty="0">
              <a:solidFill>
                <a:prstClr val="black"/>
              </a:solidFill>
            </a:endParaRPr>
          </a:p>
        </p:txBody>
      </p:sp>
      <p:sp>
        <p:nvSpPr>
          <p:cNvPr id="15" name="Content Placeholder 14">
            <a:extLst>
              <a:ext uri="{FF2B5EF4-FFF2-40B4-BE49-F238E27FC236}">
                <a16:creationId xmlns:a16="http://schemas.microsoft.com/office/drawing/2014/main" id="{E3391DDD-4C5F-4409-A3D9-C29F4D4E694E}"/>
              </a:ext>
            </a:extLst>
          </p:cNvPr>
          <p:cNvSpPr>
            <a:spLocks noGrp="1"/>
          </p:cNvSpPr>
          <p:nvPr>
            <p:ph sz="quarter" idx="19"/>
          </p:nvPr>
        </p:nvSpPr>
        <p:spPr/>
        <p:txBody>
          <a:bodyPr/>
          <a:lstStyle/>
          <a:p>
            <a:pPr lvl="0" defTabSz="914400">
              <a:lnSpc>
                <a:spcPct val="115000"/>
              </a:lnSpc>
              <a:spcBef>
                <a:spcPts val="0"/>
              </a:spcBef>
            </a:pPr>
            <a:r>
              <a:rPr lang="en-US" dirty="0">
                <a:solidFill>
                  <a:srgbClr val="4472C4">
                    <a:lumMod val="50000"/>
                  </a:srgbClr>
                </a:solidFill>
              </a:rPr>
              <a:t>Collect: </a:t>
            </a:r>
            <a:endParaRPr lang="en-US" b="0" dirty="0">
              <a:solidFill>
                <a:srgbClr val="4472C4">
                  <a:lumMod val="50000"/>
                </a:srgbClr>
              </a:solidFill>
            </a:endParaRPr>
          </a:p>
        </p:txBody>
      </p:sp>
      <p:sp>
        <p:nvSpPr>
          <p:cNvPr id="16" name="Content Placeholder 15">
            <a:extLst>
              <a:ext uri="{FF2B5EF4-FFF2-40B4-BE49-F238E27FC236}">
                <a16:creationId xmlns:a16="http://schemas.microsoft.com/office/drawing/2014/main" id="{938FED2C-0627-4EF6-AB67-0C7E2105CED6}"/>
              </a:ext>
            </a:extLst>
          </p:cNvPr>
          <p:cNvSpPr>
            <a:spLocks noGrp="1"/>
          </p:cNvSpPr>
          <p:nvPr>
            <p:ph sz="quarter" idx="20"/>
          </p:nvPr>
        </p:nvSpPr>
        <p:spPr/>
        <p:txBody>
          <a:bodyPr/>
          <a:lstStyle/>
          <a:p>
            <a:pPr marL="342900" lvl="0" indent="-168275" defTabSz="914400">
              <a:lnSpc>
                <a:spcPct val="115000"/>
              </a:lnSpc>
              <a:spcBef>
                <a:spcPts val="0"/>
              </a:spcBef>
              <a:spcAft>
                <a:spcPts val="600"/>
              </a:spcAft>
              <a:buClr>
                <a:srgbClr val="1F3864"/>
              </a:buClr>
              <a:buSzPts val="900"/>
              <a:buFont typeface="Symbol" pitchFamily="2" charset="2"/>
              <a:buChar char=""/>
            </a:pPr>
            <a:r>
              <a:rPr lang="en-US" dirty="0">
                <a:solidFill>
                  <a:srgbClr val="4472C4">
                    <a:lumMod val="50000"/>
                  </a:srgbClr>
                </a:solidFill>
              </a:rPr>
              <a:t>Collect data (e.g., PIR, child outcomes data, results of ongoing monitoring for all systems, services, goals, and objectives)</a:t>
            </a:r>
          </a:p>
        </p:txBody>
      </p:sp>
      <p:sp>
        <p:nvSpPr>
          <p:cNvPr id="17" name="Content Placeholder 16">
            <a:extLst>
              <a:ext uri="{FF2B5EF4-FFF2-40B4-BE49-F238E27FC236}">
                <a16:creationId xmlns:a16="http://schemas.microsoft.com/office/drawing/2014/main" id="{F449B4D8-9962-48D7-A5FC-51E582863887}"/>
              </a:ext>
            </a:extLst>
          </p:cNvPr>
          <p:cNvSpPr>
            <a:spLocks noGrp="1"/>
          </p:cNvSpPr>
          <p:nvPr>
            <p:ph sz="quarter" idx="21"/>
          </p:nvPr>
        </p:nvSpPr>
        <p:spPr/>
        <p:txBody>
          <a:bodyPr/>
          <a:lstStyle/>
          <a:p>
            <a:pPr lvl="0" defTabSz="914400">
              <a:lnSpc>
                <a:spcPct val="115000"/>
              </a:lnSpc>
              <a:spcBef>
                <a:spcPts val="0"/>
              </a:spcBef>
            </a:pPr>
            <a:r>
              <a:rPr lang="en-US" dirty="0">
                <a:solidFill>
                  <a:srgbClr val="4472C4">
                    <a:lumMod val="50000"/>
                  </a:srgbClr>
                </a:solidFill>
              </a:rPr>
              <a:t>Analyze:</a:t>
            </a:r>
            <a:endParaRPr lang="en-US" b="0" dirty="0">
              <a:solidFill>
                <a:srgbClr val="4472C4">
                  <a:lumMod val="50000"/>
                </a:srgbClr>
              </a:solidFill>
            </a:endParaRPr>
          </a:p>
        </p:txBody>
      </p:sp>
      <p:sp>
        <p:nvSpPr>
          <p:cNvPr id="18" name="Content Placeholder 17">
            <a:extLst>
              <a:ext uri="{FF2B5EF4-FFF2-40B4-BE49-F238E27FC236}">
                <a16:creationId xmlns:a16="http://schemas.microsoft.com/office/drawing/2014/main" id="{31198A14-4DEC-4AE1-9FF7-82ABC0803772}"/>
              </a:ext>
            </a:extLst>
          </p:cNvPr>
          <p:cNvSpPr>
            <a:spLocks noGrp="1"/>
          </p:cNvSpPr>
          <p:nvPr>
            <p:ph sz="quarter" idx="22"/>
          </p:nvPr>
        </p:nvSpPr>
        <p:spPr/>
        <p:txBody>
          <a:bodyPr/>
          <a:lstStyle/>
          <a:p>
            <a:pPr marL="342900" lvl="0" indent="-168275" defTabSz="914400">
              <a:lnSpc>
                <a:spcPct val="115000"/>
              </a:lnSpc>
              <a:spcBef>
                <a:spcPts val="0"/>
              </a:spcBef>
              <a:spcAft>
                <a:spcPts val="600"/>
              </a:spcAft>
              <a:buClr>
                <a:srgbClr val="1F3864"/>
              </a:buClr>
              <a:buSzPts val="900"/>
              <a:buFont typeface="Symbol" pitchFamily="2" charset="2"/>
              <a:buChar char=""/>
            </a:pPr>
            <a:r>
              <a:rPr lang="en-US" dirty="0">
                <a:solidFill>
                  <a:srgbClr val="4472C4">
                    <a:lumMod val="50000"/>
                  </a:srgbClr>
                </a:solidFill>
              </a:rPr>
              <a:t>Review and analyze data with managers</a:t>
            </a:r>
          </a:p>
        </p:txBody>
      </p:sp>
      <p:sp>
        <p:nvSpPr>
          <p:cNvPr id="19" name="Content Placeholder 18">
            <a:extLst>
              <a:ext uri="{FF2B5EF4-FFF2-40B4-BE49-F238E27FC236}">
                <a16:creationId xmlns:a16="http://schemas.microsoft.com/office/drawing/2014/main" id="{7541AA64-4DB4-4BAE-A69F-31D335673F46}"/>
              </a:ext>
            </a:extLst>
          </p:cNvPr>
          <p:cNvSpPr>
            <a:spLocks noGrp="1"/>
          </p:cNvSpPr>
          <p:nvPr>
            <p:ph sz="quarter" idx="23"/>
          </p:nvPr>
        </p:nvSpPr>
        <p:spPr/>
        <p:txBody>
          <a:bodyPr/>
          <a:lstStyle/>
          <a:p>
            <a:pPr lvl="0" defTabSz="914400">
              <a:lnSpc>
                <a:spcPct val="115000"/>
              </a:lnSpc>
              <a:spcBef>
                <a:spcPts val="0"/>
              </a:spcBef>
            </a:pPr>
            <a:r>
              <a:rPr lang="en-US" dirty="0">
                <a:solidFill>
                  <a:srgbClr val="4472C4">
                    <a:lumMod val="50000"/>
                  </a:srgbClr>
                </a:solidFill>
              </a:rPr>
              <a:t>Act: </a:t>
            </a:r>
            <a:endParaRPr lang="en-US" b="0" dirty="0">
              <a:solidFill>
                <a:srgbClr val="4472C4">
                  <a:lumMod val="50000"/>
                </a:srgbClr>
              </a:solidFill>
            </a:endParaRPr>
          </a:p>
        </p:txBody>
      </p:sp>
      <p:sp>
        <p:nvSpPr>
          <p:cNvPr id="20" name="Content Placeholder 19">
            <a:extLst>
              <a:ext uri="{FF2B5EF4-FFF2-40B4-BE49-F238E27FC236}">
                <a16:creationId xmlns:a16="http://schemas.microsoft.com/office/drawing/2014/main" id="{328BF935-4CE3-4D08-A007-4C0F41D1E51F}"/>
              </a:ext>
            </a:extLst>
          </p:cNvPr>
          <p:cNvSpPr>
            <a:spLocks noGrp="1"/>
          </p:cNvSpPr>
          <p:nvPr>
            <p:ph sz="quarter" idx="24"/>
          </p:nvPr>
        </p:nvSpPr>
        <p:spPr/>
        <p:txBody>
          <a:bodyPr/>
          <a:lstStyle/>
          <a:p>
            <a:pPr marL="342900" lvl="0" indent="-168275" defTabSz="914400">
              <a:lnSpc>
                <a:spcPct val="115000"/>
              </a:lnSpc>
              <a:spcBef>
                <a:spcPts val="0"/>
              </a:spcBef>
              <a:buClr>
                <a:srgbClr val="1F3864"/>
              </a:buClr>
              <a:buSzPts val="900"/>
              <a:buFont typeface="Symbol" pitchFamily="2" charset="2"/>
              <a:buChar char=""/>
            </a:pPr>
            <a:r>
              <a:rPr lang="en-US" dirty="0">
                <a:solidFill>
                  <a:srgbClr val="4472C4">
                    <a:lumMod val="50000"/>
                  </a:srgbClr>
                </a:solidFill>
              </a:rPr>
              <a:t>Make course corrections</a:t>
            </a:r>
          </a:p>
          <a:p>
            <a:pPr marL="342900" lvl="0" indent="-168275" defTabSz="914400">
              <a:lnSpc>
                <a:spcPct val="115000"/>
              </a:lnSpc>
              <a:spcBef>
                <a:spcPts val="0"/>
              </a:spcBef>
              <a:spcAft>
                <a:spcPts val="600"/>
              </a:spcAft>
              <a:buClr>
                <a:srgbClr val="1F3864"/>
              </a:buClr>
              <a:buSzPts val="900"/>
              <a:buFont typeface="Symbol" pitchFamily="2" charset="2"/>
              <a:buChar char=""/>
            </a:pPr>
            <a:r>
              <a:rPr lang="en-US" dirty="0">
                <a:solidFill>
                  <a:srgbClr val="4472C4">
                    <a:lumMod val="50000"/>
                  </a:srgbClr>
                </a:solidFill>
              </a:rPr>
              <a:t>Determine new data measures</a:t>
            </a:r>
          </a:p>
        </p:txBody>
      </p:sp>
      <p:sp>
        <p:nvSpPr>
          <p:cNvPr id="21" name="Content Placeholder 20">
            <a:extLst>
              <a:ext uri="{FF2B5EF4-FFF2-40B4-BE49-F238E27FC236}">
                <a16:creationId xmlns:a16="http://schemas.microsoft.com/office/drawing/2014/main" id="{8CEFBF93-730A-4892-8ADC-C76BCD34C2E6}"/>
              </a:ext>
            </a:extLst>
          </p:cNvPr>
          <p:cNvSpPr>
            <a:spLocks noGrp="1"/>
          </p:cNvSpPr>
          <p:nvPr>
            <p:ph sz="quarter" idx="25"/>
          </p:nvPr>
        </p:nvSpPr>
        <p:spPr/>
        <p:txBody>
          <a:bodyPr/>
          <a:lstStyle/>
          <a:p>
            <a:pPr lvl="0" defTabSz="914400">
              <a:lnSpc>
                <a:spcPct val="115000"/>
              </a:lnSpc>
              <a:spcBef>
                <a:spcPts val="0"/>
              </a:spcBef>
            </a:pPr>
            <a:r>
              <a:rPr lang="en-US" dirty="0">
                <a:solidFill>
                  <a:srgbClr val="4472C4">
                    <a:lumMod val="50000"/>
                  </a:srgbClr>
                </a:solidFill>
              </a:rPr>
              <a:t>Ensure: </a:t>
            </a:r>
            <a:endParaRPr lang="en-US" b="0" dirty="0">
              <a:solidFill>
                <a:srgbClr val="4472C4">
                  <a:lumMod val="50000"/>
                </a:srgbClr>
              </a:solidFill>
            </a:endParaRPr>
          </a:p>
        </p:txBody>
      </p:sp>
      <p:sp>
        <p:nvSpPr>
          <p:cNvPr id="22" name="Content Placeholder 21">
            <a:extLst>
              <a:ext uri="{FF2B5EF4-FFF2-40B4-BE49-F238E27FC236}">
                <a16:creationId xmlns:a16="http://schemas.microsoft.com/office/drawing/2014/main" id="{E57C6684-0D57-416A-8652-8D593ACCB12F}"/>
              </a:ext>
            </a:extLst>
          </p:cNvPr>
          <p:cNvSpPr>
            <a:spLocks noGrp="1"/>
          </p:cNvSpPr>
          <p:nvPr>
            <p:ph sz="quarter" idx="26"/>
          </p:nvPr>
        </p:nvSpPr>
        <p:spPr/>
        <p:txBody>
          <a:bodyPr/>
          <a:lstStyle/>
          <a:p>
            <a:pPr marL="342900" lvl="0" indent="-168275" defTabSz="914400">
              <a:lnSpc>
                <a:spcPct val="115000"/>
              </a:lnSpc>
              <a:spcBef>
                <a:spcPts val="0"/>
              </a:spcBef>
              <a:buClr>
                <a:srgbClr val="1F3864"/>
              </a:buClr>
              <a:buSzPts val="900"/>
              <a:buFont typeface="Symbol" pitchFamily="2" charset="2"/>
              <a:buChar char=""/>
            </a:pPr>
            <a:r>
              <a:rPr lang="en-US" dirty="0">
                <a:solidFill>
                  <a:srgbClr val="4472C4">
                    <a:lumMod val="50000"/>
                  </a:srgbClr>
                </a:solidFill>
              </a:rPr>
              <a:t>Evaluate and follow up on course corrections</a:t>
            </a:r>
          </a:p>
          <a:p>
            <a:pPr marL="342900" lvl="0" indent="-168275" defTabSz="914400">
              <a:lnSpc>
                <a:spcPct val="115000"/>
              </a:lnSpc>
              <a:spcBef>
                <a:spcPts val="0"/>
              </a:spcBef>
              <a:buClr>
                <a:srgbClr val="1F3864"/>
              </a:buClr>
              <a:buSzPts val="900"/>
              <a:buFont typeface="Symbol" pitchFamily="2" charset="2"/>
              <a:buChar char=""/>
            </a:pPr>
            <a:r>
              <a:rPr lang="en-US" dirty="0">
                <a:solidFill>
                  <a:srgbClr val="4472C4">
                    <a:lumMod val="50000"/>
                  </a:srgbClr>
                </a:solidFill>
              </a:rPr>
              <a:t>Verify accuracy of and summarize ongoing monitoring data for review by self-assessment team</a:t>
            </a:r>
          </a:p>
          <a:p>
            <a:pPr marL="342900" lvl="0" indent="-168275" defTabSz="914400">
              <a:lnSpc>
                <a:spcPct val="115000"/>
              </a:lnSpc>
              <a:spcBef>
                <a:spcPts val="0"/>
              </a:spcBef>
              <a:spcAft>
                <a:spcPts val="600"/>
              </a:spcAft>
              <a:buClr>
                <a:srgbClr val="1F3864"/>
              </a:buClr>
              <a:buSzPts val="900"/>
              <a:buFont typeface="Symbol" pitchFamily="2" charset="2"/>
              <a:buChar char=""/>
            </a:pPr>
            <a:r>
              <a:rPr lang="en-US" dirty="0">
                <a:solidFill>
                  <a:srgbClr val="4472C4">
                    <a:lumMod val="50000"/>
                  </a:srgbClr>
                </a:solidFill>
              </a:rPr>
              <a:t>Request self-assessment team analyze persistent systems issues</a:t>
            </a:r>
          </a:p>
        </p:txBody>
      </p:sp>
      <p:pic>
        <p:nvPicPr>
          <p:cNvPr id="45" name="Content Placeholder 44" descr="Data, from Ongoing Monitoring to Self-Assessment.">
            <a:extLst>
              <a:ext uri="{FF2B5EF4-FFF2-40B4-BE49-F238E27FC236}">
                <a16:creationId xmlns:a16="http://schemas.microsoft.com/office/drawing/2014/main" id="{38609978-9EF8-4F43-81BB-81CF263E850C}"/>
              </a:ext>
            </a:extLst>
          </p:cNvPr>
          <p:cNvPicPr>
            <a:picLocks noGrp="1" noChangeAspect="1"/>
          </p:cNvPicPr>
          <p:nvPr>
            <p:ph sz="quarter" idx="27"/>
          </p:nvPr>
        </p:nvPicPr>
        <p:blipFill>
          <a:blip r:embed="rId5">
            <a:extLst>
              <a:ext uri="{28A0092B-C50C-407E-A947-70E740481C1C}">
                <a14:useLocalDpi xmlns:a14="http://schemas.microsoft.com/office/drawing/2010/main" val="0"/>
              </a:ext>
            </a:extLst>
          </a:blip>
          <a:stretch>
            <a:fillRect/>
          </a:stretch>
        </p:blipFill>
        <p:spPr>
          <a:xfrm>
            <a:off x="4811153" y="6333665"/>
            <a:ext cx="2645893" cy="359695"/>
          </a:xfrm>
        </p:spPr>
      </p:pic>
      <p:sp>
        <p:nvSpPr>
          <p:cNvPr id="24" name="Content Placeholder 23">
            <a:extLst>
              <a:ext uri="{FF2B5EF4-FFF2-40B4-BE49-F238E27FC236}">
                <a16:creationId xmlns:a16="http://schemas.microsoft.com/office/drawing/2014/main" id="{625916F2-C2F9-4162-BE6D-CCC2858F1C62}"/>
              </a:ext>
            </a:extLst>
          </p:cNvPr>
          <p:cNvSpPr>
            <a:spLocks noGrp="1"/>
          </p:cNvSpPr>
          <p:nvPr>
            <p:ph sz="quarter" idx="28"/>
          </p:nvPr>
        </p:nvSpPr>
        <p:spPr>
          <a:solidFill>
            <a:srgbClr val="203864"/>
          </a:solidFill>
        </p:spPr>
        <p:txBody>
          <a:bodyPr/>
          <a:lstStyle/>
          <a:p>
            <a:pPr lvl="0" algn="ctr" defTabSz="914400">
              <a:lnSpc>
                <a:spcPct val="115000"/>
              </a:lnSpc>
              <a:spcBef>
                <a:spcPts val="0"/>
              </a:spcBef>
              <a:spcAft>
                <a:spcPts val="1000"/>
              </a:spcAft>
            </a:pPr>
            <a:r>
              <a:rPr lang="en-US" dirty="0"/>
              <a:t>Self-Assessment</a:t>
            </a:r>
            <a:endParaRPr lang="en-US" b="0" dirty="0">
              <a:solidFill>
                <a:prstClr val="black"/>
              </a:solidFill>
            </a:endParaRPr>
          </a:p>
        </p:txBody>
      </p:sp>
      <p:sp>
        <p:nvSpPr>
          <p:cNvPr id="25" name="Content Placeholder 24">
            <a:extLst>
              <a:ext uri="{FF2B5EF4-FFF2-40B4-BE49-F238E27FC236}">
                <a16:creationId xmlns:a16="http://schemas.microsoft.com/office/drawing/2014/main" id="{621092C8-A9B5-471E-AF6E-6EDF58DDC998}"/>
              </a:ext>
            </a:extLst>
          </p:cNvPr>
          <p:cNvSpPr>
            <a:spLocks noGrp="1"/>
          </p:cNvSpPr>
          <p:nvPr>
            <p:ph sz="quarter" idx="29"/>
          </p:nvPr>
        </p:nvSpPr>
        <p:spPr/>
        <p:txBody>
          <a:bodyPr/>
          <a:lstStyle/>
          <a:p>
            <a:pPr lvl="0" defTabSz="914400">
              <a:lnSpc>
                <a:spcPct val="115000"/>
              </a:lnSpc>
              <a:spcBef>
                <a:spcPts val="0"/>
              </a:spcBef>
            </a:pPr>
            <a:r>
              <a:rPr lang="en-US" dirty="0">
                <a:solidFill>
                  <a:srgbClr val="4472C4">
                    <a:lumMod val="50000"/>
                  </a:srgbClr>
                </a:solidFill>
              </a:rPr>
              <a:t>Prepare: </a:t>
            </a:r>
            <a:endParaRPr lang="en-US" b="0" dirty="0">
              <a:solidFill>
                <a:srgbClr val="4472C4">
                  <a:lumMod val="50000"/>
                </a:srgbClr>
              </a:solidFill>
            </a:endParaRPr>
          </a:p>
        </p:txBody>
      </p:sp>
      <p:sp>
        <p:nvSpPr>
          <p:cNvPr id="37" name="Content Placeholder 36">
            <a:extLst>
              <a:ext uri="{FF2B5EF4-FFF2-40B4-BE49-F238E27FC236}">
                <a16:creationId xmlns:a16="http://schemas.microsoft.com/office/drawing/2014/main" id="{9FDE0A7F-028B-440E-AC41-01AA5DE5D40C}"/>
              </a:ext>
            </a:extLst>
          </p:cNvPr>
          <p:cNvSpPr>
            <a:spLocks noGrp="1"/>
          </p:cNvSpPr>
          <p:nvPr>
            <p:ph sz="quarter" idx="30"/>
          </p:nvPr>
        </p:nvSpPr>
        <p:spPr/>
        <p:txBody>
          <a:bodyPr/>
          <a:lstStyle/>
          <a:p>
            <a:pPr marL="342900" lvl="0" indent="-168275" defTabSz="914400">
              <a:lnSpc>
                <a:spcPct val="115000"/>
              </a:lnSpc>
              <a:spcBef>
                <a:spcPts val="0"/>
              </a:spcBef>
              <a:spcAft>
                <a:spcPts val="600"/>
              </a:spcAft>
              <a:buClr>
                <a:srgbClr val="1F3864"/>
              </a:buClr>
              <a:buSzPts val="900"/>
              <a:buFont typeface="Symbol" pitchFamily="2" charset="2"/>
              <a:buChar char=""/>
            </a:pPr>
            <a:r>
              <a:rPr lang="en-US" dirty="0">
                <a:solidFill>
                  <a:srgbClr val="4472C4">
                    <a:lumMod val="50000"/>
                  </a:srgbClr>
                </a:solidFill>
              </a:rPr>
              <a:t>Design self-assessment process</a:t>
            </a:r>
          </a:p>
          <a:p>
            <a:pPr marL="342900" lvl="0" indent="-168275" defTabSz="914400">
              <a:lnSpc>
                <a:spcPct val="115000"/>
              </a:lnSpc>
              <a:spcBef>
                <a:spcPts val="0"/>
              </a:spcBef>
              <a:spcAft>
                <a:spcPts val="600"/>
              </a:spcAft>
              <a:buClr>
                <a:srgbClr val="1F3864"/>
              </a:buClr>
              <a:buSzPts val="900"/>
              <a:buFont typeface="Symbol" pitchFamily="2" charset="2"/>
              <a:buChar char=""/>
            </a:pPr>
            <a:r>
              <a:rPr lang="en-US" dirty="0">
                <a:solidFill>
                  <a:srgbClr val="4472C4">
                    <a:lumMod val="50000"/>
                  </a:srgbClr>
                </a:solidFill>
              </a:rPr>
              <a:t>Orient and train self-assessment participants</a:t>
            </a:r>
          </a:p>
        </p:txBody>
      </p:sp>
      <p:sp>
        <p:nvSpPr>
          <p:cNvPr id="38" name="Content Placeholder 37">
            <a:extLst>
              <a:ext uri="{FF2B5EF4-FFF2-40B4-BE49-F238E27FC236}">
                <a16:creationId xmlns:a16="http://schemas.microsoft.com/office/drawing/2014/main" id="{BC45F34D-1B3D-4A68-AB56-51CA9106F2DC}"/>
              </a:ext>
            </a:extLst>
          </p:cNvPr>
          <p:cNvSpPr>
            <a:spLocks noGrp="1"/>
          </p:cNvSpPr>
          <p:nvPr>
            <p:ph sz="quarter" idx="31"/>
          </p:nvPr>
        </p:nvSpPr>
        <p:spPr/>
        <p:txBody>
          <a:bodyPr/>
          <a:lstStyle/>
          <a:p>
            <a:pPr lvl="0" defTabSz="914400">
              <a:lnSpc>
                <a:spcPct val="115000"/>
              </a:lnSpc>
              <a:spcBef>
                <a:spcPts val="0"/>
              </a:spcBef>
            </a:pPr>
            <a:r>
              <a:rPr lang="en-US" dirty="0">
                <a:solidFill>
                  <a:srgbClr val="4472C4">
                    <a:lumMod val="50000"/>
                  </a:srgbClr>
                </a:solidFill>
              </a:rPr>
              <a:t>Analyze:</a:t>
            </a:r>
            <a:endParaRPr lang="en-US" b="0" dirty="0">
              <a:solidFill>
                <a:srgbClr val="4472C4">
                  <a:lumMod val="50000"/>
                </a:srgbClr>
              </a:solidFill>
            </a:endParaRPr>
          </a:p>
        </p:txBody>
      </p:sp>
      <p:sp>
        <p:nvSpPr>
          <p:cNvPr id="39" name="Content Placeholder 38">
            <a:extLst>
              <a:ext uri="{FF2B5EF4-FFF2-40B4-BE49-F238E27FC236}">
                <a16:creationId xmlns:a16="http://schemas.microsoft.com/office/drawing/2014/main" id="{32926D81-0C6B-469C-9617-D798D34CE686}"/>
              </a:ext>
            </a:extLst>
          </p:cNvPr>
          <p:cNvSpPr>
            <a:spLocks noGrp="1"/>
          </p:cNvSpPr>
          <p:nvPr>
            <p:ph sz="quarter" idx="32"/>
          </p:nvPr>
        </p:nvSpPr>
        <p:spPr/>
        <p:txBody>
          <a:bodyPr/>
          <a:lstStyle/>
          <a:p>
            <a:pPr marL="342900" lvl="0" indent="-168275" defTabSz="914400">
              <a:lnSpc>
                <a:spcPct val="115000"/>
              </a:lnSpc>
              <a:spcBef>
                <a:spcPts val="0"/>
              </a:spcBef>
              <a:spcAft>
                <a:spcPts val="600"/>
              </a:spcAft>
              <a:buClr>
                <a:srgbClr val="1F3864"/>
              </a:buClr>
              <a:buSzPts val="900"/>
              <a:buFont typeface="Symbol" pitchFamily="2" charset="2"/>
              <a:buChar char=""/>
            </a:pPr>
            <a:r>
              <a:rPr lang="en-US" dirty="0">
                <a:solidFill>
                  <a:srgbClr val="4472C4">
                    <a:lumMod val="50000"/>
                  </a:srgbClr>
                </a:solidFill>
              </a:rPr>
              <a:t>Analyze information presented </a:t>
            </a:r>
            <a:r>
              <a:rPr lang="en-US" dirty="0">
                <a:solidFill>
                  <a:srgbClr val="4472C4">
                    <a:lumMod val="50000"/>
                  </a:srgbClr>
                </a:solidFill>
                <a:cs typeface="Calibri" panose="020F0502020204030204" pitchFamily="34" charset="0"/>
              </a:rPr>
              <a:t>(e.g., ongoing monitoring summaries, OHS monitoring results, child assessment data, health records, etc.)</a:t>
            </a:r>
            <a:endParaRPr lang="en-US" dirty="0">
              <a:solidFill>
                <a:srgbClr val="4472C4">
                  <a:lumMod val="50000"/>
                </a:srgbClr>
              </a:solidFill>
            </a:endParaRPr>
          </a:p>
          <a:p>
            <a:pPr marL="342900" lvl="0" indent="-168275" defTabSz="914400">
              <a:lnSpc>
                <a:spcPct val="115000"/>
              </a:lnSpc>
              <a:spcBef>
                <a:spcPts val="0"/>
              </a:spcBef>
              <a:spcAft>
                <a:spcPts val="600"/>
              </a:spcAft>
              <a:buClr>
                <a:srgbClr val="1F3864"/>
              </a:buClr>
              <a:buSzPts val="900"/>
              <a:buFont typeface="Symbol" pitchFamily="2" charset="2"/>
              <a:buChar char=""/>
            </a:pPr>
            <a:r>
              <a:rPr lang="en-US" dirty="0">
                <a:solidFill>
                  <a:srgbClr val="4472C4">
                    <a:lumMod val="50000"/>
                  </a:srgbClr>
                </a:solidFill>
              </a:rPr>
              <a:t>Determine and request additional data, if needed</a:t>
            </a:r>
          </a:p>
        </p:txBody>
      </p:sp>
      <p:sp>
        <p:nvSpPr>
          <p:cNvPr id="40" name="Content Placeholder 39">
            <a:extLst>
              <a:ext uri="{FF2B5EF4-FFF2-40B4-BE49-F238E27FC236}">
                <a16:creationId xmlns:a16="http://schemas.microsoft.com/office/drawing/2014/main" id="{44F98343-64B5-4CC3-AD81-7859951D5F9B}"/>
              </a:ext>
            </a:extLst>
          </p:cNvPr>
          <p:cNvSpPr>
            <a:spLocks noGrp="1"/>
          </p:cNvSpPr>
          <p:nvPr>
            <p:ph sz="quarter" idx="33"/>
          </p:nvPr>
        </p:nvSpPr>
        <p:spPr/>
        <p:txBody>
          <a:bodyPr/>
          <a:lstStyle/>
          <a:p>
            <a:pPr lvl="0" defTabSz="914400">
              <a:lnSpc>
                <a:spcPct val="115000"/>
              </a:lnSpc>
              <a:spcBef>
                <a:spcPts val="0"/>
              </a:spcBef>
            </a:pPr>
            <a:r>
              <a:rPr lang="en-US" dirty="0">
                <a:solidFill>
                  <a:srgbClr val="4472C4">
                    <a:lumMod val="50000"/>
                  </a:srgbClr>
                </a:solidFill>
              </a:rPr>
              <a:t>Recommend: </a:t>
            </a:r>
            <a:endParaRPr lang="en-US" b="0" dirty="0">
              <a:solidFill>
                <a:srgbClr val="4472C4">
                  <a:lumMod val="50000"/>
                </a:srgbClr>
              </a:solidFill>
            </a:endParaRPr>
          </a:p>
        </p:txBody>
      </p:sp>
      <p:sp>
        <p:nvSpPr>
          <p:cNvPr id="41" name="Content Placeholder 40">
            <a:extLst>
              <a:ext uri="{FF2B5EF4-FFF2-40B4-BE49-F238E27FC236}">
                <a16:creationId xmlns:a16="http://schemas.microsoft.com/office/drawing/2014/main" id="{6F016283-BE06-46BF-97A0-96E097BC26A8}"/>
              </a:ext>
            </a:extLst>
          </p:cNvPr>
          <p:cNvSpPr>
            <a:spLocks noGrp="1"/>
          </p:cNvSpPr>
          <p:nvPr>
            <p:ph sz="quarter" idx="34"/>
          </p:nvPr>
        </p:nvSpPr>
        <p:spPr/>
        <p:txBody>
          <a:bodyPr/>
          <a:lstStyle/>
          <a:p>
            <a:pPr marL="342900" lvl="0" indent="-168275" defTabSz="914400">
              <a:lnSpc>
                <a:spcPct val="115000"/>
              </a:lnSpc>
              <a:spcBef>
                <a:spcPts val="0"/>
              </a:spcBef>
              <a:spcAft>
                <a:spcPts val="600"/>
              </a:spcAft>
              <a:buClr>
                <a:srgbClr val="1F3864"/>
              </a:buClr>
              <a:buSzPts val="900"/>
              <a:buFont typeface="Symbol" pitchFamily="2" charset="2"/>
              <a:buChar char=""/>
            </a:pPr>
            <a:r>
              <a:rPr lang="en-US" dirty="0">
                <a:solidFill>
                  <a:srgbClr val="4472C4">
                    <a:lumMod val="50000"/>
                  </a:srgbClr>
                </a:solidFill>
              </a:rPr>
              <a:t>Identify strengths and make recommendations for improvement</a:t>
            </a:r>
          </a:p>
        </p:txBody>
      </p:sp>
      <p:sp>
        <p:nvSpPr>
          <p:cNvPr id="2" name="Slide Number Placeholder 1">
            <a:extLst>
              <a:ext uri="{FF2B5EF4-FFF2-40B4-BE49-F238E27FC236}">
                <a16:creationId xmlns:a16="http://schemas.microsoft.com/office/drawing/2014/main" id="{2F8E5F6A-FE0E-4F9A-A63C-B2D715C8029B}"/>
              </a:ext>
            </a:extLst>
          </p:cNvPr>
          <p:cNvSpPr>
            <a:spLocks noGrp="1"/>
          </p:cNvSpPr>
          <p:nvPr>
            <p:ph type="sldNum" sz="quarter" idx="4"/>
          </p:nvPr>
        </p:nvSpPr>
        <p:spPr/>
        <p:txBody>
          <a:bodyPr/>
          <a:lstStyle/>
          <a:p>
            <a:fld id="{E0CD77C5-7DB1-45F6-AE6F-84521133DC90}" type="slidenum">
              <a:rPr lang="en-US" smtClean="0"/>
              <a:t>8</a:t>
            </a:fld>
            <a:endParaRPr lang="en-US" dirty="0"/>
          </a:p>
        </p:txBody>
      </p:sp>
    </p:spTree>
    <p:custDataLst>
      <p:tags r:id="rId1"/>
    </p:custDataLst>
    <p:extLst>
      <p:ext uri="{BB962C8B-B14F-4D97-AF65-F5344CB8AC3E}">
        <p14:creationId xmlns:p14="http://schemas.microsoft.com/office/powerpoint/2010/main" val="54323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28434D-2C0F-462C-815E-31022A856812}"/>
              </a:ext>
            </a:extLst>
          </p:cNvPr>
          <p:cNvSpPr>
            <a:spLocks noGrp="1"/>
          </p:cNvSpPr>
          <p:nvPr>
            <p:ph type="title"/>
          </p:nvPr>
        </p:nvSpPr>
        <p:spPr/>
        <p:txBody>
          <a:bodyPr/>
          <a:lstStyle/>
          <a:p>
            <a:r>
              <a:rPr lang="en-US" dirty="0">
                <a:solidFill>
                  <a:prstClr val="white"/>
                </a:solidFill>
              </a:rPr>
              <a:t>Huddle Activity</a:t>
            </a:r>
            <a:endParaRPr lang="en-US" dirty="0"/>
          </a:p>
        </p:txBody>
      </p:sp>
      <p:sp>
        <p:nvSpPr>
          <p:cNvPr id="9" name="Content Placeholder 8">
            <a:extLst>
              <a:ext uri="{FF2B5EF4-FFF2-40B4-BE49-F238E27FC236}">
                <a16:creationId xmlns:a16="http://schemas.microsoft.com/office/drawing/2014/main" id="{F24FC5B3-7184-49B7-B6D5-3813B1D1EACB}"/>
              </a:ext>
            </a:extLst>
          </p:cNvPr>
          <p:cNvSpPr>
            <a:spLocks noGrp="1"/>
          </p:cNvSpPr>
          <p:nvPr>
            <p:ph sz="quarter" idx="10"/>
          </p:nvPr>
        </p:nvSpPr>
        <p:spPr>
          <a:xfrm>
            <a:off x="4717307" y="1524000"/>
            <a:ext cx="3935373" cy="4713259"/>
          </a:xfrm>
        </p:spPr>
        <p:txBody>
          <a:bodyPr/>
          <a:lstStyle/>
          <a:p>
            <a:r>
              <a:rPr lang="en-CA" dirty="0"/>
              <a:t>Form a Huddle</a:t>
            </a:r>
          </a:p>
          <a:p>
            <a:r>
              <a:rPr lang="en-US" dirty="0"/>
              <a:t>Choose a Team Captain to Report Out</a:t>
            </a:r>
          </a:p>
          <a:p>
            <a:r>
              <a:rPr lang="en-US" dirty="0"/>
              <a:t>Listen to Statement</a:t>
            </a:r>
          </a:p>
          <a:p>
            <a:r>
              <a:rPr lang="en-US" dirty="0"/>
              <a:t>Huddle for 15 Seconds</a:t>
            </a:r>
          </a:p>
          <a:p>
            <a:r>
              <a:rPr lang="en-US" dirty="0"/>
              <a:t>Choose Thumbs Up/Thumbs Down</a:t>
            </a:r>
          </a:p>
          <a:p>
            <a:r>
              <a:rPr lang="en-US" dirty="0"/>
              <a:t>Signal Thumbs Up/Thumbs Down</a:t>
            </a:r>
          </a:p>
          <a:p>
            <a:r>
              <a:rPr lang="en-US" dirty="0"/>
              <a:t>Team Captain Report Out</a:t>
            </a:r>
          </a:p>
        </p:txBody>
      </p:sp>
      <p:sp>
        <p:nvSpPr>
          <p:cNvPr id="2" name="Slide Number Placeholder 1">
            <a:extLst>
              <a:ext uri="{FF2B5EF4-FFF2-40B4-BE49-F238E27FC236}">
                <a16:creationId xmlns:a16="http://schemas.microsoft.com/office/drawing/2014/main" id="{4E4C1806-9A7F-476D-99B4-FDB305BCE8C9}"/>
              </a:ext>
            </a:extLst>
          </p:cNvPr>
          <p:cNvSpPr>
            <a:spLocks noGrp="1"/>
          </p:cNvSpPr>
          <p:nvPr>
            <p:ph type="sldNum" sz="quarter" idx="4"/>
          </p:nvPr>
        </p:nvSpPr>
        <p:spPr/>
        <p:txBody>
          <a:bodyPr/>
          <a:lstStyle/>
          <a:p>
            <a:fld id="{E0CD77C5-7DB1-45F6-AE6F-84521133DC90}" type="slidenum">
              <a:rPr lang="en-US" smtClean="0"/>
              <a:t>9</a:t>
            </a:fld>
            <a:endParaRPr lang="en-US" dirty="0"/>
          </a:p>
        </p:txBody>
      </p:sp>
    </p:spTree>
    <p:custDataLst>
      <p:tags r:id="rId1"/>
    </p:custDataLst>
    <p:extLst>
      <p:ext uri="{BB962C8B-B14F-4D97-AF65-F5344CB8AC3E}">
        <p14:creationId xmlns:p14="http://schemas.microsoft.com/office/powerpoint/2010/main" val="17389368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FO_Rev PP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GMCI3.29.18" id="{2DCC02EC-4EC0-46A7-8D5B-FD2EF30E0A15}" vid="{EF84831D-C7FA-4CF6-813E-CFB895421A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OGMCI3.29.18</Template>
  <TotalTime>18150</TotalTime>
  <Words>1984</Words>
  <Application>Microsoft Office PowerPoint</Application>
  <PresentationFormat>On-screen Show (4:3)</PresentationFormat>
  <Paragraphs>699</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Arial Rounded MT Bold</vt:lpstr>
      <vt:lpstr>Calibri</vt:lpstr>
      <vt:lpstr>Symbol</vt:lpstr>
      <vt:lpstr>PMFO_Rev PPT Template</vt:lpstr>
      <vt:lpstr>Head Start A to Z, 2.0</vt:lpstr>
      <vt:lpstr>Learning Objectives</vt:lpstr>
      <vt:lpstr>Six Guiding Principles for A to Z Trainings</vt:lpstr>
      <vt:lpstr>Ongoing Monitoring and Continuous Improvement</vt:lpstr>
      <vt:lpstr>Head Start Management Systems Wheel</vt:lpstr>
      <vt:lpstr>Ongoing Monitoring and Continuous Improvement (Cont’d)</vt:lpstr>
      <vt:lpstr>Program Planning Cycle</vt:lpstr>
      <vt:lpstr>Linking Planning, Ongoing Monitoring, and Self-Assessment</vt:lpstr>
      <vt:lpstr>Huddle Activity</vt:lpstr>
      <vt:lpstr>What the Regulations Say</vt:lpstr>
      <vt:lpstr>45 CFR §1302 Subpart J</vt:lpstr>
      <vt:lpstr>Monitoring Program Performance</vt:lpstr>
      <vt:lpstr>Data and Decision-Making</vt:lpstr>
      <vt:lpstr>Elements of Effective Ongoing Monitoring</vt:lpstr>
      <vt:lpstr>Elements of an Effective Ongoing Monitoring System</vt:lpstr>
      <vt:lpstr>Elements of an Effective Ongoing Monitoring System (Cont’d)</vt:lpstr>
      <vt:lpstr>Elements of an Effective Ongoing Monitoring System (Cont’d 1)</vt:lpstr>
      <vt:lpstr>Elements of an Effective Ongoing Monitoring System (Cont’d 2)</vt:lpstr>
      <vt:lpstr>Elements of an Effective Ongoing Monitoring System (Cont’d 3)</vt:lpstr>
      <vt:lpstr>Elements of an Effective Ongoing Monitoring System (Cont’d 4)</vt:lpstr>
      <vt:lpstr>Recordkeeping and Reporting</vt:lpstr>
      <vt:lpstr>Recordkeeping and Reporting (Cont’d)</vt:lpstr>
      <vt:lpstr>Continuous Improvement</vt:lpstr>
      <vt:lpstr>Conceptual Elements of Continuous Quality Improvement</vt:lpstr>
      <vt:lpstr>How Leaders Support Continuous Improvement</vt:lpstr>
      <vt:lpstr>Building Blocks of Ongoing Monitoring and Continuous Improvement</vt:lpstr>
      <vt:lpstr>Defining Processes and Procedures</vt:lpstr>
      <vt:lpstr>Drafting an Ongoing Monitoring Plan</vt:lpstr>
      <vt:lpstr>Developing Ongoing Monitoring Plans and Summarizing Data</vt:lpstr>
      <vt:lpstr>Who Takes the Lead in Ongoing Monitoring?</vt:lpstr>
      <vt:lpstr>Mutual Accountability</vt:lpstr>
      <vt:lpstr>Assessing and Improving Your System</vt:lpstr>
      <vt:lpstr>Supporting Your System of Ongoing Monitoring</vt:lpstr>
      <vt:lpstr>Key Messages</vt:lpstr>
      <vt:lpstr>Closing Reflections</vt:lpstr>
      <vt:lpstr>Related ECLKC Resources</vt:lpstr>
      <vt:lpstr>Contact PMFO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 Start, A to Z, 2.0: Ongoing Monitoring and Continuous Improvement</dc:title>
  <dc:subject>Head Start, A to Z, 2.0: Ongoing Monitoring and Continuous Improvement</dc:subject>
  <dc:creator>PMFO</dc:creator>
  <cp:keywords>Head Start; A to Z; 2.0; Ongoing Monitoring and Continuous Improvement; Process; Procedures; Management; Quality Care; Outcomes; Family; Childcare;</cp:keywords>
  <cp:lastModifiedBy>Andrea Poitevin</cp:lastModifiedBy>
  <cp:revision>359</cp:revision>
  <cp:lastPrinted>2019-10-31T17:17:17Z</cp:lastPrinted>
  <dcterms:created xsi:type="dcterms:W3CDTF">2018-03-29T21:17:49Z</dcterms:created>
  <dcterms:modified xsi:type="dcterms:W3CDTF">2019-11-14T22:20:59Z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0B79AA26-D43C-4900-B652-A0B0376529B8</vt:lpwstr>
  </property>
  <property fmtid="{D5CDD505-2E9C-101B-9397-08002B2CF9AE}" pid="3" name="ArticulatePath">
    <vt:lpwstr>0_OGMCI_PPT_6_19.19_4QC.CM</vt:lpwstr>
  </property>
</Properties>
</file>